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60" r:id="rId3"/>
    <p:sldId id="256" r:id="rId4"/>
    <p:sldId id="259" r:id="rId5"/>
    <p:sldId id="258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0432FF"/>
    <a:srgbClr val="76D6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2956"/>
  </p:normalViewPr>
  <p:slideViewPr>
    <p:cSldViewPr snapToGrid="0">
      <p:cViewPr>
        <p:scale>
          <a:sx n="265" d="100"/>
          <a:sy n="265" d="100"/>
        </p:scale>
        <p:origin x="-936" y="-721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B4F2-5FE2-6243-B5C3-BF6EFCA56376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252C2-5D3D-A548-8FC5-7649BF185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0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252C2-5D3D-A548-8FC5-7649BF1857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35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252C2-5D3D-A548-8FC5-7649BF1857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7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252C2-5D3D-A548-8FC5-7649BF1857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84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252C2-5D3D-A548-8FC5-7649BF1857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9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252C2-5D3D-A548-8FC5-7649BF1857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3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58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7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43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0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37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20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2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40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7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75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C61C-C5BB-8F4D-AB39-AE70E6F4351A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49B9-6E70-A140-B543-005641828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9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倖田來未「一番痩せた」ダイエット明かす SEXY衣装は「戦いが毎回ある」 - モデルプレス" hidden="1">
            <a:extLst>
              <a:ext uri="{FF2B5EF4-FFF2-40B4-BE49-F238E27FC236}">
                <a16:creationId xmlns:a16="http://schemas.microsoft.com/office/drawing/2014/main" id="{9A188D63-4BCF-5282-CD17-B1FCB007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85185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9" name="グループ化 1418">
            <a:extLst>
              <a:ext uri="{FF2B5EF4-FFF2-40B4-BE49-F238E27FC236}">
                <a16:creationId xmlns:a16="http://schemas.microsoft.com/office/drawing/2014/main" id="{EA151AC6-3C93-E44C-2CF5-CF2C9ABFB9ED}"/>
              </a:ext>
            </a:extLst>
          </p:cNvPr>
          <p:cNvGrpSpPr/>
          <p:nvPr/>
        </p:nvGrpSpPr>
        <p:grpSpPr>
          <a:xfrm>
            <a:off x="1644718" y="263698"/>
            <a:ext cx="7244430" cy="12551634"/>
            <a:chOff x="1644718" y="263698"/>
            <a:chExt cx="7244430" cy="12551634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6BB2212-9F40-6FDE-71E4-3FE3AE8F15C4}"/>
                </a:ext>
              </a:extLst>
            </p:cNvPr>
            <p:cNvSpPr/>
            <p:nvPr/>
          </p:nvSpPr>
          <p:spPr>
            <a:xfrm>
              <a:off x="4618133" y="1893601"/>
              <a:ext cx="137671" cy="177213"/>
            </a:xfrm>
            <a:custGeom>
              <a:avLst/>
              <a:gdLst>
                <a:gd name="connsiteX0" fmla="*/ 1492 w 137671"/>
                <a:gd name="connsiteY0" fmla="*/ 176499 h 177213"/>
                <a:gd name="connsiteX1" fmla="*/ 134842 w 137671"/>
                <a:gd name="connsiteY1" fmla="*/ 5049 h 177213"/>
                <a:gd name="connsiteX2" fmla="*/ 93567 w 137671"/>
                <a:gd name="connsiteY2" fmla="*/ 43149 h 177213"/>
                <a:gd name="connsiteX3" fmla="*/ 106267 w 137671"/>
                <a:gd name="connsiteY3" fmla="*/ 17749 h 177213"/>
                <a:gd name="connsiteX4" fmla="*/ 64992 w 137671"/>
                <a:gd name="connsiteY4" fmla="*/ 65374 h 177213"/>
                <a:gd name="connsiteX5" fmla="*/ 1492 w 137671"/>
                <a:gd name="connsiteY5" fmla="*/ 176499 h 1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71" h="177213">
                  <a:moveTo>
                    <a:pt x="1492" y="176499"/>
                  </a:moveTo>
                  <a:cubicBezTo>
                    <a:pt x="13134" y="166445"/>
                    <a:pt x="119496" y="27274"/>
                    <a:pt x="134842" y="5049"/>
                  </a:cubicBezTo>
                  <a:cubicBezTo>
                    <a:pt x="150188" y="-17176"/>
                    <a:pt x="98329" y="41032"/>
                    <a:pt x="93567" y="43149"/>
                  </a:cubicBezTo>
                  <a:cubicBezTo>
                    <a:pt x="88805" y="45266"/>
                    <a:pt x="111029" y="14045"/>
                    <a:pt x="106267" y="17749"/>
                  </a:cubicBezTo>
                  <a:cubicBezTo>
                    <a:pt x="101505" y="21453"/>
                    <a:pt x="80338" y="43149"/>
                    <a:pt x="64992" y="65374"/>
                  </a:cubicBezTo>
                  <a:cubicBezTo>
                    <a:pt x="49646" y="87599"/>
                    <a:pt x="-10150" y="186553"/>
                    <a:pt x="1492" y="176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F97FA58-7A64-3B18-E128-049E5E052BA4}"/>
                </a:ext>
              </a:extLst>
            </p:cNvPr>
            <p:cNvSpPr/>
            <p:nvPr/>
          </p:nvSpPr>
          <p:spPr>
            <a:xfrm>
              <a:off x="4707760" y="1783447"/>
              <a:ext cx="461543" cy="159656"/>
            </a:xfrm>
            <a:custGeom>
              <a:avLst/>
              <a:gdLst>
                <a:gd name="connsiteX0" fmla="*/ 765 w 461543"/>
                <a:gd name="connsiteY0" fmla="*/ 159653 h 159656"/>
                <a:gd name="connsiteX1" fmla="*/ 156340 w 461543"/>
                <a:gd name="connsiteY1" fmla="*/ 86628 h 159656"/>
                <a:gd name="connsiteX2" fmla="*/ 289690 w 461543"/>
                <a:gd name="connsiteY2" fmla="*/ 124728 h 159656"/>
                <a:gd name="connsiteX3" fmla="*/ 330965 w 461543"/>
                <a:gd name="connsiteY3" fmla="*/ 156478 h 159656"/>
                <a:gd name="connsiteX4" fmla="*/ 375415 w 461543"/>
                <a:gd name="connsiteY4" fmla="*/ 137428 h 159656"/>
                <a:gd name="connsiteX5" fmla="*/ 461140 w 461543"/>
                <a:gd name="connsiteY5" fmla="*/ 108853 h 159656"/>
                <a:gd name="connsiteX6" fmla="*/ 337315 w 461543"/>
                <a:gd name="connsiteY6" fmla="*/ 140603 h 159656"/>
                <a:gd name="connsiteX7" fmla="*/ 423040 w 461543"/>
                <a:gd name="connsiteY7" fmla="*/ 67578 h 159656"/>
                <a:gd name="connsiteX8" fmla="*/ 308740 w 461543"/>
                <a:gd name="connsiteY8" fmla="*/ 118378 h 159656"/>
                <a:gd name="connsiteX9" fmla="*/ 413515 w 461543"/>
                <a:gd name="connsiteY9" fmla="*/ 48528 h 159656"/>
                <a:gd name="connsiteX10" fmla="*/ 299215 w 461543"/>
                <a:gd name="connsiteY10" fmla="*/ 102503 h 159656"/>
                <a:gd name="connsiteX11" fmla="*/ 362715 w 461543"/>
                <a:gd name="connsiteY11" fmla="*/ 35828 h 159656"/>
                <a:gd name="connsiteX12" fmla="*/ 270640 w 461543"/>
                <a:gd name="connsiteY12" fmla="*/ 89803 h 159656"/>
                <a:gd name="connsiteX13" fmla="*/ 324615 w 461543"/>
                <a:gd name="connsiteY13" fmla="*/ 903 h 159656"/>
                <a:gd name="connsiteX14" fmla="*/ 270640 w 461543"/>
                <a:gd name="connsiteY14" fmla="*/ 45353 h 159656"/>
                <a:gd name="connsiteX15" fmla="*/ 216665 w 461543"/>
                <a:gd name="connsiteY15" fmla="*/ 70753 h 159656"/>
                <a:gd name="connsiteX16" fmla="*/ 261115 w 461543"/>
                <a:gd name="connsiteY16" fmla="*/ 10428 h 159656"/>
                <a:gd name="connsiteX17" fmla="*/ 162690 w 461543"/>
                <a:gd name="connsiteY17" fmla="*/ 77103 h 159656"/>
                <a:gd name="connsiteX18" fmla="*/ 159515 w 461543"/>
                <a:gd name="connsiteY18" fmla="*/ 42178 h 159656"/>
                <a:gd name="connsiteX19" fmla="*/ 146815 w 461543"/>
                <a:gd name="connsiteY19" fmla="*/ 73928 h 159656"/>
                <a:gd name="connsiteX20" fmla="*/ 118240 w 461543"/>
                <a:gd name="connsiteY20" fmla="*/ 51703 h 159656"/>
                <a:gd name="connsiteX21" fmla="*/ 118240 w 461543"/>
                <a:gd name="connsiteY21" fmla="*/ 77103 h 159656"/>
                <a:gd name="connsiteX22" fmla="*/ 105540 w 461543"/>
                <a:gd name="connsiteY22" fmla="*/ 58053 h 159656"/>
                <a:gd name="connsiteX23" fmla="*/ 96015 w 461543"/>
                <a:gd name="connsiteY23" fmla="*/ 83453 h 159656"/>
                <a:gd name="connsiteX24" fmla="*/ 765 w 461543"/>
                <a:gd name="connsiteY24" fmla="*/ 159653 h 15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1543" h="159656">
                  <a:moveTo>
                    <a:pt x="765" y="159653"/>
                  </a:moveTo>
                  <a:cubicBezTo>
                    <a:pt x="10819" y="160182"/>
                    <a:pt x="108186" y="92449"/>
                    <a:pt x="156340" y="86628"/>
                  </a:cubicBezTo>
                  <a:cubicBezTo>
                    <a:pt x="204494" y="80807"/>
                    <a:pt x="260586" y="113086"/>
                    <a:pt x="289690" y="124728"/>
                  </a:cubicBezTo>
                  <a:cubicBezTo>
                    <a:pt x="318794" y="136370"/>
                    <a:pt x="316678" y="154361"/>
                    <a:pt x="330965" y="156478"/>
                  </a:cubicBezTo>
                  <a:cubicBezTo>
                    <a:pt x="345253" y="158595"/>
                    <a:pt x="353719" y="145365"/>
                    <a:pt x="375415" y="137428"/>
                  </a:cubicBezTo>
                  <a:cubicBezTo>
                    <a:pt x="397111" y="129491"/>
                    <a:pt x="467490" y="108324"/>
                    <a:pt x="461140" y="108853"/>
                  </a:cubicBezTo>
                  <a:cubicBezTo>
                    <a:pt x="454790" y="109382"/>
                    <a:pt x="343665" y="147482"/>
                    <a:pt x="337315" y="140603"/>
                  </a:cubicBezTo>
                  <a:cubicBezTo>
                    <a:pt x="330965" y="133724"/>
                    <a:pt x="427802" y="71282"/>
                    <a:pt x="423040" y="67578"/>
                  </a:cubicBezTo>
                  <a:cubicBezTo>
                    <a:pt x="418278" y="63874"/>
                    <a:pt x="310327" y="121553"/>
                    <a:pt x="308740" y="118378"/>
                  </a:cubicBezTo>
                  <a:cubicBezTo>
                    <a:pt x="307153" y="115203"/>
                    <a:pt x="415103" y="51174"/>
                    <a:pt x="413515" y="48528"/>
                  </a:cubicBezTo>
                  <a:cubicBezTo>
                    <a:pt x="411928" y="45882"/>
                    <a:pt x="307682" y="104620"/>
                    <a:pt x="299215" y="102503"/>
                  </a:cubicBezTo>
                  <a:cubicBezTo>
                    <a:pt x="290748" y="100386"/>
                    <a:pt x="367477" y="37945"/>
                    <a:pt x="362715" y="35828"/>
                  </a:cubicBezTo>
                  <a:cubicBezTo>
                    <a:pt x="357953" y="33711"/>
                    <a:pt x="276990" y="95624"/>
                    <a:pt x="270640" y="89803"/>
                  </a:cubicBezTo>
                  <a:cubicBezTo>
                    <a:pt x="264290" y="83982"/>
                    <a:pt x="324615" y="8311"/>
                    <a:pt x="324615" y="903"/>
                  </a:cubicBezTo>
                  <a:cubicBezTo>
                    <a:pt x="324615" y="-6505"/>
                    <a:pt x="288632" y="33711"/>
                    <a:pt x="270640" y="45353"/>
                  </a:cubicBezTo>
                  <a:cubicBezTo>
                    <a:pt x="252648" y="56995"/>
                    <a:pt x="218253" y="76574"/>
                    <a:pt x="216665" y="70753"/>
                  </a:cubicBezTo>
                  <a:cubicBezTo>
                    <a:pt x="215078" y="64932"/>
                    <a:pt x="270111" y="9370"/>
                    <a:pt x="261115" y="10428"/>
                  </a:cubicBezTo>
                  <a:cubicBezTo>
                    <a:pt x="252119" y="11486"/>
                    <a:pt x="179623" y="71811"/>
                    <a:pt x="162690" y="77103"/>
                  </a:cubicBezTo>
                  <a:cubicBezTo>
                    <a:pt x="145757" y="82395"/>
                    <a:pt x="162161" y="42707"/>
                    <a:pt x="159515" y="42178"/>
                  </a:cubicBezTo>
                  <a:cubicBezTo>
                    <a:pt x="156869" y="41649"/>
                    <a:pt x="153694" y="72341"/>
                    <a:pt x="146815" y="73928"/>
                  </a:cubicBezTo>
                  <a:cubicBezTo>
                    <a:pt x="139936" y="75515"/>
                    <a:pt x="123003" y="51174"/>
                    <a:pt x="118240" y="51703"/>
                  </a:cubicBezTo>
                  <a:cubicBezTo>
                    <a:pt x="113478" y="52232"/>
                    <a:pt x="118240" y="77103"/>
                    <a:pt x="118240" y="77103"/>
                  </a:cubicBezTo>
                  <a:cubicBezTo>
                    <a:pt x="116123" y="78161"/>
                    <a:pt x="109244" y="56995"/>
                    <a:pt x="105540" y="58053"/>
                  </a:cubicBezTo>
                  <a:cubicBezTo>
                    <a:pt x="101836" y="59111"/>
                    <a:pt x="109244" y="71282"/>
                    <a:pt x="96015" y="83453"/>
                  </a:cubicBezTo>
                  <a:cubicBezTo>
                    <a:pt x="82786" y="95624"/>
                    <a:pt x="-9289" y="159124"/>
                    <a:pt x="765" y="159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F663269B-9A16-EB8F-4C13-CDE3B75119B5}"/>
                </a:ext>
              </a:extLst>
            </p:cNvPr>
            <p:cNvSpPr/>
            <p:nvPr/>
          </p:nvSpPr>
          <p:spPr>
            <a:xfrm>
              <a:off x="4625797" y="1739881"/>
              <a:ext cx="470964" cy="231795"/>
            </a:xfrm>
            <a:custGeom>
              <a:avLst/>
              <a:gdLst>
                <a:gd name="connsiteX0" fmla="*/ 178 w 470964"/>
                <a:gd name="connsiteY0" fmla="*/ 231794 h 231795"/>
                <a:gd name="connsiteX1" fmla="*/ 152578 w 470964"/>
                <a:gd name="connsiteY1" fmla="*/ 101619 h 231795"/>
                <a:gd name="connsiteX2" fmla="*/ 120828 w 470964"/>
                <a:gd name="connsiteY2" fmla="*/ 114319 h 231795"/>
                <a:gd name="connsiteX3" fmla="*/ 273228 w 470964"/>
                <a:gd name="connsiteY3" fmla="*/ 73044 h 231795"/>
                <a:gd name="connsiteX4" fmla="*/ 238303 w 470964"/>
                <a:gd name="connsiteY4" fmla="*/ 69869 h 231795"/>
                <a:gd name="connsiteX5" fmla="*/ 362128 w 470964"/>
                <a:gd name="connsiteY5" fmla="*/ 76219 h 231795"/>
                <a:gd name="connsiteX6" fmla="*/ 343078 w 470964"/>
                <a:gd name="connsiteY6" fmla="*/ 63519 h 231795"/>
                <a:gd name="connsiteX7" fmla="*/ 406578 w 470964"/>
                <a:gd name="connsiteY7" fmla="*/ 88919 h 231795"/>
                <a:gd name="connsiteX8" fmla="*/ 470078 w 470964"/>
                <a:gd name="connsiteY8" fmla="*/ 139719 h 231795"/>
                <a:gd name="connsiteX9" fmla="*/ 435153 w 470964"/>
                <a:gd name="connsiteY9" fmla="*/ 101619 h 231795"/>
                <a:gd name="connsiteX10" fmla="*/ 320853 w 470964"/>
                <a:gd name="connsiteY10" fmla="*/ 66694 h 231795"/>
                <a:gd name="connsiteX11" fmla="*/ 304978 w 470964"/>
                <a:gd name="connsiteY11" fmla="*/ 19 h 231795"/>
                <a:gd name="connsiteX12" fmla="*/ 304978 w 470964"/>
                <a:gd name="connsiteY12" fmla="*/ 60344 h 231795"/>
                <a:gd name="connsiteX13" fmla="*/ 136703 w 470964"/>
                <a:gd name="connsiteY13" fmla="*/ 107969 h 231795"/>
                <a:gd name="connsiteX14" fmla="*/ 244653 w 470964"/>
                <a:gd name="connsiteY14" fmla="*/ 66694 h 231795"/>
                <a:gd name="connsiteX15" fmla="*/ 149403 w 470964"/>
                <a:gd name="connsiteY15" fmla="*/ 114319 h 231795"/>
                <a:gd name="connsiteX16" fmla="*/ 187503 w 470964"/>
                <a:gd name="connsiteY16" fmla="*/ 98444 h 231795"/>
                <a:gd name="connsiteX17" fmla="*/ 178 w 470964"/>
                <a:gd name="connsiteY17" fmla="*/ 231794 h 23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0964" h="231795">
                  <a:moveTo>
                    <a:pt x="178" y="231794"/>
                  </a:moveTo>
                  <a:cubicBezTo>
                    <a:pt x="-5643" y="232323"/>
                    <a:pt x="132470" y="121198"/>
                    <a:pt x="152578" y="101619"/>
                  </a:cubicBezTo>
                  <a:cubicBezTo>
                    <a:pt x="172686" y="82040"/>
                    <a:pt x="100720" y="119081"/>
                    <a:pt x="120828" y="114319"/>
                  </a:cubicBezTo>
                  <a:cubicBezTo>
                    <a:pt x="140936" y="109557"/>
                    <a:pt x="253649" y="80452"/>
                    <a:pt x="273228" y="73044"/>
                  </a:cubicBezTo>
                  <a:cubicBezTo>
                    <a:pt x="292807" y="65636"/>
                    <a:pt x="223486" y="69340"/>
                    <a:pt x="238303" y="69869"/>
                  </a:cubicBezTo>
                  <a:cubicBezTo>
                    <a:pt x="253120" y="70398"/>
                    <a:pt x="362128" y="76219"/>
                    <a:pt x="362128" y="76219"/>
                  </a:cubicBezTo>
                  <a:cubicBezTo>
                    <a:pt x="379590" y="75161"/>
                    <a:pt x="335670" y="61402"/>
                    <a:pt x="343078" y="63519"/>
                  </a:cubicBezTo>
                  <a:cubicBezTo>
                    <a:pt x="350486" y="65636"/>
                    <a:pt x="385411" y="76219"/>
                    <a:pt x="406578" y="88919"/>
                  </a:cubicBezTo>
                  <a:cubicBezTo>
                    <a:pt x="427745" y="101619"/>
                    <a:pt x="465316" y="137602"/>
                    <a:pt x="470078" y="139719"/>
                  </a:cubicBezTo>
                  <a:cubicBezTo>
                    <a:pt x="474840" y="141836"/>
                    <a:pt x="460024" y="113790"/>
                    <a:pt x="435153" y="101619"/>
                  </a:cubicBezTo>
                  <a:cubicBezTo>
                    <a:pt x="410282" y="89448"/>
                    <a:pt x="342549" y="83627"/>
                    <a:pt x="320853" y="66694"/>
                  </a:cubicBezTo>
                  <a:cubicBezTo>
                    <a:pt x="299157" y="49761"/>
                    <a:pt x="307624" y="1077"/>
                    <a:pt x="304978" y="19"/>
                  </a:cubicBezTo>
                  <a:cubicBezTo>
                    <a:pt x="302332" y="-1039"/>
                    <a:pt x="333024" y="42352"/>
                    <a:pt x="304978" y="60344"/>
                  </a:cubicBezTo>
                  <a:cubicBezTo>
                    <a:pt x="276932" y="78336"/>
                    <a:pt x="146757" y="106911"/>
                    <a:pt x="136703" y="107969"/>
                  </a:cubicBezTo>
                  <a:cubicBezTo>
                    <a:pt x="126649" y="109027"/>
                    <a:pt x="242536" y="65636"/>
                    <a:pt x="244653" y="66694"/>
                  </a:cubicBezTo>
                  <a:lnTo>
                    <a:pt x="149403" y="114319"/>
                  </a:lnTo>
                  <a:cubicBezTo>
                    <a:pt x="139878" y="119611"/>
                    <a:pt x="208140" y="82040"/>
                    <a:pt x="187503" y="98444"/>
                  </a:cubicBezTo>
                  <a:cubicBezTo>
                    <a:pt x="166866" y="114848"/>
                    <a:pt x="5999" y="231265"/>
                    <a:pt x="178" y="231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972FCBE-51FA-584B-E7B5-92EEC42BF5C9}"/>
                </a:ext>
              </a:extLst>
            </p:cNvPr>
            <p:cNvSpPr/>
            <p:nvPr/>
          </p:nvSpPr>
          <p:spPr>
            <a:xfrm>
              <a:off x="4765653" y="1802231"/>
              <a:ext cx="336652" cy="74198"/>
            </a:xfrm>
            <a:custGeom>
              <a:avLst/>
              <a:gdLst>
                <a:gd name="connsiteX0" fmla="*/ 22 w 336652"/>
                <a:gd name="connsiteY0" fmla="*/ 39269 h 74198"/>
                <a:gd name="connsiteX1" fmla="*/ 196872 w 336652"/>
                <a:gd name="connsiteY1" fmla="*/ 1169 h 74198"/>
                <a:gd name="connsiteX2" fmla="*/ 127022 w 336652"/>
                <a:gd name="connsiteY2" fmla="*/ 10694 h 74198"/>
                <a:gd name="connsiteX3" fmla="*/ 260372 w 336652"/>
                <a:gd name="connsiteY3" fmla="*/ 20219 h 74198"/>
                <a:gd name="connsiteX4" fmla="*/ 336572 w 336652"/>
                <a:gd name="connsiteY4" fmla="*/ 74194 h 74198"/>
                <a:gd name="connsiteX5" fmla="*/ 273072 w 336652"/>
                <a:gd name="connsiteY5" fmla="*/ 17044 h 74198"/>
                <a:gd name="connsiteX6" fmla="*/ 184172 w 336652"/>
                <a:gd name="connsiteY6" fmla="*/ 1169 h 74198"/>
                <a:gd name="connsiteX7" fmla="*/ 22 w 336652"/>
                <a:gd name="connsiteY7" fmla="*/ 39269 h 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652" h="74198">
                  <a:moveTo>
                    <a:pt x="22" y="39269"/>
                  </a:moveTo>
                  <a:cubicBezTo>
                    <a:pt x="2139" y="39269"/>
                    <a:pt x="175705" y="5931"/>
                    <a:pt x="196872" y="1169"/>
                  </a:cubicBezTo>
                  <a:cubicBezTo>
                    <a:pt x="218039" y="-3593"/>
                    <a:pt x="116439" y="7519"/>
                    <a:pt x="127022" y="10694"/>
                  </a:cubicBezTo>
                  <a:cubicBezTo>
                    <a:pt x="137605" y="13869"/>
                    <a:pt x="225447" y="9636"/>
                    <a:pt x="260372" y="20219"/>
                  </a:cubicBezTo>
                  <a:cubicBezTo>
                    <a:pt x="295297" y="30802"/>
                    <a:pt x="334455" y="74723"/>
                    <a:pt x="336572" y="74194"/>
                  </a:cubicBezTo>
                  <a:cubicBezTo>
                    <a:pt x="338689" y="73665"/>
                    <a:pt x="298472" y="29215"/>
                    <a:pt x="273072" y="17044"/>
                  </a:cubicBezTo>
                  <a:cubicBezTo>
                    <a:pt x="247672" y="4873"/>
                    <a:pt x="224389" y="-1477"/>
                    <a:pt x="184172" y="1169"/>
                  </a:cubicBezTo>
                  <a:cubicBezTo>
                    <a:pt x="143955" y="3815"/>
                    <a:pt x="-2095" y="39269"/>
                    <a:pt x="22" y="39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C197E03D-5B11-98B9-B710-7FC76BA7E4C4}"/>
                </a:ext>
              </a:extLst>
            </p:cNvPr>
            <p:cNvSpPr/>
            <p:nvPr/>
          </p:nvSpPr>
          <p:spPr>
            <a:xfrm>
              <a:off x="4705325" y="1869884"/>
              <a:ext cx="130670" cy="165300"/>
            </a:xfrm>
            <a:custGeom>
              <a:avLst/>
              <a:gdLst>
                <a:gd name="connsiteX0" fmla="*/ 130200 w 130670"/>
                <a:gd name="connsiteY0" fmla="*/ 191 h 165300"/>
                <a:gd name="connsiteX1" fmla="*/ 60350 w 130670"/>
                <a:gd name="connsiteY1" fmla="*/ 92266 h 165300"/>
                <a:gd name="connsiteX2" fmla="*/ 31775 w 130670"/>
                <a:gd name="connsiteY2" fmla="*/ 111316 h 165300"/>
                <a:gd name="connsiteX3" fmla="*/ 38125 w 130670"/>
                <a:gd name="connsiteY3" fmla="*/ 66866 h 165300"/>
                <a:gd name="connsiteX4" fmla="*/ 25 w 130670"/>
                <a:gd name="connsiteY4" fmla="*/ 165291 h 165300"/>
                <a:gd name="connsiteX5" fmla="*/ 31775 w 130670"/>
                <a:gd name="connsiteY5" fmla="*/ 60516 h 165300"/>
                <a:gd name="connsiteX6" fmla="*/ 50825 w 130670"/>
                <a:gd name="connsiteY6" fmla="*/ 41466 h 165300"/>
                <a:gd name="connsiteX7" fmla="*/ 22250 w 130670"/>
                <a:gd name="connsiteY7" fmla="*/ 66866 h 165300"/>
                <a:gd name="connsiteX8" fmla="*/ 130200 w 130670"/>
                <a:gd name="connsiteY8" fmla="*/ 191 h 1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70" h="165300">
                  <a:moveTo>
                    <a:pt x="130200" y="191"/>
                  </a:moveTo>
                  <a:cubicBezTo>
                    <a:pt x="136550" y="4424"/>
                    <a:pt x="76754" y="73745"/>
                    <a:pt x="60350" y="92266"/>
                  </a:cubicBezTo>
                  <a:cubicBezTo>
                    <a:pt x="43946" y="110787"/>
                    <a:pt x="35479" y="115549"/>
                    <a:pt x="31775" y="111316"/>
                  </a:cubicBezTo>
                  <a:cubicBezTo>
                    <a:pt x="28071" y="107083"/>
                    <a:pt x="43417" y="57870"/>
                    <a:pt x="38125" y="66866"/>
                  </a:cubicBezTo>
                  <a:cubicBezTo>
                    <a:pt x="32833" y="75862"/>
                    <a:pt x="1083" y="166349"/>
                    <a:pt x="25" y="165291"/>
                  </a:cubicBezTo>
                  <a:cubicBezTo>
                    <a:pt x="-1033" y="164233"/>
                    <a:pt x="31775" y="60516"/>
                    <a:pt x="31775" y="60516"/>
                  </a:cubicBezTo>
                  <a:cubicBezTo>
                    <a:pt x="40242" y="39878"/>
                    <a:pt x="52413" y="40408"/>
                    <a:pt x="50825" y="41466"/>
                  </a:cubicBezTo>
                  <a:cubicBezTo>
                    <a:pt x="49237" y="42524"/>
                    <a:pt x="10608" y="70570"/>
                    <a:pt x="22250" y="66866"/>
                  </a:cubicBezTo>
                  <a:cubicBezTo>
                    <a:pt x="33892" y="63162"/>
                    <a:pt x="123850" y="-4042"/>
                    <a:pt x="130200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4916803-3E4B-E98B-A306-8A145CF1BA06}"/>
                </a:ext>
              </a:extLst>
            </p:cNvPr>
            <p:cNvSpPr/>
            <p:nvPr/>
          </p:nvSpPr>
          <p:spPr>
            <a:xfrm>
              <a:off x="4654497" y="2014949"/>
              <a:ext cx="220024" cy="23458"/>
            </a:xfrm>
            <a:custGeom>
              <a:avLst/>
              <a:gdLst>
                <a:gd name="connsiteX0" fmla="*/ 53 w 220024"/>
                <a:gd name="connsiteY0" fmla="*/ 13876 h 23458"/>
                <a:gd name="connsiteX1" fmla="*/ 104828 w 220024"/>
                <a:gd name="connsiteY1" fmla="*/ 23401 h 23458"/>
                <a:gd name="connsiteX2" fmla="*/ 66728 w 220024"/>
                <a:gd name="connsiteY2" fmla="*/ 17051 h 23458"/>
                <a:gd name="connsiteX3" fmla="*/ 215953 w 220024"/>
                <a:gd name="connsiteY3" fmla="*/ 1176 h 23458"/>
                <a:gd name="connsiteX4" fmla="*/ 181028 w 220024"/>
                <a:gd name="connsiteY4" fmla="*/ 1176 h 23458"/>
                <a:gd name="connsiteX5" fmla="*/ 101653 w 220024"/>
                <a:gd name="connsiteY5" fmla="*/ 1176 h 23458"/>
                <a:gd name="connsiteX6" fmla="*/ 120703 w 220024"/>
                <a:gd name="connsiteY6" fmla="*/ 20226 h 23458"/>
                <a:gd name="connsiteX7" fmla="*/ 53 w 220024"/>
                <a:gd name="connsiteY7" fmla="*/ 13876 h 2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4" h="23458">
                  <a:moveTo>
                    <a:pt x="53" y="13876"/>
                  </a:moveTo>
                  <a:cubicBezTo>
                    <a:pt x="-2593" y="14405"/>
                    <a:pt x="93716" y="22872"/>
                    <a:pt x="104828" y="23401"/>
                  </a:cubicBezTo>
                  <a:cubicBezTo>
                    <a:pt x="115940" y="23930"/>
                    <a:pt x="48207" y="20755"/>
                    <a:pt x="66728" y="17051"/>
                  </a:cubicBezTo>
                  <a:cubicBezTo>
                    <a:pt x="85249" y="13347"/>
                    <a:pt x="196903" y="3822"/>
                    <a:pt x="215953" y="1176"/>
                  </a:cubicBezTo>
                  <a:cubicBezTo>
                    <a:pt x="235003" y="-1470"/>
                    <a:pt x="181028" y="1176"/>
                    <a:pt x="181028" y="1176"/>
                  </a:cubicBezTo>
                  <a:lnTo>
                    <a:pt x="101653" y="1176"/>
                  </a:lnTo>
                  <a:cubicBezTo>
                    <a:pt x="91599" y="4351"/>
                    <a:pt x="133932" y="17580"/>
                    <a:pt x="120703" y="20226"/>
                  </a:cubicBezTo>
                  <a:cubicBezTo>
                    <a:pt x="107474" y="22872"/>
                    <a:pt x="2699" y="13347"/>
                    <a:pt x="53" y="13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CB31140-0BC6-E851-92FF-C92244C57D15}"/>
                </a:ext>
              </a:extLst>
            </p:cNvPr>
            <p:cNvSpPr/>
            <p:nvPr/>
          </p:nvSpPr>
          <p:spPr>
            <a:xfrm>
              <a:off x="4632261" y="2017669"/>
              <a:ext cx="304900" cy="55694"/>
            </a:xfrm>
            <a:custGeom>
              <a:avLst/>
              <a:gdLst>
                <a:gd name="connsiteX0" fmla="*/ 64 w 304900"/>
                <a:gd name="connsiteY0" fmla="*/ 55606 h 55694"/>
                <a:gd name="connsiteX1" fmla="*/ 136589 w 304900"/>
                <a:gd name="connsiteY1" fmla="*/ 14331 h 55694"/>
                <a:gd name="connsiteX2" fmla="*/ 142939 w 304900"/>
                <a:gd name="connsiteY2" fmla="*/ 14331 h 55694"/>
                <a:gd name="connsiteX3" fmla="*/ 228664 w 304900"/>
                <a:gd name="connsiteY3" fmla="*/ 23856 h 55694"/>
                <a:gd name="connsiteX4" fmla="*/ 304864 w 304900"/>
                <a:gd name="connsiteY4" fmla="*/ 17506 h 55694"/>
                <a:gd name="connsiteX5" fmla="*/ 219139 w 304900"/>
                <a:gd name="connsiteY5" fmla="*/ 14331 h 55694"/>
                <a:gd name="connsiteX6" fmla="*/ 155639 w 304900"/>
                <a:gd name="connsiteY6" fmla="*/ 1631 h 55694"/>
                <a:gd name="connsiteX7" fmla="*/ 64 w 304900"/>
                <a:gd name="connsiteY7" fmla="*/ 55606 h 5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900" h="55694">
                  <a:moveTo>
                    <a:pt x="64" y="55606"/>
                  </a:moveTo>
                  <a:cubicBezTo>
                    <a:pt x="-3111" y="57723"/>
                    <a:pt x="112777" y="21210"/>
                    <a:pt x="136589" y="14331"/>
                  </a:cubicBezTo>
                  <a:cubicBezTo>
                    <a:pt x="160401" y="7452"/>
                    <a:pt x="142939" y="14331"/>
                    <a:pt x="142939" y="14331"/>
                  </a:cubicBezTo>
                  <a:cubicBezTo>
                    <a:pt x="158285" y="15918"/>
                    <a:pt x="201677" y="23327"/>
                    <a:pt x="228664" y="23856"/>
                  </a:cubicBezTo>
                  <a:cubicBezTo>
                    <a:pt x="255651" y="24385"/>
                    <a:pt x="306451" y="19093"/>
                    <a:pt x="304864" y="17506"/>
                  </a:cubicBezTo>
                  <a:cubicBezTo>
                    <a:pt x="303277" y="15919"/>
                    <a:pt x="244010" y="16977"/>
                    <a:pt x="219139" y="14331"/>
                  </a:cubicBezTo>
                  <a:cubicBezTo>
                    <a:pt x="194268" y="11685"/>
                    <a:pt x="185801" y="-5248"/>
                    <a:pt x="155639" y="1631"/>
                  </a:cubicBezTo>
                  <a:cubicBezTo>
                    <a:pt x="125477" y="8510"/>
                    <a:pt x="3239" y="53489"/>
                    <a:pt x="64" y="55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2E56F1C5-E5C4-5C50-A078-1EC1DBEABF56}"/>
                </a:ext>
              </a:extLst>
            </p:cNvPr>
            <p:cNvSpPr/>
            <p:nvPr/>
          </p:nvSpPr>
          <p:spPr>
            <a:xfrm>
              <a:off x="4651297" y="2024522"/>
              <a:ext cx="250903" cy="64884"/>
            </a:xfrm>
            <a:custGeom>
              <a:avLst/>
              <a:gdLst>
                <a:gd name="connsiteX0" fmla="*/ 78 w 250903"/>
                <a:gd name="connsiteY0" fmla="*/ 64628 h 64884"/>
                <a:gd name="connsiteX1" fmla="*/ 76278 w 250903"/>
                <a:gd name="connsiteY1" fmla="*/ 29703 h 64884"/>
                <a:gd name="connsiteX2" fmla="*/ 82628 w 250903"/>
                <a:gd name="connsiteY2" fmla="*/ 58278 h 64884"/>
                <a:gd name="connsiteX3" fmla="*/ 127078 w 250903"/>
                <a:gd name="connsiteY3" fmla="*/ 7478 h 64884"/>
                <a:gd name="connsiteX4" fmla="*/ 184228 w 250903"/>
                <a:gd name="connsiteY4" fmla="*/ 20178 h 64884"/>
                <a:gd name="connsiteX5" fmla="*/ 203278 w 250903"/>
                <a:gd name="connsiteY5" fmla="*/ 61453 h 64884"/>
                <a:gd name="connsiteX6" fmla="*/ 250903 w 250903"/>
                <a:gd name="connsiteY6" fmla="*/ 1128 h 64884"/>
                <a:gd name="connsiteX7" fmla="*/ 203278 w 250903"/>
                <a:gd name="connsiteY7" fmla="*/ 23353 h 64884"/>
                <a:gd name="connsiteX8" fmla="*/ 225503 w 250903"/>
                <a:gd name="connsiteY8" fmla="*/ 39228 h 64884"/>
                <a:gd name="connsiteX9" fmla="*/ 206453 w 250903"/>
                <a:gd name="connsiteY9" fmla="*/ 51928 h 64884"/>
                <a:gd name="connsiteX10" fmla="*/ 225503 w 250903"/>
                <a:gd name="connsiteY10" fmla="*/ 7478 h 64884"/>
                <a:gd name="connsiteX11" fmla="*/ 120728 w 250903"/>
                <a:gd name="connsiteY11" fmla="*/ 1128 h 64884"/>
                <a:gd name="connsiteX12" fmla="*/ 92153 w 250903"/>
                <a:gd name="connsiteY12" fmla="*/ 7478 h 64884"/>
                <a:gd name="connsiteX13" fmla="*/ 78 w 250903"/>
                <a:gd name="connsiteY13" fmla="*/ 64628 h 6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03" h="64884">
                  <a:moveTo>
                    <a:pt x="78" y="64628"/>
                  </a:moveTo>
                  <a:cubicBezTo>
                    <a:pt x="-2568" y="68332"/>
                    <a:pt x="62520" y="30761"/>
                    <a:pt x="76278" y="29703"/>
                  </a:cubicBezTo>
                  <a:cubicBezTo>
                    <a:pt x="90036" y="28645"/>
                    <a:pt x="74161" y="61982"/>
                    <a:pt x="82628" y="58278"/>
                  </a:cubicBezTo>
                  <a:cubicBezTo>
                    <a:pt x="91095" y="54574"/>
                    <a:pt x="110145" y="13828"/>
                    <a:pt x="127078" y="7478"/>
                  </a:cubicBezTo>
                  <a:cubicBezTo>
                    <a:pt x="144011" y="1128"/>
                    <a:pt x="171528" y="11182"/>
                    <a:pt x="184228" y="20178"/>
                  </a:cubicBezTo>
                  <a:cubicBezTo>
                    <a:pt x="196928" y="29174"/>
                    <a:pt x="192165" y="64628"/>
                    <a:pt x="203278" y="61453"/>
                  </a:cubicBezTo>
                  <a:cubicBezTo>
                    <a:pt x="214391" y="58278"/>
                    <a:pt x="250903" y="7478"/>
                    <a:pt x="250903" y="1128"/>
                  </a:cubicBezTo>
                  <a:cubicBezTo>
                    <a:pt x="250903" y="-5222"/>
                    <a:pt x="207511" y="17003"/>
                    <a:pt x="203278" y="23353"/>
                  </a:cubicBezTo>
                  <a:cubicBezTo>
                    <a:pt x="199045" y="29703"/>
                    <a:pt x="225503" y="39228"/>
                    <a:pt x="225503" y="39228"/>
                  </a:cubicBezTo>
                  <a:cubicBezTo>
                    <a:pt x="226032" y="43990"/>
                    <a:pt x="206453" y="57220"/>
                    <a:pt x="206453" y="51928"/>
                  </a:cubicBezTo>
                  <a:cubicBezTo>
                    <a:pt x="206453" y="46636"/>
                    <a:pt x="239791" y="15945"/>
                    <a:pt x="225503" y="7478"/>
                  </a:cubicBezTo>
                  <a:cubicBezTo>
                    <a:pt x="211215" y="-989"/>
                    <a:pt x="142953" y="1128"/>
                    <a:pt x="120728" y="1128"/>
                  </a:cubicBezTo>
                  <a:cubicBezTo>
                    <a:pt x="98503" y="1128"/>
                    <a:pt x="107499" y="-1518"/>
                    <a:pt x="92153" y="7478"/>
                  </a:cubicBezTo>
                  <a:cubicBezTo>
                    <a:pt x="76807" y="16474"/>
                    <a:pt x="2724" y="60924"/>
                    <a:pt x="78" y="64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4C6B99A8-BEFB-64B4-B10A-490E44320262}"/>
                </a:ext>
              </a:extLst>
            </p:cNvPr>
            <p:cNvSpPr/>
            <p:nvPr/>
          </p:nvSpPr>
          <p:spPr>
            <a:xfrm>
              <a:off x="4864097" y="1870075"/>
              <a:ext cx="212753" cy="159780"/>
            </a:xfrm>
            <a:custGeom>
              <a:avLst/>
              <a:gdLst>
                <a:gd name="connsiteX0" fmla="*/ 82553 w 212753"/>
                <a:gd name="connsiteY0" fmla="*/ 0 h 159780"/>
                <a:gd name="connsiteX1" fmla="*/ 142878 w 212753"/>
                <a:gd name="connsiteY1" fmla="*/ 76200 h 159780"/>
                <a:gd name="connsiteX2" fmla="*/ 82553 w 212753"/>
                <a:gd name="connsiteY2" fmla="*/ 120650 h 159780"/>
                <a:gd name="connsiteX3" fmla="*/ 3 w 212753"/>
                <a:gd name="connsiteY3" fmla="*/ 158750 h 159780"/>
                <a:gd name="connsiteX4" fmla="*/ 79378 w 212753"/>
                <a:gd name="connsiteY4" fmla="*/ 149225 h 159780"/>
                <a:gd name="connsiteX5" fmla="*/ 120653 w 212753"/>
                <a:gd name="connsiteY5" fmla="*/ 152400 h 159780"/>
                <a:gd name="connsiteX6" fmla="*/ 66678 w 212753"/>
                <a:gd name="connsiteY6" fmla="*/ 142875 h 159780"/>
                <a:gd name="connsiteX7" fmla="*/ 165103 w 212753"/>
                <a:gd name="connsiteY7" fmla="*/ 111125 h 159780"/>
                <a:gd name="connsiteX8" fmla="*/ 120653 w 212753"/>
                <a:gd name="connsiteY8" fmla="*/ 133350 h 159780"/>
                <a:gd name="connsiteX9" fmla="*/ 127003 w 212753"/>
                <a:gd name="connsiteY9" fmla="*/ 139700 h 159780"/>
                <a:gd name="connsiteX10" fmla="*/ 212728 w 212753"/>
                <a:gd name="connsiteY10" fmla="*/ 98425 h 159780"/>
                <a:gd name="connsiteX11" fmla="*/ 136528 w 212753"/>
                <a:gd name="connsiteY11" fmla="*/ 92075 h 159780"/>
                <a:gd name="connsiteX12" fmla="*/ 177803 w 212753"/>
                <a:gd name="connsiteY12" fmla="*/ 76200 h 159780"/>
                <a:gd name="connsiteX13" fmla="*/ 82553 w 212753"/>
                <a:gd name="connsiteY13" fmla="*/ 0 h 15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53" h="159780">
                  <a:moveTo>
                    <a:pt x="82553" y="0"/>
                  </a:moveTo>
                  <a:cubicBezTo>
                    <a:pt x="76732" y="0"/>
                    <a:pt x="142878" y="56092"/>
                    <a:pt x="142878" y="76200"/>
                  </a:cubicBezTo>
                  <a:cubicBezTo>
                    <a:pt x="142878" y="96308"/>
                    <a:pt x="106365" y="106892"/>
                    <a:pt x="82553" y="120650"/>
                  </a:cubicBezTo>
                  <a:cubicBezTo>
                    <a:pt x="58741" y="134408"/>
                    <a:pt x="532" y="153988"/>
                    <a:pt x="3" y="158750"/>
                  </a:cubicBezTo>
                  <a:cubicBezTo>
                    <a:pt x="-526" y="163513"/>
                    <a:pt x="59270" y="150283"/>
                    <a:pt x="79378" y="149225"/>
                  </a:cubicBezTo>
                  <a:cubicBezTo>
                    <a:pt x="99486" y="148167"/>
                    <a:pt x="122770" y="153458"/>
                    <a:pt x="120653" y="152400"/>
                  </a:cubicBezTo>
                  <a:cubicBezTo>
                    <a:pt x="118536" y="151342"/>
                    <a:pt x="59270" y="149754"/>
                    <a:pt x="66678" y="142875"/>
                  </a:cubicBezTo>
                  <a:cubicBezTo>
                    <a:pt x="74086" y="135996"/>
                    <a:pt x="156107" y="112712"/>
                    <a:pt x="165103" y="111125"/>
                  </a:cubicBezTo>
                  <a:cubicBezTo>
                    <a:pt x="174099" y="109538"/>
                    <a:pt x="127003" y="128588"/>
                    <a:pt x="120653" y="133350"/>
                  </a:cubicBezTo>
                  <a:cubicBezTo>
                    <a:pt x="114303" y="138112"/>
                    <a:pt x="111657" y="145521"/>
                    <a:pt x="127003" y="139700"/>
                  </a:cubicBezTo>
                  <a:cubicBezTo>
                    <a:pt x="142349" y="133879"/>
                    <a:pt x="211140" y="106363"/>
                    <a:pt x="212728" y="98425"/>
                  </a:cubicBezTo>
                  <a:cubicBezTo>
                    <a:pt x="214316" y="90487"/>
                    <a:pt x="142349" y="95779"/>
                    <a:pt x="136528" y="92075"/>
                  </a:cubicBezTo>
                  <a:cubicBezTo>
                    <a:pt x="130707" y="88371"/>
                    <a:pt x="184153" y="88371"/>
                    <a:pt x="177803" y="76200"/>
                  </a:cubicBezTo>
                  <a:cubicBezTo>
                    <a:pt x="171453" y="64029"/>
                    <a:pt x="88374" y="0"/>
                    <a:pt x="8255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6CFE1C0D-FEB5-6616-AFEC-11ADFBCC42D2}"/>
                </a:ext>
              </a:extLst>
            </p:cNvPr>
            <p:cNvSpPr/>
            <p:nvPr/>
          </p:nvSpPr>
          <p:spPr>
            <a:xfrm>
              <a:off x="5025692" y="1834124"/>
              <a:ext cx="167548" cy="140781"/>
            </a:xfrm>
            <a:custGeom>
              <a:avLst/>
              <a:gdLst>
                <a:gd name="connsiteX0" fmla="*/ 165433 w 167548"/>
                <a:gd name="connsiteY0" fmla="*/ 1026 h 140781"/>
                <a:gd name="connsiteX1" fmla="*/ 149558 w 167548"/>
                <a:gd name="connsiteY1" fmla="*/ 48651 h 140781"/>
                <a:gd name="connsiteX2" fmla="*/ 95583 w 167548"/>
                <a:gd name="connsiteY2" fmla="*/ 93101 h 140781"/>
                <a:gd name="connsiteX3" fmla="*/ 16208 w 167548"/>
                <a:gd name="connsiteY3" fmla="*/ 118501 h 140781"/>
                <a:gd name="connsiteX4" fmla="*/ 92408 w 167548"/>
                <a:gd name="connsiteY4" fmla="*/ 105801 h 140781"/>
                <a:gd name="connsiteX5" fmla="*/ 333 w 167548"/>
                <a:gd name="connsiteY5" fmla="*/ 140726 h 140781"/>
                <a:gd name="connsiteX6" fmla="*/ 60658 w 167548"/>
                <a:gd name="connsiteY6" fmla="*/ 96276 h 140781"/>
                <a:gd name="connsiteX7" fmla="*/ 38433 w 167548"/>
                <a:gd name="connsiteY7" fmla="*/ 108976 h 140781"/>
                <a:gd name="connsiteX8" fmla="*/ 108283 w 167548"/>
                <a:gd name="connsiteY8" fmla="*/ 96276 h 140781"/>
                <a:gd name="connsiteX9" fmla="*/ 165433 w 167548"/>
                <a:gd name="connsiteY9" fmla="*/ 1026 h 14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48" h="140781">
                  <a:moveTo>
                    <a:pt x="165433" y="1026"/>
                  </a:moveTo>
                  <a:cubicBezTo>
                    <a:pt x="172312" y="-6912"/>
                    <a:pt x="161200" y="33305"/>
                    <a:pt x="149558" y="48651"/>
                  </a:cubicBezTo>
                  <a:cubicBezTo>
                    <a:pt x="137916" y="63997"/>
                    <a:pt x="117808" y="81459"/>
                    <a:pt x="95583" y="93101"/>
                  </a:cubicBezTo>
                  <a:cubicBezTo>
                    <a:pt x="73358" y="104743"/>
                    <a:pt x="16737" y="116384"/>
                    <a:pt x="16208" y="118501"/>
                  </a:cubicBezTo>
                  <a:cubicBezTo>
                    <a:pt x="15679" y="120618"/>
                    <a:pt x="95054" y="102097"/>
                    <a:pt x="92408" y="105801"/>
                  </a:cubicBezTo>
                  <a:cubicBezTo>
                    <a:pt x="89762" y="109505"/>
                    <a:pt x="5625" y="142313"/>
                    <a:pt x="333" y="140726"/>
                  </a:cubicBezTo>
                  <a:cubicBezTo>
                    <a:pt x="-4959" y="139139"/>
                    <a:pt x="54308" y="101568"/>
                    <a:pt x="60658" y="96276"/>
                  </a:cubicBezTo>
                  <a:cubicBezTo>
                    <a:pt x="67008" y="90984"/>
                    <a:pt x="30496" y="108976"/>
                    <a:pt x="38433" y="108976"/>
                  </a:cubicBezTo>
                  <a:cubicBezTo>
                    <a:pt x="46370" y="108976"/>
                    <a:pt x="87116" y="110034"/>
                    <a:pt x="108283" y="96276"/>
                  </a:cubicBezTo>
                  <a:cubicBezTo>
                    <a:pt x="129450" y="82518"/>
                    <a:pt x="158554" y="8964"/>
                    <a:pt x="165433" y="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ADD5C658-5739-0A86-5BE0-22BB9D0D9902}"/>
                </a:ext>
              </a:extLst>
            </p:cNvPr>
            <p:cNvSpPr/>
            <p:nvPr/>
          </p:nvSpPr>
          <p:spPr>
            <a:xfrm>
              <a:off x="4663937" y="1936567"/>
              <a:ext cx="63656" cy="130619"/>
            </a:xfrm>
            <a:custGeom>
              <a:avLst/>
              <a:gdLst>
                <a:gd name="connsiteX0" fmla="*/ 63638 w 63656"/>
                <a:gd name="connsiteY0" fmla="*/ 183 h 130619"/>
                <a:gd name="connsiteX1" fmla="*/ 9663 w 63656"/>
                <a:gd name="connsiteY1" fmla="*/ 104958 h 130619"/>
                <a:gd name="connsiteX2" fmla="*/ 3313 w 63656"/>
                <a:gd name="connsiteY2" fmla="*/ 130358 h 130619"/>
                <a:gd name="connsiteX3" fmla="*/ 6488 w 63656"/>
                <a:gd name="connsiteY3" fmla="*/ 95433 h 130619"/>
                <a:gd name="connsiteX4" fmla="*/ 3313 w 63656"/>
                <a:gd name="connsiteY4" fmla="*/ 79558 h 130619"/>
                <a:gd name="connsiteX5" fmla="*/ 63638 w 63656"/>
                <a:gd name="connsiteY5" fmla="*/ 183 h 13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56" h="130619">
                  <a:moveTo>
                    <a:pt x="63638" y="183"/>
                  </a:moveTo>
                  <a:cubicBezTo>
                    <a:pt x="64696" y="4416"/>
                    <a:pt x="19717" y="83262"/>
                    <a:pt x="9663" y="104958"/>
                  </a:cubicBezTo>
                  <a:cubicBezTo>
                    <a:pt x="-391" y="126654"/>
                    <a:pt x="3842" y="131945"/>
                    <a:pt x="3313" y="130358"/>
                  </a:cubicBezTo>
                  <a:cubicBezTo>
                    <a:pt x="2784" y="128771"/>
                    <a:pt x="6488" y="95433"/>
                    <a:pt x="6488" y="95433"/>
                  </a:cubicBezTo>
                  <a:cubicBezTo>
                    <a:pt x="6488" y="86966"/>
                    <a:pt x="-5683" y="92787"/>
                    <a:pt x="3313" y="79558"/>
                  </a:cubicBezTo>
                  <a:cubicBezTo>
                    <a:pt x="12309" y="66329"/>
                    <a:pt x="62580" y="-4050"/>
                    <a:pt x="63638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354AD09-15D0-8949-6F1D-5BFBA93FA382}"/>
                </a:ext>
              </a:extLst>
            </p:cNvPr>
            <p:cNvSpPr/>
            <p:nvPr/>
          </p:nvSpPr>
          <p:spPr>
            <a:xfrm>
              <a:off x="4711247" y="1840983"/>
              <a:ext cx="386285" cy="95967"/>
            </a:xfrm>
            <a:custGeom>
              <a:avLst/>
              <a:gdLst>
                <a:gd name="connsiteX0" fmla="*/ 453 w 386285"/>
                <a:gd name="connsiteY0" fmla="*/ 92592 h 95967"/>
                <a:gd name="connsiteX1" fmla="*/ 114753 w 386285"/>
                <a:gd name="connsiteY1" fmla="*/ 22742 h 95967"/>
                <a:gd name="connsiteX2" fmla="*/ 219528 w 386285"/>
                <a:gd name="connsiteY2" fmla="*/ 6867 h 95967"/>
                <a:gd name="connsiteX3" fmla="*/ 213178 w 386285"/>
                <a:gd name="connsiteY3" fmla="*/ 10042 h 95967"/>
                <a:gd name="connsiteX4" fmla="*/ 311603 w 386285"/>
                <a:gd name="connsiteY4" fmla="*/ 29092 h 95967"/>
                <a:gd name="connsiteX5" fmla="*/ 378278 w 386285"/>
                <a:gd name="connsiteY5" fmla="*/ 95767 h 95967"/>
                <a:gd name="connsiteX6" fmla="*/ 365578 w 386285"/>
                <a:gd name="connsiteY6" fmla="*/ 48142 h 95967"/>
                <a:gd name="connsiteX7" fmla="*/ 203653 w 386285"/>
                <a:gd name="connsiteY7" fmla="*/ 3692 h 95967"/>
                <a:gd name="connsiteX8" fmla="*/ 270328 w 386285"/>
                <a:gd name="connsiteY8" fmla="*/ 25917 h 95967"/>
                <a:gd name="connsiteX9" fmla="*/ 159203 w 386285"/>
                <a:gd name="connsiteY9" fmla="*/ 517 h 95967"/>
                <a:gd name="connsiteX10" fmla="*/ 453 w 386285"/>
                <a:gd name="connsiteY10" fmla="*/ 92592 h 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285" h="95967">
                  <a:moveTo>
                    <a:pt x="453" y="92592"/>
                  </a:moveTo>
                  <a:cubicBezTo>
                    <a:pt x="-6955" y="96296"/>
                    <a:pt x="78241" y="37029"/>
                    <a:pt x="114753" y="22742"/>
                  </a:cubicBezTo>
                  <a:cubicBezTo>
                    <a:pt x="151265" y="8455"/>
                    <a:pt x="203124" y="8984"/>
                    <a:pt x="219528" y="6867"/>
                  </a:cubicBezTo>
                  <a:cubicBezTo>
                    <a:pt x="235932" y="4750"/>
                    <a:pt x="197832" y="6338"/>
                    <a:pt x="213178" y="10042"/>
                  </a:cubicBezTo>
                  <a:cubicBezTo>
                    <a:pt x="228524" y="13746"/>
                    <a:pt x="284086" y="14804"/>
                    <a:pt x="311603" y="29092"/>
                  </a:cubicBezTo>
                  <a:cubicBezTo>
                    <a:pt x="339120" y="43379"/>
                    <a:pt x="369282" y="92592"/>
                    <a:pt x="378278" y="95767"/>
                  </a:cubicBezTo>
                  <a:cubicBezTo>
                    <a:pt x="387274" y="98942"/>
                    <a:pt x="394682" y="63488"/>
                    <a:pt x="365578" y="48142"/>
                  </a:cubicBezTo>
                  <a:cubicBezTo>
                    <a:pt x="336474" y="32796"/>
                    <a:pt x="219528" y="7396"/>
                    <a:pt x="203653" y="3692"/>
                  </a:cubicBezTo>
                  <a:cubicBezTo>
                    <a:pt x="187778" y="-12"/>
                    <a:pt x="277736" y="26446"/>
                    <a:pt x="270328" y="25917"/>
                  </a:cubicBezTo>
                  <a:cubicBezTo>
                    <a:pt x="262920" y="25388"/>
                    <a:pt x="199949" y="-4245"/>
                    <a:pt x="159203" y="517"/>
                  </a:cubicBezTo>
                  <a:cubicBezTo>
                    <a:pt x="118457" y="5279"/>
                    <a:pt x="7861" y="88888"/>
                    <a:pt x="453" y="92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736BEE00-7FC4-B5DD-DFB2-88569B39C8BB}"/>
                </a:ext>
              </a:extLst>
            </p:cNvPr>
            <p:cNvSpPr/>
            <p:nvPr/>
          </p:nvSpPr>
          <p:spPr>
            <a:xfrm>
              <a:off x="4798020" y="1850886"/>
              <a:ext cx="209061" cy="162421"/>
            </a:xfrm>
            <a:custGeom>
              <a:avLst/>
              <a:gdLst>
                <a:gd name="connsiteX0" fmla="*/ 12105 w 209061"/>
                <a:gd name="connsiteY0" fmla="*/ 28714 h 162421"/>
                <a:gd name="connsiteX1" fmla="*/ 2580 w 209061"/>
                <a:gd name="connsiteY1" fmla="*/ 108089 h 162421"/>
                <a:gd name="connsiteX2" fmla="*/ 12105 w 209061"/>
                <a:gd name="connsiteY2" fmla="*/ 149364 h 162421"/>
                <a:gd name="connsiteX3" fmla="*/ 75605 w 209061"/>
                <a:gd name="connsiteY3" fmla="*/ 162064 h 162421"/>
                <a:gd name="connsiteX4" fmla="*/ 129580 w 209061"/>
                <a:gd name="connsiteY4" fmla="*/ 155714 h 162421"/>
                <a:gd name="connsiteX5" fmla="*/ 189905 w 209061"/>
                <a:gd name="connsiteY5" fmla="*/ 123964 h 162421"/>
                <a:gd name="connsiteX6" fmla="*/ 208955 w 209061"/>
                <a:gd name="connsiteY6" fmla="*/ 60464 h 162421"/>
                <a:gd name="connsiteX7" fmla="*/ 183555 w 209061"/>
                <a:gd name="connsiteY7" fmla="*/ 19189 h 162421"/>
                <a:gd name="connsiteX8" fmla="*/ 120055 w 209061"/>
                <a:gd name="connsiteY8" fmla="*/ 139 h 162421"/>
                <a:gd name="connsiteX9" fmla="*/ 12105 w 209061"/>
                <a:gd name="connsiteY9" fmla="*/ 28714 h 1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61" h="162421">
                  <a:moveTo>
                    <a:pt x="12105" y="28714"/>
                  </a:moveTo>
                  <a:cubicBezTo>
                    <a:pt x="-7474" y="46706"/>
                    <a:pt x="2580" y="87981"/>
                    <a:pt x="2580" y="108089"/>
                  </a:cubicBezTo>
                  <a:cubicBezTo>
                    <a:pt x="2580" y="128197"/>
                    <a:pt x="-66" y="140368"/>
                    <a:pt x="12105" y="149364"/>
                  </a:cubicBezTo>
                  <a:cubicBezTo>
                    <a:pt x="24276" y="158360"/>
                    <a:pt x="56026" y="161006"/>
                    <a:pt x="75605" y="162064"/>
                  </a:cubicBezTo>
                  <a:cubicBezTo>
                    <a:pt x="95184" y="163122"/>
                    <a:pt x="110530" y="162064"/>
                    <a:pt x="129580" y="155714"/>
                  </a:cubicBezTo>
                  <a:cubicBezTo>
                    <a:pt x="148630" y="149364"/>
                    <a:pt x="176676" y="139839"/>
                    <a:pt x="189905" y="123964"/>
                  </a:cubicBezTo>
                  <a:cubicBezTo>
                    <a:pt x="203134" y="108089"/>
                    <a:pt x="210013" y="77926"/>
                    <a:pt x="208955" y="60464"/>
                  </a:cubicBezTo>
                  <a:cubicBezTo>
                    <a:pt x="207897" y="43002"/>
                    <a:pt x="198372" y="29243"/>
                    <a:pt x="183555" y="19189"/>
                  </a:cubicBezTo>
                  <a:cubicBezTo>
                    <a:pt x="168738" y="9135"/>
                    <a:pt x="144397" y="1726"/>
                    <a:pt x="120055" y="139"/>
                  </a:cubicBezTo>
                  <a:cubicBezTo>
                    <a:pt x="95713" y="-1449"/>
                    <a:pt x="31684" y="10722"/>
                    <a:pt x="12105" y="287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EE963AA9-B4A6-58EB-90FE-79EB9375B354}"/>
                </a:ext>
              </a:extLst>
            </p:cNvPr>
            <p:cNvSpPr/>
            <p:nvPr/>
          </p:nvSpPr>
          <p:spPr>
            <a:xfrm>
              <a:off x="4844801" y="1915755"/>
              <a:ext cx="51158" cy="5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0A75EDD-4786-D66A-23A2-EE4154E56081}"/>
                </a:ext>
              </a:extLst>
            </p:cNvPr>
            <p:cNvSpPr/>
            <p:nvPr/>
          </p:nvSpPr>
          <p:spPr>
            <a:xfrm>
              <a:off x="4470366" y="1654158"/>
              <a:ext cx="31817" cy="166193"/>
            </a:xfrm>
            <a:custGeom>
              <a:avLst/>
              <a:gdLst>
                <a:gd name="connsiteX0" fmla="*/ 31784 w 31817"/>
                <a:gd name="connsiteY0" fmla="*/ 17 h 166193"/>
                <a:gd name="connsiteX1" fmla="*/ 34 w 31817"/>
                <a:gd name="connsiteY1" fmla="*/ 73042 h 166193"/>
                <a:gd name="connsiteX2" fmla="*/ 25434 w 31817"/>
                <a:gd name="connsiteY2" fmla="*/ 165117 h 166193"/>
                <a:gd name="connsiteX3" fmla="*/ 15909 w 31817"/>
                <a:gd name="connsiteY3" fmla="*/ 120667 h 166193"/>
                <a:gd name="connsiteX4" fmla="*/ 6384 w 31817"/>
                <a:gd name="connsiteY4" fmla="*/ 79392 h 166193"/>
                <a:gd name="connsiteX5" fmla="*/ 31784 w 31817"/>
                <a:gd name="connsiteY5" fmla="*/ 17 h 1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17" h="166193">
                  <a:moveTo>
                    <a:pt x="31784" y="17"/>
                  </a:moveTo>
                  <a:cubicBezTo>
                    <a:pt x="30726" y="-1041"/>
                    <a:pt x="1092" y="45525"/>
                    <a:pt x="34" y="73042"/>
                  </a:cubicBezTo>
                  <a:cubicBezTo>
                    <a:pt x="-1024" y="100559"/>
                    <a:pt x="22788" y="157180"/>
                    <a:pt x="25434" y="165117"/>
                  </a:cubicBezTo>
                  <a:cubicBezTo>
                    <a:pt x="28080" y="173054"/>
                    <a:pt x="19084" y="134954"/>
                    <a:pt x="15909" y="120667"/>
                  </a:cubicBezTo>
                  <a:cubicBezTo>
                    <a:pt x="12734" y="106380"/>
                    <a:pt x="4267" y="95267"/>
                    <a:pt x="6384" y="79392"/>
                  </a:cubicBezTo>
                  <a:cubicBezTo>
                    <a:pt x="8501" y="63517"/>
                    <a:pt x="32842" y="1075"/>
                    <a:pt x="3178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3A1C499-599F-9563-A0C2-C7ED2C0BFFD0}"/>
                </a:ext>
              </a:extLst>
            </p:cNvPr>
            <p:cNvSpPr/>
            <p:nvPr/>
          </p:nvSpPr>
          <p:spPr>
            <a:xfrm>
              <a:off x="4514724" y="1547904"/>
              <a:ext cx="290473" cy="201531"/>
            </a:xfrm>
            <a:custGeom>
              <a:avLst/>
              <a:gdLst>
                <a:gd name="connsiteX0" fmla="*/ 126 w 290473"/>
                <a:gd name="connsiteY0" fmla="*/ 201521 h 201531"/>
                <a:gd name="connsiteX1" fmla="*/ 57276 w 290473"/>
                <a:gd name="connsiteY1" fmla="*/ 106271 h 201531"/>
                <a:gd name="connsiteX2" fmla="*/ 16001 w 290473"/>
                <a:gd name="connsiteY2" fmla="*/ 112621 h 201531"/>
                <a:gd name="connsiteX3" fmla="*/ 228726 w 290473"/>
                <a:gd name="connsiteY3" fmla="*/ 1496 h 201531"/>
                <a:gd name="connsiteX4" fmla="*/ 155701 w 290473"/>
                <a:gd name="connsiteY4" fmla="*/ 49121 h 201531"/>
                <a:gd name="connsiteX5" fmla="*/ 136651 w 290473"/>
                <a:gd name="connsiteY5" fmla="*/ 58646 h 201531"/>
                <a:gd name="connsiteX6" fmla="*/ 289051 w 290473"/>
                <a:gd name="connsiteY6" fmla="*/ 58646 h 201531"/>
                <a:gd name="connsiteX7" fmla="*/ 209676 w 290473"/>
                <a:gd name="connsiteY7" fmla="*/ 58646 h 201531"/>
                <a:gd name="connsiteX8" fmla="*/ 155701 w 290473"/>
                <a:gd name="connsiteY8" fmla="*/ 33246 h 201531"/>
                <a:gd name="connsiteX9" fmla="*/ 98551 w 290473"/>
                <a:gd name="connsiteY9" fmla="*/ 77696 h 201531"/>
                <a:gd name="connsiteX10" fmla="*/ 76326 w 290473"/>
                <a:gd name="connsiteY10" fmla="*/ 99921 h 201531"/>
                <a:gd name="connsiteX11" fmla="*/ 126 w 290473"/>
                <a:gd name="connsiteY11" fmla="*/ 201521 h 20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473" h="201531">
                  <a:moveTo>
                    <a:pt x="126" y="201521"/>
                  </a:moveTo>
                  <a:cubicBezTo>
                    <a:pt x="-3049" y="202579"/>
                    <a:pt x="54630" y="121088"/>
                    <a:pt x="57276" y="106271"/>
                  </a:cubicBezTo>
                  <a:cubicBezTo>
                    <a:pt x="59922" y="91454"/>
                    <a:pt x="-12574" y="130083"/>
                    <a:pt x="16001" y="112621"/>
                  </a:cubicBezTo>
                  <a:cubicBezTo>
                    <a:pt x="44576" y="95159"/>
                    <a:pt x="205443" y="12079"/>
                    <a:pt x="228726" y="1496"/>
                  </a:cubicBezTo>
                  <a:cubicBezTo>
                    <a:pt x="252009" y="-9087"/>
                    <a:pt x="171047" y="39596"/>
                    <a:pt x="155701" y="49121"/>
                  </a:cubicBezTo>
                  <a:cubicBezTo>
                    <a:pt x="140355" y="58646"/>
                    <a:pt x="114426" y="57059"/>
                    <a:pt x="136651" y="58646"/>
                  </a:cubicBezTo>
                  <a:cubicBezTo>
                    <a:pt x="158876" y="60233"/>
                    <a:pt x="289051" y="58646"/>
                    <a:pt x="289051" y="58646"/>
                  </a:cubicBezTo>
                  <a:cubicBezTo>
                    <a:pt x="301222" y="58646"/>
                    <a:pt x="231901" y="62879"/>
                    <a:pt x="209676" y="58646"/>
                  </a:cubicBezTo>
                  <a:cubicBezTo>
                    <a:pt x="187451" y="54413"/>
                    <a:pt x="174222" y="30071"/>
                    <a:pt x="155701" y="33246"/>
                  </a:cubicBezTo>
                  <a:cubicBezTo>
                    <a:pt x="137180" y="36421"/>
                    <a:pt x="111780" y="66584"/>
                    <a:pt x="98551" y="77696"/>
                  </a:cubicBezTo>
                  <a:cubicBezTo>
                    <a:pt x="85322" y="88808"/>
                    <a:pt x="89555" y="83517"/>
                    <a:pt x="76326" y="99921"/>
                  </a:cubicBezTo>
                  <a:cubicBezTo>
                    <a:pt x="63097" y="116325"/>
                    <a:pt x="3301" y="200463"/>
                    <a:pt x="126" y="201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FFA9DA7-0C92-34BE-A316-F267BAAEF358}"/>
                </a:ext>
              </a:extLst>
            </p:cNvPr>
            <p:cNvSpPr/>
            <p:nvPr/>
          </p:nvSpPr>
          <p:spPr>
            <a:xfrm>
              <a:off x="4717351" y="1528347"/>
              <a:ext cx="466734" cy="85930"/>
            </a:xfrm>
            <a:custGeom>
              <a:avLst/>
              <a:gdLst>
                <a:gd name="connsiteX0" fmla="*/ 54674 w 466734"/>
                <a:gd name="connsiteY0" fmla="*/ 84553 h 85930"/>
                <a:gd name="connsiteX1" fmla="*/ 7049 w 466734"/>
                <a:gd name="connsiteY1" fmla="*/ 55978 h 85930"/>
                <a:gd name="connsiteX2" fmla="*/ 210249 w 466734"/>
                <a:gd name="connsiteY2" fmla="*/ 14703 h 85930"/>
                <a:gd name="connsiteX3" fmla="*/ 143574 w 466734"/>
                <a:gd name="connsiteY3" fmla="*/ 8353 h 85930"/>
                <a:gd name="connsiteX4" fmla="*/ 280099 w 466734"/>
                <a:gd name="connsiteY4" fmla="*/ 2003 h 85930"/>
                <a:gd name="connsiteX5" fmla="*/ 454724 w 466734"/>
                <a:gd name="connsiteY5" fmla="*/ 46453 h 85930"/>
                <a:gd name="connsiteX6" fmla="*/ 413449 w 466734"/>
                <a:gd name="connsiteY6" fmla="*/ 30578 h 85930"/>
                <a:gd name="connsiteX7" fmla="*/ 108649 w 466734"/>
                <a:gd name="connsiteY7" fmla="*/ 5178 h 85930"/>
                <a:gd name="connsiteX8" fmla="*/ 134049 w 466734"/>
                <a:gd name="connsiteY8" fmla="*/ 11528 h 85930"/>
                <a:gd name="connsiteX9" fmla="*/ 54674 w 466734"/>
                <a:gd name="connsiteY9" fmla="*/ 84553 h 8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734" h="85930">
                  <a:moveTo>
                    <a:pt x="54674" y="84553"/>
                  </a:moveTo>
                  <a:cubicBezTo>
                    <a:pt x="33507" y="91961"/>
                    <a:pt x="-18880" y="67620"/>
                    <a:pt x="7049" y="55978"/>
                  </a:cubicBezTo>
                  <a:cubicBezTo>
                    <a:pt x="32978" y="44336"/>
                    <a:pt x="187495" y="22640"/>
                    <a:pt x="210249" y="14703"/>
                  </a:cubicBezTo>
                  <a:cubicBezTo>
                    <a:pt x="233003" y="6765"/>
                    <a:pt x="131932" y="10470"/>
                    <a:pt x="143574" y="8353"/>
                  </a:cubicBezTo>
                  <a:cubicBezTo>
                    <a:pt x="155216" y="6236"/>
                    <a:pt x="228241" y="-4347"/>
                    <a:pt x="280099" y="2003"/>
                  </a:cubicBezTo>
                  <a:cubicBezTo>
                    <a:pt x="331957" y="8353"/>
                    <a:pt x="432499" y="41690"/>
                    <a:pt x="454724" y="46453"/>
                  </a:cubicBezTo>
                  <a:cubicBezTo>
                    <a:pt x="476949" y="51215"/>
                    <a:pt x="471128" y="37457"/>
                    <a:pt x="413449" y="30578"/>
                  </a:cubicBezTo>
                  <a:cubicBezTo>
                    <a:pt x="355770" y="23699"/>
                    <a:pt x="155216" y="8353"/>
                    <a:pt x="108649" y="5178"/>
                  </a:cubicBezTo>
                  <a:cubicBezTo>
                    <a:pt x="62082" y="2003"/>
                    <a:pt x="140928" y="6236"/>
                    <a:pt x="134049" y="11528"/>
                  </a:cubicBezTo>
                  <a:cubicBezTo>
                    <a:pt x="127170" y="16820"/>
                    <a:pt x="75841" y="77145"/>
                    <a:pt x="54674" y="84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C532358-5C93-F0BF-F72A-B5AB27BEA9E1}"/>
                </a:ext>
              </a:extLst>
            </p:cNvPr>
            <p:cNvSpPr/>
            <p:nvPr/>
          </p:nvSpPr>
          <p:spPr>
            <a:xfrm>
              <a:off x="4511673" y="1659576"/>
              <a:ext cx="311260" cy="96410"/>
            </a:xfrm>
            <a:custGeom>
              <a:avLst/>
              <a:gdLst>
                <a:gd name="connsiteX0" fmla="*/ 2 w 311260"/>
                <a:gd name="connsiteY0" fmla="*/ 96199 h 96410"/>
                <a:gd name="connsiteX1" fmla="*/ 114302 w 311260"/>
                <a:gd name="connsiteY1" fmla="*/ 77149 h 96410"/>
                <a:gd name="connsiteX2" fmla="*/ 146052 w 311260"/>
                <a:gd name="connsiteY2" fmla="*/ 54924 h 96410"/>
                <a:gd name="connsiteX3" fmla="*/ 92077 w 311260"/>
                <a:gd name="connsiteY3" fmla="*/ 61274 h 96410"/>
                <a:gd name="connsiteX4" fmla="*/ 247652 w 311260"/>
                <a:gd name="connsiteY4" fmla="*/ 13649 h 96410"/>
                <a:gd name="connsiteX5" fmla="*/ 311152 w 311260"/>
                <a:gd name="connsiteY5" fmla="*/ 949 h 96410"/>
                <a:gd name="connsiteX6" fmla="*/ 234952 w 311260"/>
                <a:gd name="connsiteY6" fmla="*/ 4124 h 96410"/>
                <a:gd name="connsiteX7" fmla="*/ 133352 w 311260"/>
                <a:gd name="connsiteY7" fmla="*/ 29524 h 96410"/>
                <a:gd name="connsiteX8" fmla="*/ 155577 w 311260"/>
                <a:gd name="connsiteY8" fmla="*/ 19999 h 96410"/>
                <a:gd name="connsiteX9" fmla="*/ 117477 w 311260"/>
                <a:gd name="connsiteY9" fmla="*/ 64449 h 96410"/>
                <a:gd name="connsiteX10" fmla="*/ 2 w 311260"/>
                <a:gd name="connsiteY10" fmla="*/ 96199 h 9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260" h="96410">
                  <a:moveTo>
                    <a:pt x="2" y="96199"/>
                  </a:moveTo>
                  <a:cubicBezTo>
                    <a:pt x="-527" y="98316"/>
                    <a:pt x="89960" y="84028"/>
                    <a:pt x="114302" y="77149"/>
                  </a:cubicBezTo>
                  <a:cubicBezTo>
                    <a:pt x="138644" y="70270"/>
                    <a:pt x="149756" y="57570"/>
                    <a:pt x="146052" y="54924"/>
                  </a:cubicBezTo>
                  <a:cubicBezTo>
                    <a:pt x="142348" y="52278"/>
                    <a:pt x="75144" y="68153"/>
                    <a:pt x="92077" y="61274"/>
                  </a:cubicBezTo>
                  <a:cubicBezTo>
                    <a:pt x="109010" y="54395"/>
                    <a:pt x="211140" y="23703"/>
                    <a:pt x="247652" y="13649"/>
                  </a:cubicBezTo>
                  <a:cubicBezTo>
                    <a:pt x="284164" y="3595"/>
                    <a:pt x="313269" y="2537"/>
                    <a:pt x="311152" y="949"/>
                  </a:cubicBezTo>
                  <a:cubicBezTo>
                    <a:pt x="309035" y="-639"/>
                    <a:pt x="264585" y="-638"/>
                    <a:pt x="234952" y="4124"/>
                  </a:cubicBezTo>
                  <a:cubicBezTo>
                    <a:pt x="205319" y="8886"/>
                    <a:pt x="146581" y="26878"/>
                    <a:pt x="133352" y="29524"/>
                  </a:cubicBezTo>
                  <a:cubicBezTo>
                    <a:pt x="120123" y="32170"/>
                    <a:pt x="158223" y="14178"/>
                    <a:pt x="155577" y="19999"/>
                  </a:cubicBezTo>
                  <a:cubicBezTo>
                    <a:pt x="152931" y="25820"/>
                    <a:pt x="137056" y="53337"/>
                    <a:pt x="117477" y="64449"/>
                  </a:cubicBezTo>
                  <a:cubicBezTo>
                    <a:pt x="97898" y="75561"/>
                    <a:pt x="531" y="94082"/>
                    <a:pt x="2" y="96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C29995FB-93CF-7B3D-40DA-BAED40AAD3A0}"/>
                </a:ext>
              </a:extLst>
            </p:cNvPr>
            <p:cNvSpPr/>
            <p:nvPr/>
          </p:nvSpPr>
          <p:spPr>
            <a:xfrm>
              <a:off x="4794142" y="1575980"/>
              <a:ext cx="242687" cy="59226"/>
            </a:xfrm>
            <a:custGeom>
              <a:avLst/>
              <a:gdLst>
                <a:gd name="connsiteX0" fmla="*/ 108 w 242687"/>
                <a:gd name="connsiteY0" fmla="*/ 59145 h 59226"/>
                <a:gd name="connsiteX1" fmla="*/ 123933 w 242687"/>
                <a:gd name="connsiteY1" fmla="*/ 17870 h 59226"/>
                <a:gd name="connsiteX2" fmla="*/ 212833 w 242687"/>
                <a:gd name="connsiteY2" fmla="*/ 36920 h 59226"/>
                <a:gd name="connsiteX3" fmla="*/ 241408 w 242687"/>
                <a:gd name="connsiteY3" fmla="*/ 55970 h 59226"/>
                <a:gd name="connsiteX4" fmla="*/ 177908 w 242687"/>
                <a:gd name="connsiteY4" fmla="*/ 11520 h 59226"/>
                <a:gd name="connsiteX5" fmla="*/ 127108 w 242687"/>
                <a:gd name="connsiteY5" fmla="*/ 1995 h 59226"/>
                <a:gd name="connsiteX6" fmla="*/ 146158 w 242687"/>
                <a:gd name="connsiteY6" fmla="*/ 5170 h 59226"/>
                <a:gd name="connsiteX7" fmla="*/ 108 w 242687"/>
                <a:gd name="connsiteY7" fmla="*/ 59145 h 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87" h="59226">
                  <a:moveTo>
                    <a:pt x="108" y="59145"/>
                  </a:moveTo>
                  <a:cubicBezTo>
                    <a:pt x="-3596" y="61262"/>
                    <a:pt x="88479" y="21574"/>
                    <a:pt x="123933" y="17870"/>
                  </a:cubicBezTo>
                  <a:cubicBezTo>
                    <a:pt x="159387" y="14166"/>
                    <a:pt x="193254" y="30570"/>
                    <a:pt x="212833" y="36920"/>
                  </a:cubicBezTo>
                  <a:cubicBezTo>
                    <a:pt x="232412" y="43270"/>
                    <a:pt x="247229" y="60203"/>
                    <a:pt x="241408" y="55970"/>
                  </a:cubicBezTo>
                  <a:cubicBezTo>
                    <a:pt x="235587" y="51737"/>
                    <a:pt x="196958" y="20516"/>
                    <a:pt x="177908" y="11520"/>
                  </a:cubicBezTo>
                  <a:cubicBezTo>
                    <a:pt x="158858" y="2524"/>
                    <a:pt x="127108" y="1995"/>
                    <a:pt x="127108" y="1995"/>
                  </a:cubicBezTo>
                  <a:cubicBezTo>
                    <a:pt x="121817" y="937"/>
                    <a:pt x="164679" y="-3297"/>
                    <a:pt x="146158" y="5170"/>
                  </a:cubicBezTo>
                  <a:cubicBezTo>
                    <a:pt x="127637" y="13637"/>
                    <a:pt x="3812" y="57028"/>
                    <a:pt x="108" y="59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79CB05DD-7094-2219-A027-57287C55FE81}"/>
                </a:ext>
              </a:extLst>
            </p:cNvPr>
            <p:cNvSpPr/>
            <p:nvPr/>
          </p:nvSpPr>
          <p:spPr>
            <a:xfrm>
              <a:off x="4939768" y="1564828"/>
              <a:ext cx="267886" cy="64881"/>
            </a:xfrm>
            <a:custGeom>
              <a:avLst/>
              <a:gdLst>
                <a:gd name="connsiteX0" fmla="*/ 532 w 267886"/>
                <a:gd name="connsiteY0" fmla="*/ 447 h 64881"/>
                <a:gd name="connsiteX1" fmla="*/ 130707 w 267886"/>
                <a:gd name="connsiteY1" fmla="*/ 9972 h 64881"/>
                <a:gd name="connsiteX2" fmla="*/ 264057 w 267886"/>
                <a:gd name="connsiteY2" fmla="*/ 63947 h 64881"/>
                <a:gd name="connsiteX3" fmla="*/ 225957 w 267886"/>
                <a:gd name="connsiteY3" fmla="*/ 41722 h 64881"/>
                <a:gd name="connsiteX4" fmla="*/ 165632 w 267886"/>
                <a:gd name="connsiteY4" fmla="*/ 9972 h 64881"/>
                <a:gd name="connsiteX5" fmla="*/ 181507 w 267886"/>
                <a:gd name="connsiteY5" fmla="*/ 16322 h 64881"/>
                <a:gd name="connsiteX6" fmla="*/ 532 w 267886"/>
                <a:gd name="connsiteY6" fmla="*/ 447 h 6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86" h="64881">
                  <a:moveTo>
                    <a:pt x="532" y="447"/>
                  </a:moveTo>
                  <a:cubicBezTo>
                    <a:pt x="-7935" y="-611"/>
                    <a:pt x="86786" y="-611"/>
                    <a:pt x="130707" y="9972"/>
                  </a:cubicBezTo>
                  <a:cubicBezTo>
                    <a:pt x="174628" y="20555"/>
                    <a:pt x="248182" y="58655"/>
                    <a:pt x="264057" y="63947"/>
                  </a:cubicBezTo>
                  <a:cubicBezTo>
                    <a:pt x="279932" y="69239"/>
                    <a:pt x="242361" y="50718"/>
                    <a:pt x="225957" y="41722"/>
                  </a:cubicBezTo>
                  <a:cubicBezTo>
                    <a:pt x="209553" y="32726"/>
                    <a:pt x="165632" y="9972"/>
                    <a:pt x="165632" y="9972"/>
                  </a:cubicBezTo>
                  <a:cubicBezTo>
                    <a:pt x="158224" y="5739"/>
                    <a:pt x="203203" y="17380"/>
                    <a:pt x="181507" y="16322"/>
                  </a:cubicBezTo>
                  <a:cubicBezTo>
                    <a:pt x="159811" y="15264"/>
                    <a:pt x="8999" y="1505"/>
                    <a:pt x="532" y="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4B2BE15-7057-4DE7-7705-32B5D7D34A55}"/>
                </a:ext>
              </a:extLst>
            </p:cNvPr>
            <p:cNvSpPr/>
            <p:nvPr/>
          </p:nvSpPr>
          <p:spPr>
            <a:xfrm>
              <a:off x="3646041" y="2149019"/>
              <a:ext cx="279397" cy="147721"/>
            </a:xfrm>
            <a:custGeom>
              <a:avLst/>
              <a:gdLst>
                <a:gd name="connsiteX0" fmla="*/ 2034 w 279397"/>
                <a:gd name="connsiteY0" fmla="*/ 127456 h 147721"/>
                <a:gd name="connsiteX1" fmla="*/ 68709 w 279397"/>
                <a:gd name="connsiteY1" fmla="*/ 143331 h 147721"/>
                <a:gd name="connsiteX2" fmla="*/ 179834 w 279397"/>
                <a:gd name="connsiteY2" fmla="*/ 140156 h 147721"/>
                <a:gd name="connsiteX3" fmla="*/ 148084 w 279397"/>
                <a:gd name="connsiteY3" fmla="*/ 136981 h 147721"/>
                <a:gd name="connsiteX4" fmla="*/ 278259 w 279397"/>
                <a:gd name="connsiteY4" fmla="*/ 3631 h 147721"/>
                <a:gd name="connsiteX5" fmla="*/ 208409 w 279397"/>
                <a:gd name="connsiteY5" fmla="*/ 44906 h 147721"/>
                <a:gd name="connsiteX6" fmla="*/ 154434 w 279397"/>
                <a:gd name="connsiteY6" fmla="*/ 121106 h 147721"/>
                <a:gd name="connsiteX7" fmla="*/ 132209 w 279397"/>
                <a:gd name="connsiteY7" fmla="*/ 108406 h 147721"/>
                <a:gd name="connsiteX8" fmla="*/ 154434 w 279397"/>
                <a:gd name="connsiteY8" fmla="*/ 86181 h 147721"/>
                <a:gd name="connsiteX9" fmla="*/ 211584 w 279397"/>
                <a:gd name="connsiteY9" fmla="*/ 83006 h 147721"/>
                <a:gd name="connsiteX10" fmla="*/ 170309 w 279397"/>
                <a:gd name="connsiteY10" fmla="*/ 105231 h 147721"/>
                <a:gd name="connsiteX11" fmla="*/ 144909 w 279397"/>
                <a:gd name="connsiteY11" fmla="*/ 124281 h 147721"/>
                <a:gd name="connsiteX12" fmla="*/ 2034 w 279397"/>
                <a:gd name="connsiteY12" fmla="*/ 127456 h 1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397" h="147721">
                  <a:moveTo>
                    <a:pt x="2034" y="127456"/>
                  </a:moveTo>
                  <a:cubicBezTo>
                    <a:pt x="-10666" y="130631"/>
                    <a:pt x="39076" y="141214"/>
                    <a:pt x="68709" y="143331"/>
                  </a:cubicBezTo>
                  <a:cubicBezTo>
                    <a:pt x="98342" y="145448"/>
                    <a:pt x="166605" y="141214"/>
                    <a:pt x="179834" y="140156"/>
                  </a:cubicBezTo>
                  <a:cubicBezTo>
                    <a:pt x="193063" y="139098"/>
                    <a:pt x="131680" y="159735"/>
                    <a:pt x="148084" y="136981"/>
                  </a:cubicBezTo>
                  <a:cubicBezTo>
                    <a:pt x="164488" y="114227"/>
                    <a:pt x="268205" y="18977"/>
                    <a:pt x="278259" y="3631"/>
                  </a:cubicBezTo>
                  <a:cubicBezTo>
                    <a:pt x="288313" y="-11715"/>
                    <a:pt x="229046" y="25327"/>
                    <a:pt x="208409" y="44906"/>
                  </a:cubicBezTo>
                  <a:cubicBezTo>
                    <a:pt x="187772" y="64485"/>
                    <a:pt x="167134" y="110523"/>
                    <a:pt x="154434" y="121106"/>
                  </a:cubicBezTo>
                  <a:cubicBezTo>
                    <a:pt x="141734" y="131689"/>
                    <a:pt x="132209" y="114227"/>
                    <a:pt x="132209" y="108406"/>
                  </a:cubicBezTo>
                  <a:cubicBezTo>
                    <a:pt x="132209" y="102585"/>
                    <a:pt x="141205" y="90414"/>
                    <a:pt x="154434" y="86181"/>
                  </a:cubicBezTo>
                  <a:cubicBezTo>
                    <a:pt x="167663" y="81948"/>
                    <a:pt x="208938" y="79831"/>
                    <a:pt x="211584" y="83006"/>
                  </a:cubicBezTo>
                  <a:cubicBezTo>
                    <a:pt x="214230" y="86181"/>
                    <a:pt x="181421" y="98352"/>
                    <a:pt x="170309" y="105231"/>
                  </a:cubicBezTo>
                  <a:cubicBezTo>
                    <a:pt x="159197" y="112110"/>
                    <a:pt x="168192" y="120048"/>
                    <a:pt x="144909" y="124281"/>
                  </a:cubicBezTo>
                  <a:cubicBezTo>
                    <a:pt x="121626" y="128514"/>
                    <a:pt x="14734" y="124281"/>
                    <a:pt x="2034" y="127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8DB2C45-2B96-2E8C-1947-1437210A8542}"/>
                </a:ext>
              </a:extLst>
            </p:cNvPr>
            <p:cNvSpPr/>
            <p:nvPr/>
          </p:nvSpPr>
          <p:spPr>
            <a:xfrm>
              <a:off x="3714729" y="2037647"/>
              <a:ext cx="490488" cy="242156"/>
            </a:xfrm>
            <a:custGeom>
              <a:avLst/>
              <a:gdLst>
                <a:gd name="connsiteX0" fmla="*/ 9546 w 490488"/>
                <a:gd name="connsiteY0" fmla="*/ 242003 h 242156"/>
                <a:gd name="connsiteX1" fmla="*/ 60346 w 490488"/>
                <a:gd name="connsiteY1" fmla="*/ 203903 h 242156"/>
                <a:gd name="connsiteX2" fmla="*/ 21 w 490488"/>
                <a:gd name="connsiteY2" fmla="*/ 121353 h 242156"/>
                <a:gd name="connsiteX3" fmla="*/ 53996 w 490488"/>
                <a:gd name="connsiteY3" fmla="*/ 165803 h 242156"/>
                <a:gd name="connsiteX4" fmla="*/ 101621 w 490488"/>
                <a:gd name="connsiteY4" fmla="*/ 168978 h 242156"/>
                <a:gd name="connsiteX5" fmla="*/ 53996 w 490488"/>
                <a:gd name="connsiteY5" fmla="*/ 89603 h 242156"/>
                <a:gd name="connsiteX6" fmla="*/ 95271 w 490488"/>
                <a:gd name="connsiteY6" fmla="*/ 124528 h 242156"/>
                <a:gd name="connsiteX7" fmla="*/ 177821 w 490488"/>
                <a:gd name="connsiteY7" fmla="*/ 89603 h 242156"/>
                <a:gd name="connsiteX8" fmla="*/ 130196 w 490488"/>
                <a:gd name="connsiteY8" fmla="*/ 102303 h 242156"/>
                <a:gd name="connsiteX9" fmla="*/ 273071 w 490488"/>
                <a:gd name="connsiteY9" fmla="*/ 57853 h 242156"/>
                <a:gd name="connsiteX10" fmla="*/ 225446 w 490488"/>
                <a:gd name="connsiteY10" fmla="*/ 67378 h 242156"/>
                <a:gd name="connsiteX11" fmla="*/ 327046 w 490488"/>
                <a:gd name="connsiteY11" fmla="*/ 61028 h 242156"/>
                <a:gd name="connsiteX12" fmla="*/ 336571 w 490488"/>
                <a:gd name="connsiteY12" fmla="*/ 64203 h 242156"/>
                <a:gd name="connsiteX13" fmla="*/ 377846 w 490488"/>
                <a:gd name="connsiteY13" fmla="*/ 703 h 242156"/>
                <a:gd name="connsiteX14" fmla="*/ 368321 w 490488"/>
                <a:gd name="connsiteY14" fmla="*/ 32453 h 242156"/>
                <a:gd name="connsiteX15" fmla="*/ 412771 w 490488"/>
                <a:gd name="connsiteY15" fmla="*/ 67378 h 242156"/>
                <a:gd name="connsiteX16" fmla="*/ 479446 w 490488"/>
                <a:gd name="connsiteY16" fmla="*/ 134053 h 242156"/>
                <a:gd name="connsiteX17" fmla="*/ 469921 w 490488"/>
                <a:gd name="connsiteY17" fmla="*/ 153103 h 242156"/>
                <a:gd name="connsiteX18" fmla="*/ 384196 w 490488"/>
                <a:gd name="connsiteY18" fmla="*/ 172153 h 242156"/>
                <a:gd name="connsiteX19" fmla="*/ 488971 w 490488"/>
                <a:gd name="connsiteY19" fmla="*/ 162628 h 242156"/>
                <a:gd name="connsiteX20" fmla="*/ 438171 w 490488"/>
                <a:gd name="connsiteY20" fmla="*/ 115003 h 242156"/>
                <a:gd name="connsiteX21" fmla="*/ 327046 w 490488"/>
                <a:gd name="connsiteY21" fmla="*/ 45153 h 242156"/>
                <a:gd name="connsiteX22" fmla="*/ 193696 w 490488"/>
                <a:gd name="connsiteY22" fmla="*/ 70553 h 242156"/>
                <a:gd name="connsiteX23" fmla="*/ 263546 w 490488"/>
                <a:gd name="connsiteY23" fmla="*/ 73728 h 242156"/>
                <a:gd name="connsiteX24" fmla="*/ 180996 w 490488"/>
                <a:gd name="connsiteY24" fmla="*/ 108653 h 242156"/>
                <a:gd name="connsiteX25" fmla="*/ 123846 w 490488"/>
                <a:gd name="connsiteY25" fmla="*/ 165803 h 242156"/>
                <a:gd name="connsiteX26" fmla="*/ 158771 w 490488"/>
                <a:gd name="connsiteY26" fmla="*/ 134053 h 242156"/>
                <a:gd name="connsiteX27" fmla="*/ 95271 w 490488"/>
                <a:gd name="connsiteY27" fmla="*/ 191203 h 242156"/>
                <a:gd name="connsiteX28" fmla="*/ 9546 w 490488"/>
                <a:gd name="connsiteY28" fmla="*/ 242003 h 24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0488" h="242156">
                  <a:moveTo>
                    <a:pt x="9546" y="242003"/>
                  </a:moveTo>
                  <a:cubicBezTo>
                    <a:pt x="3725" y="244120"/>
                    <a:pt x="61934" y="224011"/>
                    <a:pt x="60346" y="203903"/>
                  </a:cubicBezTo>
                  <a:cubicBezTo>
                    <a:pt x="58759" y="183795"/>
                    <a:pt x="1079" y="127703"/>
                    <a:pt x="21" y="121353"/>
                  </a:cubicBezTo>
                  <a:cubicBezTo>
                    <a:pt x="-1037" y="115003"/>
                    <a:pt x="37063" y="157866"/>
                    <a:pt x="53996" y="165803"/>
                  </a:cubicBezTo>
                  <a:cubicBezTo>
                    <a:pt x="70929" y="173740"/>
                    <a:pt x="101621" y="181678"/>
                    <a:pt x="101621" y="168978"/>
                  </a:cubicBezTo>
                  <a:cubicBezTo>
                    <a:pt x="101621" y="156278"/>
                    <a:pt x="55054" y="97011"/>
                    <a:pt x="53996" y="89603"/>
                  </a:cubicBezTo>
                  <a:cubicBezTo>
                    <a:pt x="52938" y="82195"/>
                    <a:pt x="74634" y="124528"/>
                    <a:pt x="95271" y="124528"/>
                  </a:cubicBezTo>
                  <a:cubicBezTo>
                    <a:pt x="115908" y="124528"/>
                    <a:pt x="172000" y="93307"/>
                    <a:pt x="177821" y="89603"/>
                  </a:cubicBezTo>
                  <a:cubicBezTo>
                    <a:pt x="183642" y="85899"/>
                    <a:pt x="114321" y="107595"/>
                    <a:pt x="130196" y="102303"/>
                  </a:cubicBezTo>
                  <a:cubicBezTo>
                    <a:pt x="146071" y="97011"/>
                    <a:pt x="257196" y="63674"/>
                    <a:pt x="273071" y="57853"/>
                  </a:cubicBezTo>
                  <a:cubicBezTo>
                    <a:pt x="288946" y="52032"/>
                    <a:pt x="225446" y="67378"/>
                    <a:pt x="225446" y="67378"/>
                  </a:cubicBezTo>
                  <a:lnTo>
                    <a:pt x="327046" y="61028"/>
                  </a:lnTo>
                  <a:cubicBezTo>
                    <a:pt x="345567" y="60499"/>
                    <a:pt x="328104" y="74257"/>
                    <a:pt x="336571" y="64203"/>
                  </a:cubicBezTo>
                  <a:cubicBezTo>
                    <a:pt x="345038" y="54149"/>
                    <a:pt x="372554" y="5995"/>
                    <a:pt x="377846" y="703"/>
                  </a:cubicBezTo>
                  <a:cubicBezTo>
                    <a:pt x="383138" y="-4589"/>
                    <a:pt x="362500" y="21341"/>
                    <a:pt x="368321" y="32453"/>
                  </a:cubicBezTo>
                  <a:cubicBezTo>
                    <a:pt x="374142" y="43565"/>
                    <a:pt x="394250" y="50445"/>
                    <a:pt x="412771" y="67378"/>
                  </a:cubicBezTo>
                  <a:cubicBezTo>
                    <a:pt x="431292" y="84311"/>
                    <a:pt x="479446" y="134053"/>
                    <a:pt x="479446" y="134053"/>
                  </a:cubicBezTo>
                  <a:cubicBezTo>
                    <a:pt x="488971" y="148340"/>
                    <a:pt x="485796" y="146753"/>
                    <a:pt x="469921" y="153103"/>
                  </a:cubicBezTo>
                  <a:cubicBezTo>
                    <a:pt x="454046" y="159453"/>
                    <a:pt x="381021" y="170566"/>
                    <a:pt x="384196" y="172153"/>
                  </a:cubicBezTo>
                  <a:cubicBezTo>
                    <a:pt x="387371" y="173740"/>
                    <a:pt x="479975" y="172153"/>
                    <a:pt x="488971" y="162628"/>
                  </a:cubicBezTo>
                  <a:cubicBezTo>
                    <a:pt x="497967" y="153103"/>
                    <a:pt x="465158" y="134582"/>
                    <a:pt x="438171" y="115003"/>
                  </a:cubicBezTo>
                  <a:cubicBezTo>
                    <a:pt x="411184" y="95424"/>
                    <a:pt x="367792" y="52561"/>
                    <a:pt x="327046" y="45153"/>
                  </a:cubicBezTo>
                  <a:cubicBezTo>
                    <a:pt x="286300" y="37745"/>
                    <a:pt x="204279" y="65790"/>
                    <a:pt x="193696" y="70553"/>
                  </a:cubicBezTo>
                  <a:cubicBezTo>
                    <a:pt x="183113" y="75315"/>
                    <a:pt x="265663" y="67378"/>
                    <a:pt x="263546" y="73728"/>
                  </a:cubicBezTo>
                  <a:cubicBezTo>
                    <a:pt x="261429" y="80078"/>
                    <a:pt x="204279" y="93307"/>
                    <a:pt x="180996" y="108653"/>
                  </a:cubicBezTo>
                  <a:cubicBezTo>
                    <a:pt x="157713" y="123999"/>
                    <a:pt x="127550" y="161570"/>
                    <a:pt x="123846" y="165803"/>
                  </a:cubicBezTo>
                  <a:cubicBezTo>
                    <a:pt x="120142" y="170036"/>
                    <a:pt x="163533" y="129820"/>
                    <a:pt x="158771" y="134053"/>
                  </a:cubicBezTo>
                  <a:cubicBezTo>
                    <a:pt x="154009" y="138286"/>
                    <a:pt x="113263" y="177445"/>
                    <a:pt x="95271" y="191203"/>
                  </a:cubicBezTo>
                  <a:cubicBezTo>
                    <a:pt x="77279" y="204961"/>
                    <a:pt x="15367" y="239886"/>
                    <a:pt x="9546" y="242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CC2D0792-BC48-375C-3B0A-6395FD3452D4}"/>
                </a:ext>
              </a:extLst>
            </p:cNvPr>
            <p:cNvSpPr/>
            <p:nvPr/>
          </p:nvSpPr>
          <p:spPr>
            <a:xfrm>
              <a:off x="3749639" y="2228844"/>
              <a:ext cx="384458" cy="70085"/>
            </a:xfrm>
            <a:custGeom>
              <a:avLst/>
              <a:gdLst>
                <a:gd name="connsiteX0" fmla="*/ 36 w 384458"/>
                <a:gd name="connsiteY0" fmla="*/ 69856 h 70085"/>
                <a:gd name="connsiteX1" fmla="*/ 117511 w 384458"/>
                <a:gd name="connsiteY1" fmla="*/ 9531 h 70085"/>
                <a:gd name="connsiteX2" fmla="*/ 85761 w 384458"/>
                <a:gd name="connsiteY2" fmla="*/ 9531 h 70085"/>
                <a:gd name="connsiteX3" fmla="*/ 187361 w 384458"/>
                <a:gd name="connsiteY3" fmla="*/ 12706 h 70085"/>
                <a:gd name="connsiteX4" fmla="*/ 123861 w 384458"/>
                <a:gd name="connsiteY4" fmla="*/ 41281 h 70085"/>
                <a:gd name="connsiteX5" fmla="*/ 196886 w 384458"/>
                <a:gd name="connsiteY5" fmla="*/ 28581 h 70085"/>
                <a:gd name="connsiteX6" fmla="*/ 266736 w 384458"/>
                <a:gd name="connsiteY6" fmla="*/ 60331 h 70085"/>
                <a:gd name="connsiteX7" fmla="*/ 263561 w 384458"/>
                <a:gd name="connsiteY7" fmla="*/ 31756 h 70085"/>
                <a:gd name="connsiteX8" fmla="*/ 301661 w 384458"/>
                <a:gd name="connsiteY8" fmla="*/ 22231 h 70085"/>
                <a:gd name="connsiteX9" fmla="*/ 330236 w 384458"/>
                <a:gd name="connsiteY9" fmla="*/ 34931 h 70085"/>
                <a:gd name="connsiteX10" fmla="*/ 333411 w 384458"/>
                <a:gd name="connsiteY10" fmla="*/ 6 h 70085"/>
                <a:gd name="connsiteX11" fmla="*/ 384211 w 384458"/>
                <a:gd name="connsiteY11" fmla="*/ 38106 h 70085"/>
                <a:gd name="connsiteX12" fmla="*/ 349286 w 384458"/>
                <a:gd name="connsiteY12" fmla="*/ 6 h 70085"/>
                <a:gd name="connsiteX13" fmla="*/ 273086 w 384458"/>
                <a:gd name="connsiteY13" fmla="*/ 34931 h 70085"/>
                <a:gd name="connsiteX14" fmla="*/ 263561 w 384458"/>
                <a:gd name="connsiteY14" fmla="*/ 38106 h 70085"/>
                <a:gd name="connsiteX15" fmla="*/ 219111 w 384458"/>
                <a:gd name="connsiteY15" fmla="*/ 19056 h 70085"/>
                <a:gd name="connsiteX16" fmla="*/ 133386 w 384458"/>
                <a:gd name="connsiteY16" fmla="*/ 60331 h 70085"/>
                <a:gd name="connsiteX17" fmla="*/ 171486 w 384458"/>
                <a:gd name="connsiteY17" fmla="*/ 25406 h 70085"/>
                <a:gd name="connsiteX18" fmla="*/ 111161 w 384458"/>
                <a:gd name="connsiteY18" fmla="*/ 34931 h 70085"/>
                <a:gd name="connsiteX19" fmla="*/ 130211 w 384458"/>
                <a:gd name="connsiteY19" fmla="*/ 53981 h 70085"/>
                <a:gd name="connsiteX20" fmla="*/ 104811 w 384458"/>
                <a:gd name="connsiteY20" fmla="*/ 31756 h 70085"/>
                <a:gd name="connsiteX21" fmla="*/ 36 w 384458"/>
                <a:gd name="connsiteY21" fmla="*/ 69856 h 7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4458" h="70085">
                  <a:moveTo>
                    <a:pt x="36" y="69856"/>
                  </a:moveTo>
                  <a:cubicBezTo>
                    <a:pt x="2153" y="66152"/>
                    <a:pt x="103224" y="19585"/>
                    <a:pt x="117511" y="9531"/>
                  </a:cubicBezTo>
                  <a:cubicBezTo>
                    <a:pt x="131798" y="-523"/>
                    <a:pt x="74119" y="9002"/>
                    <a:pt x="85761" y="9531"/>
                  </a:cubicBezTo>
                  <a:cubicBezTo>
                    <a:pt x="97403" y="10060"/>
                    <a:pt x="181011" y="7414"/>
                    <a:pt x="187361" y="12706"/>
                  </a:cubicBezTo>
                  <a:cubicBezTo>
                    <a:pt x="193711" y="17998"/>
                    <a:pt x="122274" y="38635"/>
                    <a:pt x="123861" y="41281"/>
                  </a:cubicBezTo>
                  <a:cubicBezTo>
                    <a:pt x="125449" y="43927"/>
                    <a:pt x="173074" y="25406"/>
                    <a:pt x="196886" y="28581"/>
                  </a:cubicBezTo>
                  <a:cubicBezTo>
                    <a:pt x="220699" y="31756"/>
                    <a:pt x="255624" y="59802"/>
                    <a:pt x="266736" y="60331"/>
                  </a:cubicBezTo>
                  <a:cubicBezTo>
                    <a:pt x="277848" y="60860"/>
                    <a:pt x="257740" y="38106"/>
                    <a:pt x="263561" y="31756"/>
                  </a:cubicBezTo>
                  <a:cubicBezTo>
                    <a:pt x="269382" y="25406"/>
                    <a:pt x="290549" y="21702"/>
                    <a:pt x="301661" y="22231"/>
                  </a:cubicBezTo>
                  <a:cubicBezTo>
                    <a:pt x="312773" y="22760"/>
                    <a:pt x="324944" y="38635"/>
                    <a:pt x="330236" y="34931"/>
                  </a:cubicBezTo>
                  <a:cubicBezTo>
                    <a:pt x="335528" y="31227"/>
                    <a:pt x="324415" y="-523"/>
                    <a:pt x="333411" y="6"/>
                  </a:cubicBezTo>
                  <a:cubicBezTo>
                    <a:pt x="342407" y="535"/>
                    <a:pt x="381565" y="38106"/>
                    <a:pt x="384211" y="38106"/>
                  </a:cubicBezTo>
                  <a:cubicBezTo>
                    <a:pt x="386857" y="38106"/>
                    <a:pt x="367807" y="535"/>
                    <a:pt x="349286" y="6"/>
                  </a:cubicBezTo>
                  <a:cubicBezTo>
                    <a:pt x="330765" y="-523"/>
                    <a:pt x="273086" y="34931"/>
                    <a:pt x="273086" y="34931"/>
                  </a:cubicBezTo>
                  <a:cubicBezTo>
                    <a:pt x="258798" y="41281"/>
                    <a:pt x="272557" y="40752"/>
                    <a:pt x="263561" y="38106"/>
                  </a:cubicBezTo>
                  <a:cubicBezTo>
                    <a:pt x="254565" y="35460"/>
                    <a:pt x="240807" y="15352"/>
                    <a:pt x="219111" y="19056"/>
                  </a:cubicBezTo>
                  <a:cubicBezTo>
                    <a:pt x="197415" y="22760"/>
                    <a:pt x="141323" y="59273"/>
                    <a:pt x="133386" y="60331"/>
                  </a:cubicBezTo>
                  <a:cubicBezTo>
                    <a:pt x="125449" y="61389"/>
                    <a:pt x="175190" y="29639"/>
                    <a:pt x="171486" y="25406"/>
                  </a:cubicBezTo>
                  <a:cubicBezTo>
                    <a:pt x="167782" y="21173"/>
                    <a:pt x="118040" y="30169"/>
                    <a:pt x="111161" y="34931"/>
                  </a:cubicBezTo>
                  <a:cubicBezTo>
                    <a:pt x="104282" y="39693"/>
                    <a:pt x="131269" y="54510"/>
                    <a:pt x="130211" y="53981"/>
                  </a:cubicBezTo>
                  <a:cubicBezTo>
                    <a:pt x="129153" y="53452"/>
                    <a:pt x="121744" y="32285"/>
                    <a:pt x="104811" y="31756"/>
                  </a:cubicBezTo>
                  <a:cubicBezTo>
                    <a:pt x="87878" y="31227"/>
                    <a:pt x="-2081" y="73560"/>
                    <a:pt x="36" y="69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1683A3B2-A7AB-A3CE-138A-E040A2EDBF74}"/>
                </a:ext>
              </a:extLst>
            </p:cNvPr>
            <p:cNvSpPr/>
            <p:nvPr/>
          </p:nvSpPr>
          <p:spPr>
            <a:xfrm>
              <a:off x="3933808" y="2084523"/>
              <a:ext cx="233583" cy="156759"/>
            </a:xfrm>
            <a:custGeom>
              <a:avLst/>
              <a:gdLst>
                <a:gd name="connsiteX0" fmla="*/ 25417 w 233583"/>
                <a:gd name="connsiteY0" fmla="*/ 10977 h 156759"/>
                <a:gd name="connsiteX1" fmla="*/ 17 w 233583"/>
                <a:gd name="connsiteY1" fmla="*/ 87177 h 156759"/>
                <a:gd name="connsiteX2" fmla="*/ 22242 w 233583"/>
                <a:gd name="connsiteY2" fmla="*/ 150677 h 156759"/>
                <a:gd name="connsiteX3" fmla="*/ 66692 w 233583"/>
                <a:gd name="connsiteY3" fmla="*/ 153852 h 156759"/>
                <a:gd name="connsiteX4" fmla="*/ 146067 w 233583"/>
                <a:gd name="connsiteY4" fmla="*/ 147502 h 156759"/>
                <a:gd name="connsiteX5" fmla="*/ 231792 w 233583"/>
                <a:gd name="connsiteY5" fmla="*/ 118927 h 156759"/>
                <a:gd name="connsiteX6" fmla="*/ 203217 w 233583"/>
                <a:gd name="connsiteY6" fmla="*/ 106227 h 156759"/>
                <a:gd name="connsiteX7" fmla="*/ 190517 w 233583"/>
                <a:gd name="connsiteY7" fmla="*/ 84002 h 156759"/>
                <a:gd name="connsiteX8" fmla="*/ 193692 w 233583"/>
                <a:gd name="connsiteY8" fmla="*/ 39552 h 156759"/>
                <a:gd name="connsiteX9" fmla="*/ 171467 w 233583"/>
                <a:gd name="connsiteY9" fmla="*/ 10977 h 156759"/>
                <a:gd name="connsiteX10" fmla="*/ 133367 w 233583"/>
                <a:gd name="connsiteY10" fmla="*/ 1452 h 156759"/>
                <a:gd name="connsiteX11" fmla="*/ 25417 w 233583"/>
                <a:gd name="connsiteY11" fmla="*/ 10977 h 15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583" h="156759">
                  <a:moveTo>
                    <a:pt x="25417" y="10977"/>
                  </a:moveTo>
                  <a:cubicBezTo>
                    <a:pt x="3192" y="25265"/>
                    <a:pt x="546" y="63894"/>
                    <a:pt x="17" y="87177"/>
                  </a:cubicBezTo>
                  <a:cubicBezTo>
                    <a:pt x="-512" y="110460"/>
                    <a:pt x="11130" y="139565"/>
                    <a:pt x="22242" y="150677"/>
                  </a:cubicBezTo>
                  <a:cubicBezTo>
                    <a:pt x="33354" y="161789"/>
                    <a:pt x="46055" y="154381"/>
                    <a:pt x="66692" y="153852"/>
                  </a:cubicBezTo>
                  <a:cubicBezTo>
                    <a:pt x="87329" y="153323"/>
                    <a:pt x="118550" y="153323"/>
                    <a:pt x="146067" y="147502"/>
                  </a:cubicBezTo>
                  <a:cubicBezTo>
                    <a:pt x="173584" y="141681"/>
                    <a:pt x="222267" y="125806"/>
                    <a:pt x="231792" y="118927"/>
                  </a:cubicBezTo>
                  <a:cubicBezTo>
                    <a:pt x="241317" y="112048"/>
                    <a:pt x="210096" y="112048"/>
                    <a:pt x="203217" y="106227"/>
                  </a:cubicBezTo>
                  <a:cubicBezTo>
                    <a:pt x="196338" y="100406"/>
                    <a:pt x="192104" y="95114"/>
                    <a:pt x="190517" y="84002"/>
                  </a:cubicBezTo>
                  <a:cubicBezTo>
                    <a:pt x="188930" y="72890"/>
                    <a:pt x="196867" y="51723"/>
                    <a:pt x="193692" y="39552"/>
                  </a:cubicBezTo>
                  <a:cubicBezTo>
                    <a:pt x="190517" y="27381"/>
                    <a:pt x="181521" y="17327"/>
                    <a:pt x="171467" y="10977"/>
                  </a:cubicBezTo>
                  <a:cubicBezTo>
                    <a:pt x="161413" y="4627"/>
                    <a:pt x="152417" y="3039"/>
                    <a:pt x="133367" y="1452"/>
                  </a:cubicBezTo>
                  <a:cubicBezTo>
                    <a:pt x="114317" y="-135"/>
                    <a:pt x="47642" y="-3311"/>
                    <a:pt x="25417" y="109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97DF9A3E-EC22-AC6B-1385-7C5CF996F1FD}"/>
                </a:ext>
              </a:extLst>
            </p:cNvPr>
            <p:cNvSpPr/>
            <p:nvPr/>
          </p:nvSpPr>
          <p:spPr>
            <a:xfrm>
              <a:off x="3994126" y="2147185"/>
              <a:ext cx="51158" cy="51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90B6AA0-C053-1533-5664-0E6EB0C997D0}"/>
                </a:ext>
              </a:extLst>
            </p:cNvPr>
            <p:cNvSpPr/>
            <p:nvPr/>
          </p:nvSpPr>
          <p:spPr>
            <a:xfrm>
              <a:off x="3647492" y="2053785"/>
              <a:ext cx="480040" cy="189053"/>
            </a:xfrm>
            <a:custGeom>
              <a:avLst/>
              <a:gdLst>
                <a:gd name="connsiteX0" fmla="*/ 583 w 480040"/>
                <a:gd name="connsiteY0" fmla="*/ 187765 h 189053"/>
                <a:gd name="connsiteX1" fmla="*/ 89483 w 480040"/>
                <a:gd name="connsiteY1" fmla="*/ 168715 h 189053"/>
                <a:gd name="connsiteX2" fmla="*/ 67258 w 480040"/>
                <a:gd name="connsiteY2" fmla="*/ 168715 h 189053"/>
                <a:gd name="connsiteX3" fmla="*/ 181558 w 480040"/>
                <a:gd name="connsiteY3" fmla="*/ 76640 h 189053"/>
                <a:gd name="connsiteX4" fmla="*/ 175208 w 480040"/>
                <a:gd name="connsiteY4" fmla="*/ 82990 h 189053"/>
                <a:gd name="connsiteX5" fmla="*/ 311733 w 480040"/>
                <a:gd name="connsiteY5" fmla="*/ 3615 h 189053"/>
                <a:gd name="connsiteX6" fmla="*/ 295858 w 480040"/>
                <a:gd name="connsiteY6" fmla="*/ 13140 h 189053"/>
                <a:gd name="connsiteX7" fmla="*/ 413333 w 480040"/>
                <a:gd name="connsiteY7" fmla="*/ 9965 h 189053"/>
                <a:gd name="connsiteX8" fmla="*/ 480008 w 480040"/>
                <a:gd name="connsiteY8" fmla="*/ 25840 h 189053"/>
                <a:gd name="connsiteX9" fmla="*/ 419683 w 480040"/>
                <a:gd name="connsiteY9" fmla="*/ 9965 h 189053"/>
                <a:gd name="connsiteX10" fmla="*/ 260933 w 480040"/>
                <a:gd name="connsiteY10" fmla="*/ 13140 h 189053"/>
                <a:gd name="connsiteX11" fmla="*/ 276808 w 480040"/>
                <a:gd name="connsiteY11" fmla="*/ 29015 h 189053"/>
                <a:gd name="connsiteX12" fmla="*/ 178383 w 480040"/>
                <a:gd name="connsiteY12" fmla="*/ 86165 h 189053"/>
                <a:gd name="connsiteX13" fmla="*/ 140283 w 480040"/>
                <a:gd name="connsiteY13" fmla="*/ 127440 h 189053"/>
                <a:gd name="connsiteX14" fmla="*/ 583 w 480040"/>
                <a:gd name="connsiteY14" fmla="*/ 187765 h 1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0040" h="189053">
                  <a:moveTo>
                    <a:pt x="583" y="187765"/>
                  </a:moveTo>
                  <a:cubicBezTo>
                    <a:pt x="-7884" y="194644"/>
                    <a:pt x="78370" y="171890"/>
                    <a:pt x="89483" y="168715"/>
                  </a:cubicBezTo>
                  <a:cubicBezTo>
                    <a:pt x="100596" y="165540"/>
                    <a:pt x="51912" y="184061"/>
                    <a:pt x="67258" y="168715"/>
                  </a:cubicBezTo>
                  <a:cubicBezTo>
                    <a:pt x="82604" y="153369"/>
                    <a:pt x="163566" y="90928"/>
                    <a:pt x="181558" y="76640"/>
                  </a:cubicBezTo>
                  <a:cubicBezTo>
                    <a:pt x="199550" y="62352"/>
                    <a:pt x="153512" y="95161"/>
                    <a:pt x="175208" y="82990"/>
                  </a:cubicBezTo>
                  <a:cubicBezTo>
                    <a:pt x="196904" y="70819"/>
                    <a:pt x="291625" y="15257"/>
                    <a:pt x="311733" y="3615"/>
                  </a:cubicBezTo>
                  <a:cubicBezTo>
                    <a:pt x="331841" y="-8027"/>
                    <a:pt x="278925" y="12082"/>
                    <a:pt x="295858" y="13140"/>
                  </a:cubicBezTo>
                  <a:cubicBezTo>
                    <a:pt x="312791" y="14198"/>
                    <a:pt x="382641" y="7848"/>
                    <a:pt x="413333" y="9965"/>
                  </a:cubicBezTo>
                  <a:cubicBezTo>
                    <a:pt x="444025" y="12082"/>
                    <a:pt x="478950" y="25840"/>
                    <a:pt x="480008" y="25840"/>
                  </a:cubicBezTo>
                  <a:cubicBezTo>
                    <a:pt x="481066" y="25840"/>
                    <a:pt x="456195" y="12082"/>
                    <a:pt x="419683" y="9965"/>
                  </a:cubicBezTo>
                  <a:cubicBezTo>
                    <a:pt x="383171" y="7848"/>
                    <a:pt x="260933" y="13140"/>
                    <a:pt x="260933" y="13140"/>
                  </a:cubicBezTo>
                  <a:cubicBezTo>
                    <a:pt x="237121" y="16315"/>
                    <a:pt x="290566" y="16844"/>
                    <a:pt x="276808" y="29015"/>
                  </a:cubicBezTo>
                  <a:cubicBezTo>
                    <a:pt x="263050" y="41186"/>
                    <a:pt x="201137" y="69761"/>
                    <a:pt x="178383" y="86165"/>
                  </a:cubicBezTo>
                  <a:cubicBezTo>
                    <a:pt x="155629" y="102569"/>
                    <a:pt x="161979" y="111565"/>
                    <a:pt x="140283" y="127440"/>
                  </a:cubicBezTo>
                  <a:cubicBezTo>
                    <a:pt x="118587" y="143315"/>
                    <a:pt x="9050" y="180886"/>
                    <a:pt x="583" y="187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C2B595DF-1E80-3CE0-1537-0A7E5CD86CF0}"/>
                </a:ext>
              </a:extLst>
            </p:cNvPr>
            <p:cNvSpPr/>
            <p:nvPr/>
          </p:nvSpPr>
          <p:spPr>
            <a:xfrm>
              <a:off x="3777967" y="2038731"/>
              <a:ext cx="440907" cy="113272"/>
            </a:xfrm>
            <a:custGeom>
              <a:avLst/>
              <a:gdLst>
                <a:gd name="connsiteX0" fmla="*/ 283 w 440907"/>
                <a:gd name="connsiteY0" fmla="*/ 82169 h 113272"/>
                <a:gd name="connsiteX1" fmla="*/ 187608 w 440907"/>
                <a:gd name="connsiteY1" fmla="*/ 15494 h 113272"/>
                <a:gd name="connsiteX2" fmla="*/ 282858 w 440907"/>
                <a:gd name="connsiteY2" fmla="*/ 25019 h 113272"/>
                <a:gd name="connsiteX3" fmla="*/ 292383 w 440907"/>
                <a:gd name="connsiteY3" fmla="*/ 9144 h 113272"/>
                <a:gd name="connsiteX4" fmla="*/ 435258 w 440907"/>
                <a:gd name="connsiteY4" fmla="*/ 110744 h 113272"/>
                <a:gd name="connsiteX5" fmla="*/ 393983 w 440907"/>
                <a:gd name="connsiteY5" fmla="*/ 75819 h 113272"/>
                <a:gd name="connsiteX6" fmla="*/ 225708 w 440907"/>
                <a:gd name="connsiteY6" fmla="*/ 2794 h 113272"/>
                <a:gd name="connsiteX7" fmla="*/ 228883 w 440907"/>
                <a:gd name="connsiteY7" fmla="*/ 15494 h 113272"/>
                <a:gd name="connsiteX8" fmla="*/ 146333 w 440907"/>
                <a:gd name="connsiteY8" fmla="*/ 18669 h 113272"/>
                <a:gd name="connsiteX9" fmla="*/ 283 w 440907"/>
                <a:gd name="connsiteY9" fmla="*/ 82169 h 1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07" h="113272">
                  <a:moveTo>
                    <a:pt x="283" y="82169"/>
                  </a:moveTo>
                  <a:cubicBezTo>
                    <a:pt x="7162" y="81640"/>
                    <a:pt x="140512" y="25019"/>
                    <a:pt x="187608" y="15494"/>
                  </a:cubicBezTo>
                  <a:cubicBezTo>
                    <a:pt x="234704" y="5969"/>
                    <a:pt x="265396" y="26077"/>
                    <a:pt x="282858" y="25019"/>
                  </a:cubicBezTo>
                  <a:cubicBezTo>
                    <a:pt x="300320" y="23961"/>
                    <a:pt x="266983" y="-5143"/>
                    <a:pt x="292383" y="9144"/>
                  </a:cubicBezTo>
                  <a:cubicBezTo>
                    <a:pt x="317783" y="23431"/>
                    <a:pt x="418325" y="99632"/>
                    <a:pt x="435258" y="110744"/>
                  </a:cubicBezTo>
                  <a:cubicBezTo>
                    <a:pt x="452191" y="121856"/>
                    <a:pt x="428908" y="93811"/>
                    <a:pt x="393983" y="75819"/>
                  </a:cubicBezTo>
                  <a:cubicBezTo>
                    <a:pt x="359058" y="57827"/>
                    <a:pt x="225708" y="2794"/>
                    <a:pt x="225708" y="2794"/>
                  </a:cubicBezTo>
                  <a:cubicBezTo>
                    <a:pt x="198191" y="-7260"/>
                    <a:pt x="242112" y="12848"/>
                    <a:pt x="228883" y="15494"/>
                  </a:cubicBezTo>
                  <a:cubicBezTo>
                    <a:pt x="215654" y="18140"/>
                    <a:pt x="179141" y="10202"/>
                    <a:pt x="146333" y="18669"/>
                  </a:cubicBezTo>
                  <a:cubicBezTo>
                    <a:pt x="113525" y="27136"/>
                    <a:pt x="-6596" y="82698"/>
                    <a:pt x="283" y="82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22643DD-E804-F534-EC19-1CA4BCD6101E}"/>
                </a:ext>
              </a:extLst>
            </p:cNvPr>
            <p:cNvSpPr/>
            <p:nvPr/>
          </p:nvSpPr>
          <p:spPr>
            <a:xfrm>
              <a:off x="4117965" y="2108197"/>
              <a:ext cx="70029" cy="101612"/>
            </a:xfrm>
            <a:custGeom>
              <a:avLst/>
              <a:gdLst>
                <a:gd name="connsiteX0" fmla="*/ 22235 w 70029"/>
                <a:gd name="connsiteY0" fmla="*/ 3 h 101612"/>
                <a:gd name="connsiteX1" fmla="*/ 19060 w 70029"/>
                <a:gd name="connsiteY1" fmla="*/ 79378 h 101612"/>
                <a:gd name="connsiteX2" fmla="*/ 34935 w 70029"/>
                <a:gd name="connsiteY2" fmla="*/ 88903 h 101612"/>
                <a:gd name="connsiteX3" fmla="*/ 69860 w 70029"/>
                <a:gd name="connsiteY3" fmla="*/ 79378 h 101612"/>
                <a:gd name="connsiteX4" fmla="*/ 19060 w 70029"/>
                <a:gd name="connsiteY4" fmla="*/ 101603 h 101612"/>
                <a:gd name="connsiteX5" fmla="*/ 10 w 70029"/>
                <a:gd name="connsiteY5" fmla="*/ 76203 h 101612"/>
                <a:gd name="connsiteX6" fmla="*/ 22235 w 70029"/>
                <a:gd name="connsiteY6" fmla="*/ 3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29" h="101612">
                  <a:moveTo>
                    <a:pt x="22235" y="3"/>
                  </a:moveTo>
                  <a:cubicBezTo>
                    <a:pt x="25410" y="532"/>
                    <a:pt x="19060" y="79378"/>
                    <a:pt x="19060" y="79378"/>
                  </a:cubicBezTo>
                  <a:cubicBezTo>
                    <a:pt x="21177" y="94195"/>
                    <a:pt x="26468" y="88903"/>
                    <a:pt x="34935" y="88903"/>
                  </a:cubicBezTo>
                  <a:cubicBezTo>
                    <a:pt x="43402" y="88903"/>
                    <a:pt x="72506" y="77261"/>
                    <a:pt x="69860" y="79378"/>
                  </a:cubicBezTo>
                  <a:cubicBezTo>
                    <a:pt x="67214" y="81495"/>
                    <a:pt x="30702" y="102132"/>
                    <a:pt x="19060" y="101603"/>
                  </a:cubicBezTo>
                  <a:cubicBezTo>
                    <a:pt x="7418" y="101074"/>
                    <a:pt x="539" y="89432"/>
                    <a:pt x="10" y="76203"/>
                  </a:cubicBezTo>
                  <a:cubicBezTo>
                    <a:pt x="-519" y="62974"/>
                    <a:pt x="19060" y="-526"/>
                    <a:pt x="2223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67EDED2-AF69-2480-6453-44FF355B9EC4}"/>
                </a:ext>
              </a:extLst>
            </p:cNvPr>
            <p:cNvSpPr/>
            <p:nvPr/>
          </p:nvSpPr>
          <p:spPr>
            <a:xfrm>
              <a:off x="3638491" y="2152618"/>
              <a:ext cx="223151" cy="162031"/>
            </a:xfrm>
            <a:custGeom>
              <a:avLst/>
              <a:gdLst>
                <a:gd name="connsiteX0" fmla="*/ 212784 w 223151"/>
                <a:gd name="connsiteY0" fmla="*/ 32 h 162031"/>
                <a:gd name="connsiteX1" fmla="*/ 142934 w 223151"/>
                <a:gd name="connsiteY1" fmla="*/ 73057 h 162031"/>
                <a:gd name="connsiteX2" fmla="*/ 108009 w 223151"/>
                <a:gd name="connsiteY2" fmla="*/ 101632 h 162031"/>
                <a:gd name="connsiteX3" fmla="*/ 59 w 223151"/>
                <a:gd name="connsiteY3" fmla="*/ 133382 h 162031"/>
                <a:gd name="connsiteX4" fmla="*/ 123884 w 223151"/>
                <a:gd name="connsiteY4" fmla="*/ 120682 h 162031"/>
                <a:gd name="connsiteX5" fmla="*/ 222309 w 223151"/>
                <a:gd name="connsiteY5" fmla="*/ 161957 h 162031"/>
                <a:gd name="connsiteX6" fmla="*/ 168334 w 223151"/>
                <a:gd name="connsiteY6" fmla="*/ 130207 h 162031"/>
                <a:gd name="connsiteX7" fmla="*/ 114359 w 223151"/>
                <a:gd name="connsiteY7" fmla="*/ 107982 h 162031"/>
                <a:gd name="connsiteX8" fmla="*/ 174684 w 223151"/>
                <a:gd name="connsiteY8" fmla="*/ 101632 h 162031"/>
                <a:gd name="connsiteX9" fmla="*/ 101659 w 223151"/>
                <a:gd name="connsiteY9" fmla="*/ 98457 h 162031"/>
                <a:gd name="connsiteX10" fmla="*/ 123884 w 223151"/>
                <a:gd name="connsiteY10" fmla="*/ 82582 h 162031"/>
                <a:gd name="connsiteX11" fmla="*/ 212784 w 223151"/>
                <a:gd name="connsiteY11" fmla="*/ 32 h 16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151" h="162031">
                  <a:moveTo>
                    <a:pt x="212784" y="32"/>
                  </a:moveTo>
                  <a:cubicBezTo>
                    <a:pt x="215959" y="-1555"/>
                    <a:pt x="160396" y="56124"/>
                    <a:pt x="142934" y="73057"/>
                  </a:cubicBezTo>
                  <a:cubicBezTo>
                    <a:pt x="125472" y="89990"/>
                    <a:pt x="131821" y="91578"/>
                    <a:pt x="108009" y="101632"/>
                  </a:cubicBezTo>
                  <a:cubicBezTo>
                    <a:pt x="84197" y="111686"/>
                    <a:pt x="-2587" y="130207"/>
                    <a:pt x="59" y="133382"/>
                  </a:cubicBezTo>
                  <a:cubicBezTo>
                    <a:pt x="2705" y="136557"/>
                    <a:pt x="86842" y="115920"/>
                    <a:pt x="123884" y="120682"/>
                  </a:cubicBezTo>
                  <a:cubicBezTo>
                    <a:pt x="160926" y="125444"/>
                    <a:pt x="214901" y="160370"/>
                    <a:pt x="222309" y="161957"/>
                  </a:cubicBezTo>
                  <a:cubicBezTo>
                    <a:pt x="229717" y="163544"/>
                    <a:pt x="186326" y="139203"/>
                    <a:pt x="168334" y="130207"/>
                  </a:cubicBezTo>
                  <a:cubicBezTo>
                    <a:pt x="150342" y="121211"/>
                    <a:pt x="113301" y="112744"/>
                    <a:pt x="114359" y="107982"/>
                  </a:cubicBezTo>
                  <a:cubicBezTo>
                    <a:pt x="115417" y="103220"/>
                    <a:pt x="176801" y="103220"/>
                    <a:pt x="174684" y="101632"/>
                  </a:cubicBezTo>
                  <a:cubicBezTo>
                    <a:pt x="172567" y="100044"/>
                    <a:pt x="110126" y="101632"/>
                    <a:pt x="101659" y="98457"/>
                  </a:cubicBezTo>
                  <a:cubicBezTo>
                    <a:pt x="93192" y="95282"/>
                    <a:pt x="103776" y="94753"/>
                    <a:pt x="123884" y="82582"/>
                  </a:cubicBezTo>
                  <a:cubicBezTo>
                    <a:pt x="143992" y="70411"/>
                    <a:pt x="209609" y="1619"/>
                    <a:pt x="212784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20851192-C33A-A2FA-2DED-09115BA14803}"/>
                </a:ext>
              </a:extLst>
            </p:cNvPr>
            <p:cNvSpPr/>
            <p:nvPr/>
          </p:nvSpPr>
          <p:spPr>
            <a:xfrm>
              <a:off x="4613246" y="1824657"/>
              <a:ext cx="173909" cy="185413"/>
            </a:xfrm>
            <a:custGeom>
              <a:avLst/>
              <a:gdLst>
                <a:gd name="connsiteX0" fmla="*/ 29 w 173909"/>
                <a:gd name="connsiteY0" fmla="*/ 185118 h 185413"/>
                <a:gd name="connsiteX1" fmla="*/ 47654 w 173909"/>
                <a:gd name="connsiteY1" fmla="*/ 86693 h 185413"/>
                <a:gd name="connsiteX2" fmla="*/ 60354 w 173909"/>
                <a:gd name="connsiteY2" fmla="*/ 105743 h 185413"/>
                <a:gd name="connsiteX3" fmla="*/ 98454 w 173909"/>
                <a:gd name="connsiteY3" fmla="*/ 20018 h 185413"/>
                <a:gd name="connsiteX4" fmla="*/ 117504 w 173909"/>
                <a:gd name="connsiteY4" fmla="*/ 51768 h 185413"/>
                <a:gd name="connsiteX5" fmla="*/ 168304 w 173909"/>
                <a:gd name="connsiteY5" fmla="*/ 7318 h 185413"/>
                <a:gd name="connsiteX6" fmla="*/ 165129 w 173909"/>
                <a:gd name="connsiteY6" fmla="*/ 4143 h 185413"/>
                <a:gd name="connsiteX7" fmla="*/ 101629 w 173909"/>
                <a:gd name="connsiteY7" fmla="*/ 48593 h 185413"/>
                <a:gd name="connsiteX8" fmla="*/ 41304 w 173909"/>
                <a:gd name="connsiteY8" fmla="*/ 115268 h 185413"/>
                <a:gd name="connsiteX9" fmla="*/ 29 w 173909"/>
                <a:gd name="connsiteY9" fmla="*/ 185118 h 18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909" h="185413">
                  <a:moveTo>
                    <a:pt x="29" y="185118"/>
                  </a:moveTo>
                  <a:cubicBezTo>
                    <a:pt x="1087" y="180356"/>
                    <a:pt x="37600" y="99922"/>
                    <a:pt x="47654" y="86693"/>
                  </a:cubicBezTo>
                  <a:cubicBezTo>
                    <a:pt x="57708" y="73464"/>
                    <a:pt x="51887" y="116855"/>
                    <a:pt x="60354" y="105743"/>
                  </a:cubicBezTo>
                  <a:cubicBezTo>
                    <a:pt x="68821" y="94631"/>
                    <a:pt x="88929" y="29014"/>
                    <a:pt x="98454" y="20018"/>
                  </a:cubicBezTo>
                  <a:cubicBezTo>
                    <a:pt x="107979" y="11022"/>
                    <a:pt x="105862" y="53885"/>
                    <a:pt x="117504" y="51768"/>
                  </a:cubicBezTo>
                  <a:cubicBezTo>
                    <a:pt x="129146" y="49651"/>
                    <a:pt x="160367" y="15255"/>
                    <a:pt x="168304" y="7318"/>
                  </a:cubicBezTo>
                  <a:cubicBezTo>
                    <a:pt x="176241" y="-619"/>
                    <a:pt x="176241" y="-2736"/>
                    <a:pt x="165129" y="4143"/>
                  </a:cubicBezTo>
                  <a:cubicBezTo>
                    <a:pt x="154017" y="11022"/>
                    <a:pt x="122266" y="30072"/>
                    <a:pt x="101629" y="48593"/>
                  </a:cubicBezTo>
                  <a:cubicBezTo>
                    <a:pt x="80992" y="67114"/>
                    <a:pt x="56121" y="94631"/>
                    <a:pt x="41304" y="115268"/>
                  </a:cubicBezTo>
                  <a:cubicBezTo>
                    <a:pt x="26487" y="135905"/>
                    <a:pt x="-1029" y="189880"/>
                    <a:pt x="29" y="185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BF60070-14D2-586C-99EC-F155BE6C6DD3}"/>
                </a:ext>
              </a:extLst>
            </p:cNvPr>
            <p:cNvSpPr/>
            <p:nvPr/>
          </p:nvSpPr>
          <p:spPr>
            <a:xfrm>
              <a:off x="3666943" y="2058784"/>
              <a:ext cx="435900" cy="167073"/>
            </a:xfrm>
            <a:custGeom>
              <a:avLst/>
              <a:gdLst>
                <a:gd name="connsiteX0" fmla="*/ 182 w 435900"/>
                <a:gd name="connsiteY0" fmla="*/ 166891 h 167073"/>
                <a:gd name="connsiteX1" fmla="*/ 184332 w 435900"/>
                <a:gd name="connsiteY1" fmla="*/ 43066 h 167073"/>
                <a:gd name="connsiteX2" fmla="*/ 270057 w 435900"/>
                <a:gd name="connsiteY2" fmla="*/ 30366 h 167073"/>
                <a:gd name="connsiteX3" fmla="*/ 212907 w 435900"/>
                <a:gd name="connsiteY3" fmla="*/ 39891 h 167073"/>
                <a:gd name="connsiteX4" fmla="*/ 352607 w 435900"/>
                <a:gd name="connsiteY4" fmla="*/ 14491 h 167073"/>
                <a:gd name="connsiteX5" fmla="*/ 416107 w 435900"/>
                <a:gd name="connsiteY5" fmla="*/ 1791 h 167073"/>
                <a:gd name="connsiteX6" fmla="*/ 336732 w 435900"/>
                <a:gd name="connsiteY6" fmla="*/ 1791 h 167073"/>
                <a:gd name="connsiteX7" fmla="*/ 435157 w 435900"/>
                <a:gd name="connsiteY7" fmla="*/ 17666 h 167073"/>
                <a:gd name="connsiteX8" fmla="*/ 273232 w 435900"/>
                <a:gd name="connsiteY8" fmla="*/ 30366 h 167073"/>
                <a:gd name="connsiteX9" fmla="*/ 139882 w 435900"/>
                <a:gd name="connsiteY9" fmla="*/ 87516 h 167073"/>
                <a:gd name="connsiteX10" fmla="*/ 149407 w 435900"/>
                <a:gd name="connsiteY10" fmla="*/ 71641 h 167073"/>
                <a:gd name="connsiteX11" fmla="*/ 182 w 435900"/>
                <a:gd name="connsiteY11" fmla="*/ 166891 h 1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0" h="167073">
                  <a:moveTo>
                    <a:pt x="182" y="166891"/>
                  </a:moveTo>
                  <a:cubicBezTo>
                    <a:pt x="6003" y="162129"/>
                    <a:pt x="139353" y="65820"/>
                    <a:pt x="184332" y="43066"/>
                  </a:cubicBezTo>
                  <a:cubicBezTo>
                    <a:pt x="229311" y="20312"/>
                    <a:pt x="265295" y="30895"/>
                    <a:pt x="270057" y="30366"/>
                  </a:cubicBezTo>
                  <a:cubicBezTo>
                    <a:pt x="274820" y="29837"/>
                    <a:pt x="199149" y="42537"/>
                    <a:pt x="212907" y="39891"/>
                  </a:cubicBezTo>
                  <a:cubicBezTo>
                    <a:pt x="226665" y="37245"/>
                    <a:pt x="318740" y="20841"/>
                    <a:pt x="352607" y="14491"/>
                  </a:cubicBezTo>
                  <a:cubicBezTo>
                    <a:pt x="386474" y="8141"/>
                    <a:pt x="418753" y="3908"/>
                    <a:pt x="416107" y="1791"/>
                  </a:cubicBezTo>
                  <a:cubicBezTo>
                    <a:pt x="413461" y="-326"/>
                    <a:pt x="333557" y="-855"/>
                    <a:pt x="336732" y="1791"/>
                  </a:cubicBezTo>
                  <a:cubicBezTo>
                    <a:pt x="339907" y="4437"/>
                    <a:pt x="445740" y="12903"/>
                    <a:pt x="435157" y="17666"/>
                  </a:cubicBezTo>
                  <a:cubicBezTo>
                    <a:pt x="424574" y="22428"/>
                    <a:pt x="322445" y="18724"/>
                    <a:pt x="273232" y="30366"/>
                  </a:cubicBezTo>
                  <a:cubicBezTo>
                    <a:pt x="224020" y="42008"/>
                    <a:pt x="139882" y="87516"/>
                    <a:pt x="139882" y="87516"/>
                  </a:cubicBezTo>
                  <a:cubicBezTo>
                    <a:pt x="119245" y="94395"/>
                    <a:pt x="168986" y="61587"/>
                    <a:pt x="149407" y="71641"/>
                  </a:cubicBezTo>
                  <a:cubicBezTo>
                    <a:pt x="129828" y="81695"/>
                    <a:pt x="-5639" y="171653"/>
                    <a:pt x="182" y="166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287CAAF-000B-E2CC-20C9-C6FCF189B30A}"/>
                </a:ext>
              </a:extLst>
            </p:cNvPr>
            <p:cNvSpPr/>
            <p:nvPr/>
          </p:nvSpPr>
          <p:spPr>
            <a:xfrm>
              <a:off x="4657255" y="1946275"/>
              <a:ext cx="435445" cy="231808"/>
            </a:xfrm>
            <a:custGeom>
              <a:avLst/>
              <a:gdLst>
                <a:gd name="connsiteX0" fmla="*/ 435445 w 435445"/>
                <a:gd name="connsiteY0" fmla="*/ 0 h 231808"/>
                <a:gd name="connsiteX1" fmla="*/ 276695 w 435445"/>
                <a:gd name="connsiteY1" fmla="*/ 158750 h 231808"/>
                <a:gd name="connsiteX2" fmla="*/ 327495 w 435445"/>
                <a:gd name="connsiteY2" fmla="*/ 133350 h 231808"/>
                <a:gd name="connsiteX3" fmla="*/ 248120 w 435445"/>
                <a:gd name="connsiteY3" fmla="*/ 158750 h 231808"/>
                <a:gd name="connsiteX4" fmla="*/ 83020 w 435445"/>
                <a:gd name="connsiteY4" fmla="*/ 168275 h 231808"/>
                <a:gd name="connsiteX5" fmla="*/ 238595 w 435445"/>
                <a:gd name="connsiteY5" fmla="*/ 190500 h 231808"/>
                <a:gd name="connsiteX6" fmla="*/ 35395 w 435445"/>
                <a:gd name="connsiteY6" fmla="*/ 171450 h 231808"/>
                <a:gd name="connsiteX7" fmla="*/ 470 w 435445"/>
                <a:gd name="connsiteY7" fmla="*/ 231775 h 231808"/>
                <a:gd name="connsiteX8" fmla="*/ 16345 w 435445"/>
                <a:gd name="connsiteY8" fmla="*/ 161925 h 231808"/>
                <a:gd name="connsiteX9" fmla="*/ 32220 w 435445"/>
                <a:gd name="connsiteY9" fmla="*/ 120650 h 231808"/>
                <a:gd name="connsiteX10" fmla="*/ 51270 w 435445"/>
                <a:gd name="connsiteY10" fmla="*/ 161925 h 231808"/>
                <a:gd name="connsiteX11" fmla="*/ 302095 w 435445"/>
                <a:gd name="connsiteY11" fmla="*/ 158750 h 231808"/>
                <a:gd name="connsiteX12" fmla="*/ 254470 w 435445"/>
                <a:gd name="connsiteY12" fmla="*/ 149225 h 231808"/>
                <a:gd name="connsiteX13" fmla="*/ 362420 w 435445"/>
                <a:gd name="connsiteY13" fmla="*/ 76200 h 231808"/>
                <a:gd name="connsiteX14" fmla="*/ 435445 w 435445"/>
                <a:gd name="connsiteY14" fmla="*/ 0 h 23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445" h="231808">
                  <a:moveTo>
                    <a:pt x="435445" y="0"/>
                  </a:moveTo>
                  <a:cubicBezTo>
                    <a:pt x="365066" y="68262"/>
                    <a:pt x="294687" y="136525"/>
                    <a:pt x="276695" y="158750"/>
                  </a:cubicBezTo>
                  <a:cubicBezTo>
                    <a:pt x="258703" y="180975"/>
                    <a:pt x="332257" y="133350"/>
                    <a:pt x="327495" y="133350"/>
                  </a:cubicBezTo>
                  <a:cubicBezTo>
                    <a:pt x="322733" y="133350"/>
                    <a:pt x="288866" y="152929"/>
                    <a:pt x="248120" y="158750"/>
                  </a:cubicBezTo>
                  <a:cubicBezTo>
                    <a:pt x="207374" y="164571"/>
                    <a:pt x="84607" y="162983"/>
                    <a:pt x="83020" y="168275"/>
                  </a:cubicBezTo>
                  <a:cubicBezTo>
                    <a:pt x="81433" y="173567"/>
                    <a:pt x="246532" y="189971"/>
                    <a:pt x="238595" y="190500"/>
                  </a:cubicBezTo>
                  <a:cubicBezTo>
                    <a:pt x="230657" y="191029"/>
                    <a:pt x="75082" y="164571"/>
                    <a:pt x="35395" y="171450"/>
                  </a:cubicBezTo>
                  <a:cubicBezTo>
                    <a:pt x="-4292" y="178329"/>
                    <a:pt x="3645" y="233362"/>
                    <a:pt x="470" y="231775"/>
                  </a:cubicBezTo>
                  <a:cubicBezTo>
                    <a:pt x="-2705" y="230188"/>
                    <a:pt x="11053" y="180446"/>
                    <a:pt x="16345" y="161925"/>
                  </a:cubicBezTo>
                  <a:cubicBezTo>
                    <a:pt x="21637" y="143404"/>
                    <a:pt x="26399" y="120650"/>
                    <a:pt x="32220" y="120650"/>
                  </a:cubicBezTo>
                  <a:cubicBezTo>
                    <a:pt x="38041" y="120650"/>
                    <a:pt x="6291" y="155575"/>
                    <a:pt x="51270" y="161925"/>
                  </a:cubicBezTo>
                  <a:cubicBezTo>
                    <a:pt x="96249" y="168275"/>
                    <a:pt x="268228" y="160867"/>
                    <a:pt x="302095" y="158750"/>
                  </a:cubicBezTo>
                  <a:cubicBezTo>
                    <a:pt x="335962" y="156633"/>
                    <a:pt x="244416" y="162983"/>
                    <a:pt x="254470" y="149225"/>
                  </a:cubicBezTo>
                  <a:cubicBezTo>
                    <a:pt x="264524" y="135467"/>
                    <a:pt x="362420" y="76200"/>
                    <a:pt x="362420" y="76200"/>
                  </a:cubicBezTo>
                  <a:lnTo>
                    <a:pt x="43544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0C9DA5CD-2475-EA87-1981-533E4775F19A}"/>
                </a:ext>
              </a:extLst>
            </p:cNvPr>
            <p:cNvSpPr/>
            <p:nvPr/>
          </p:nvSpPr>
          <p:spPr>
            <a:xfrm>
              <a:off x="3832183" y="2212950"/>
              <a:ext cx="342943" cy="153631"/>
            </a:xfrm>
            <a:custGeom>
              <a:avLst/>
              <a:gdLst>
                <a:gd name="connsiteX0" fmla="*/ 342942 w 342943"/>
                <a:gd name="connsiteY0" fmla="*/ 25 h 153631"/>
                <a:gd name="connsiteX1" fmla="*/ 215942 w 342943"/>
                <a:gd name="connsiteY1" fmla="*/ 92100 h 153631"/>
                <a:gd name="connsiteX2" fmla="*/ 257217 w 342943"/>
                <a:gd name="connsiteY2" fmla="*/ 82575 h 153631"/>
                <a:gd name="connsiteX3" fmla="*/ 168317 w 342943"/>
                <a:gd name="connsiteY3" fmla="*/ 117500 h 153631"/>
                <a:gd name="connsiteX4" fmla="*/ 130217 w 342943"/>
                <a:gd name="connsiteY4" fmla="*/ 136550 h 153631"/>
                <a:gd name="connsiteX5" fmla="*/ 42 w 342943"/>
                <a:gd name="connsiteY5" fmla="*/ 146075 h 153631"/>
                <a:gd name="connsiteX6" fmla="*/ 117517 w 342943"/>
                <a:gd name="connsiteY6" fmla="*/ 149250 h 153631"/>
                <a:gd name="connsiteX7" fmla="*/ 247692 w 342943"/>
                <a:gd name="connsiteY7" fmla="*/ 130200 h 153631"/>
                <a:gd name="connsiteX8" fmla="*/ 95292 w 342943"/>
                <a:gd name="connsiteY8" fmla="*/ 152425 h 153631"/>
                <a:gd name="connsiteX9" fmla="*/ 276267 w 342943"/>
                <a:gd name="connsiteY9" fmla="*/ 85750 h 153631"/>
                <a:gd name="connsiteX10" fmla="*/ 219117 w 342943"/>
                <a:gd name="connsiteY10" fmla="*/ 82575 h 153631"/>
                <a:gd name="connsiteX11" fmla="*/ 342942 w 342943"/>
                <a:gd name="connsiteY11" fmla="*/ 25 h 1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943" h="153631">
                  <a:moveTo>
                    <a:pt x="342942" y="25"/>
                  </a:moveTo>
                  <a:cubicBezTo>
                    <a:pt x="342413" y="1612"/>
                    <a:pt x="230230" y="78342"/>
                    <a:pt x="215942" y="92100"/>
                  </a:cubicBezTo>
                  <a:cubicBezTo>
                    <a:pt x="201654" y="105858"/>
                    <a:pt x="265154" y="78342"/>
                    <a:pt x="257217" y="82575"/>
                  </a:cubicBezTo>
                  <a:cubicBezTo>
                    <a:pt x="249280" y="86808"/>
                    <a:pt x="189484" y="108504"/>
                    <a:pt x="168317" y="117500"/>
                  </a:cubicBezTo>
                  <a:cubicBezTo>
                    <a:pt x="147150" y="126496"/>
                    <a:pt x="158263" y="131788"/>
                    <a:pt x="130217" y="136550"/>
                  </a:cubicBezTo>
                  <a:cubicBezTo>
                    <a:pt x="102171" y="141312"/>
                    <a:pt x="2159" y="143958"/>
                    <a:pt x="42" y="146075"/>
                  </a:cubicBezTo>
                  <a:cubicBezTo>
                    <a:pt x="-2075" y="148192"/>
                    <a:pt x="76242" y="151896"/>
                    <a:pt x="117517" y="149250"/>
                  </a:cubicBezTo>
                  <a:cubicBezTo>
                    <a:pt x="158792" y="146604"/>
                    <a:pt x="247692" y="130200"/>
                    <a:pt x="247692" y="130200"/>
                  </a:cubicBezTo>
                  <a:cubicBezTo>
                    <a:pt x="243988" y="130729"/>
                    <a:pt x="90529" y="159833"/>
                    <a:pt x="95292" y="152425"/>
                  </a:cubicBezTo>
                  <a:cubicBezTo>
                    <a:pt x="100054" y="145017"/>
                    <a:pt x="255630" y="97392"/>
                    <a:pt x="276267" y="85750"/>
                  </a:cubicBezTo>
                  <a:cubicBezTo>
                    <a:pt x="296904" y="74108"/>
                    <a:pt x="206946" y="94217"/>
                    <a:pt x="219117" y="82575"/>
                  </a:cubicBezTo>
                  <a:cubicBezTo>
                    <a:pt x="231288" y="70933"/>
                    <a:pt x="343471" y="-1562"/>
                    <a:pt x="34294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16C8B8B-1BEC-BDF5-2152-ECEF34B89F55}"/>
                </a:ext>
              </a:extLst>
            </p:cNvPr>
            <p:cNvSpPr/>
            <p:nvPr/>
          </p:nvSpPr>
          <p:spPr>
            <a:xfrm>
              <a:off x="3533750" y="1800225"/>
              <a:ext cx="368804" cy="276238"/>
            </a:xfrm>
            <a:custGeom>
              <a:avLst/>
              <a:gdLst>
                <a:gd name="connsiteX0" fmla="*/ 25 w 368804"/>
                <a:gd name="connsiteY0" fmla="*/ 276225 h 276238"/>
                <a:gd name="connsiteX1" fmla="*/ 82575 w 368804"/>
                <a:gd name="connsiteY1" fmla="*/ 95250 h 276238"/>
                <a:gd name="connsiteX2" fmla="*/ 66700 w 368804"/>
                <a:gd name="connsiteY2" fmla="*/ 123825 h 276238"/>
                <a:gd name="connsiteX3" fmla="*/ 139725 w 368804"/>
                <a:gd name="connsiteY3" fmla="*/ 63500 h 276238"/>
                <a:gd name="connsiteX4" fmla="*/ 120675 w 368804"/>
                <a:gd name="connsiteY4" fmla="*/ 88900 h 276238"/>
                <a:gd name="connsiteX5" fmla="*/ 203225 w 368804"/>
                <a:gd name="connsiteY5" fmla="*/ 53975 h 276238"/>
                <a:gd name="connsiteX6" fmla="*/ 190525 w 368804"/>
                <a:gd name="connsiteY6" fmla="*/ 69850 h 276238"/>
                <a:gd name="connsiteX7" fmla="*/ 241325 w 368804"/>
                <a:gd name="connsiteY7" fmla="*/ 28575 h 276238"/>
                <a:gd name="connsiteX8" fmla="*/ 368325 w 368804"/>
                <a:gd name="connsiteY8" fmla="*/ 0 h 276238"/>
                <a:gd name="connsiteX9" fmla="*/ 279425 w 368804"/>
                <a:gd name="connsiteY9" fmla="*/ 28575 h 276238"/>
                <a:gd name="connsiteX10" fmla="*/ 146075 w 368804"/>
                <a:gd name="connsiteY10" fmla="*/ 60325 h 276238"/>
                <a:gd name="connsiteX11" fmla="*/ 155600 w 368804"/>
                <a:gd name="connsiteY11" fmla="*/ 69850 h 276238"/>
                <a:gd name="connsiteX12" fmla="*/ 92100 w 368804"/>
                <a:gd name="connsiteY12" fmla="*/ 104775 h 276238"/>
                <a:gd name="connsiteX13" fmla="*/ 25 w 368804"/>
                <a:gd name="connsiteY13" fmla="*/ 276225 h 27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804" h="276238">
                  <a:moveTo>
                    <a:pt x="25" y="276225"/>
                  </a:moveTo>
                  <a:cubicBezTo>
                    <a:pt x="-1562" y="274638"/>
                    <a:pt x="71463" y="120650"/>
                    <a:pt x="82575" y="95250"/>
                  </a:cubicBezTo>
                  <a:cubicBezTo>
                    <a:pt x="93687" y="69850"/>
                    <a:pt x="57175" y="129117"/>
                    <a:pt x="66700" y="123825"/>
                  </a:cubicBezTo>
                  <a:cubicBezTo>
                    <a:pt x="76225" y="118533"/>
                    <a:pt x="130729" y="69321"/>
                    <a:pt x="139725" y="63500"/>
                  </a:cubicBezTo>
                  <a:cubicBezTo>
                    <a:pt x="148721" y="57679"/>
                    <a:pt x="110092" y="90487"/>
                    <a:pt x="120675" y="88900"/>
                  </a:cubicBezTo>
                  <a:cubicBezTo>
                    <a:pt x="131258" y="87312"/>
                    <a:pt x="203225" y="53975"/>
                    <a:pt x="203225" y="53975"/>
                  </a:cubicBezTo>
                  <a:cubicBezTo>
                    <a:pt x="214867" y="50800"/>
                    <a:pt x="184175" y="74083"/>
                    <a:pt x="190525" y="69850"/>
                  </a:cubicBezTo>
                  <a:cubicBezTo>
                    <a:pt x="196875" y="65617"/>
                    <a:pt x="211692" y="40217"/>
                    <a:pt x="241325" y="28575"/>
                  </a:cubicBezTo>
                  <a:cubicBezTo>
                    <a:pt x="270958" y="16933"/>
                    <a:pt x="361975" y="0"/>
                    <a:pt x="368325" y="0"/>
                  </a:cubicBezTo>
                  <a:cubicBezTo>
                    <a:pt x="374675" y="0"/>
                    <a:pt x="316467" y="18521"/>
                    <a:pt x="279425" y="28575"/>
                  </a:cubicBezTo>
                  <a:cubicBezTo>
                    <a:pt x="242383" y="38629"/>
                    <a:pt x="146075" y="60325"/>
                    <a:pt x="146075" y="60325"/>
                  </a:cubicBezTo>
                  <a:cubicBezTo>
                    <a:pt x="125438" y="67204"/>
                    <a:pt x="164596" y="62442"/>
                    <a:pt x="155600" y="69850"/>
                  </a:cubicBezTo>
                  <a:cubicBezTo>
                    <a:pt x="146604" y="77258"/>
                    <a:pt x="116442" y="75142"/>
                    <a:pt x="92100" y="104775"/>
                  </a:cubicBezTo>
                  <a:cubicBezTo>
                    <a:pt x="67758" y="134408"/>
                    <a:pt x="1612" y="277812"/>
                    <a:pt x="25" y="276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14039CC2-C6E5-104A-7A8B-CF35FBE11058}"/>
                </a:ext>
              </a:extLst>
            </p:cNvPr>
            <p:cNvSpPr/>
            <p:nvPr/>
          </p:nvSpPr>
          <p:spPr>
            <a:xfrm>
              <a:off x="3562333" y="1900428"/>
              <a:ext cx="481251" cy="147477"/>
            </a:xfrm>
            <a:custGeom>
              <a:avLst/>
              <a:gdLst>
                <a:gd name="connsiteX0" fmla="*/ 17 w 481251"/>
                <a:gd name="connsiteY0" fmla="*/ 147447 h 147477"/>
                <a:gd name="connsiteX1" fmla="*/ 158767 w 481251"/>
                <a:gd name="connsiteY1" fmla="*/ 4572 h 147477"/>
                <a:gd name="connsiteX2" fmla="*/ 142892 w 481251"/>
                <a:gd name="connsiteY2" fmla="*/ 33147 h 147477"/>
                <a:gd name="connsiteX3" fmla="*/ 234967 w 481251"/>
                <a:gd name="connsiteY3" fmla="*/ 10922 h 147477"/>
                <a:gd name="connsiteX4" fmla="*/ 279417 w 481251"/>
                <a:gd name="connsiteY4" fmla="*/ 10922 h 147477"/>
                <a:gd name="connsiteX5" fmla="*/ 222267 w 481251"/>
                <a:gd name="connsiteY5" fmla="*/ 10922 h 147477"/>
                <a:gd name="connsiteX6" fmla="*/ 368317 w 481251"/>
                <a:gd name="connsiteY6" fmla="*/ 7747 h 147477"/>
                <a:gd name="connsiteX7" fmla="*/ 479442 w 481251"/>
                <a:gd name="connsiteY7" fmla="*/ 29972 h 147477"/>
                <a:gd name="connsiteX8" fmla="*/ 422292 w 481251"/>
                <a:gd name="connsiteY8" fmla="*/ 17272 h 147477"/>
                <a:gd name="connsiteX9" fmla="*/ 234967 w 481251"/>
                <a:gd name="connsiteY9" fmla="*/ 1397 h 147477"/>
                <a:gd name="connsiteX10" fmla="*/ 269892 w 481251"/>
                <a:gd name="connsiteY10" fmla="*/ 4572 h 147477"/>
                <a:gd name="connsiteX11" fmla="*/ 149242 w 481251"/>
                <a:gd name="connsiteY11" fmla="*/ 17272 h 147477"/>
                <a:gd name="connsiteX12" fmla="*/ 17 w 481251"/>
                <a:gd name="connsiteY12" fmla="*/ 147447 h 14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251" h="147477">
                  <a:moveTo>
                    <a:pt x="17" y="147447"/>
                  </a:moveTo>
                  <a:cubicBezTo>
                    <a:pt x="1605" y="145330"/>
                    <a:pt x="134955" y="23622"/>
                    <a:pt x="158767" y="4572"/>
                  </a:cubicBezTo>
                  <a:cubicBezTo>
                    <a:pt x="182579" y="-14478"/>
                    <a:pt x="130192" y="32089"/>
                    <a:pt x="142892" y="33147"/>
                  </a:cubicBezTo>
                  <a:cubicBezTo>
                    <a:pt x="155592" y="34205"/>
                    <a:pt x="212213" y="14626"/>
                    <a:pt x="234967" y="10922"/>
                  </a:cubicBezTo>
                  <a:cubicBezTo>
                    <a:pt x="257721" y="7218"/>
                    <a:pt x="279417" y="10922"/>
                    <a:pt x="279417" y="10922"/>
                  </a:cubicBezTo>
                  <a:lnTo>
                    <a:pt x="222267" y="10922"/>
                  </a:lnTo>
                  <a:cubicBezTo>
                    <a:pt x="237084" y="10393"/>
                    <a:pt x="325455" y="4572"/>
                    <a:pt x="368317" y="7747"/>
                  </a:cubicBezTo>
                  <a:cubicBezTo>
                    <a:pt x="411179" y="10922"/>
                    <a:pt x="470446" y="28385"/>
                    <a:pt x="479442" y="29972"/>
                  </a:cubicBezTo>
                  <a:cubicBezTo>
                    <a:pt x="488438" y="31559"/>
                    <a:pt x="463038" y="22034"/>
                    <a:pt x="422292" y="17272"/>
                  </a:cubicBezTo>
                  <a:cubicBezTo>
                    <a:pt x="381546" y="12510"/>
                    <a:pt x="260367" y="3514"/>
                    <a:pt x="234967" y="1397"/>
                  </a:cubicBezTo>
                  <a:cubicBezTo>
                    <a:pt x="209567" y="-720"/>
                    <a:pt x="284179" y="1926"/>
                    <a:pt x="269892" y="4572"/>
                  </a:cubicBezTo>
                  <a:cubicBezTo>
                    <a:pt x="255605" y="7218"/>
                    <a:pt x="191046" y="-5482"/>
                    <a:pt x="149242" y="17272"/>
                  </a:cubicBezTo>
                  <a:cubicBezTo>
                    <a:pt x="107438" y="40026"/>
                    <a:pt x="-1571" y="149564"/>
                    <a:pt x="17" y="147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9C4DACCE-896F-8C5B-CD8C-814D24E20D31}"/>
                </a:ext>
              </a:extLst>
            </p:cNvPr>
            <p:cNvSpPr/>
            <p:nvPr/>
          </p:nvSpPr>
          <p:spPr>
            <a:xfrm>
              <a:off x="3803637" y="1767071"/>
              <a:ext cx="320662" cy="118887"/>
            </a:xfrm>
            <a:custGeom>
              <a:avLst/>
              <a:gdLst>
                <a:gd name="connsiteX0" fmla="*/ 13 w 320662"/>
                <a:gd name="connsiteY0" fmla="*/ 74429 h 118887"/>
                <a:gd name="connsiteX1" fmla="*/ 180988 w 320662"/>
                <a:gd name="connsiteY1" fmla="*/ 10929 h 118887"/>
                <a:gd name="connsiteX2" fmla="*/ 263538 w 320662"/>
                <a:gd name="connsiteY2" fmla="*/ 39504 h 118887"/>
                <a:gd name="connsiteX3" fmla="*/ 238138 w 320662"/>
                <a:gd name="connsiteY3" fmla="*/ 20454 h 118887"/>
                <a:gd name="connsiteX4" fmla="*/ 317513 w 320662"/>
                <a:gd name="connsiteY4" fmla="*/ 74429 h 118887"/>
                <a:gd name="connsiteX5" fmla="*/ 304813 w 320662"/>
                <a:gd name="connsiteY5" fmla="*/ 87129 h 118887"/>
                <a:gd name="connsiteX6" fmla="*/ 304813 w 320662"/>
                <a:gd name="connsiteY6" fmla="*/ 118879 h 118887"/>
                <a:gd name="connsiteX7" fmla="*/ 307988 w 320662"/>
                <a:gd name="connsiteY7" fmla="*/ 83954 h 118887"/>
                <a:gd name="connsiteX8" fmla="*/ 228613 w 320662"/>
                <a:gd name="connsiteY8" fmla="*/ 33154 h 118887"/>
                <a:gd name="connsiteX9" fmla="*/ 203213 w 320662"/>
                <a:gd name="connsiteY9" fmla="*/ 26804 h 118887"/>
                <a:gd name="connsiteX10" fmla="*/ 171463 w 320662"/>
                <a:gd name="connsiteY10" fmla="*/ 1404 h 118887"/>
                <a:gd name="connsiteX11" fmla="*/ 13 w 320662"/>
                <a:gd name="connsiteY11" fmla="*/ 74429 h 11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62" h="118887">
                  <a:moveTo>
                    <a:pt x="13" y="74429"/>
                  </a:moveTo>
                  <a:cubicBezTo>
                    <a:pt x="1600" y="76016"/>
                    <a:pt x="137067" y="16750"/>
                    <a:pt x="180988" y="10929"/>
                  </a:cubicBezTo>
                  <a:cubicBezTo>
                    <a:pt x="224909" y="5108"/>
                    <a:pt x="254013" y="37916"/>
                    <a:pt x="263538" y="39504"/>
                  </a:cubicBezTo>
                  <a:cubicBezTo>
                    <a:pt x="273063" y="41091"/>
                    <a:pt x="229142" y="14633"/>
                    <a:pt x="238138" y="20454"/>
                  </a:cubicBezTo>
                  <a:cubicBezTo>
                    <a:pt x="247134" y="26275"/>
                    <a:pt x="317513" y="74429"/>
                    <a:pt x="317513" y="74429"/>
                  </a:cubicBezTo>
                  <a:cubicBezTo>
                    <a:pt x="328625" y="85541"/>
                    <a:pt x="306930" y="79721"/>
                    <a:pt x="304813" y="87129"/>
                  </a:cubicBezTo>
                  <a:cubicBezTo>
                    <a:pt x="302696" y="94537"/>
                    <a:pt x="304284" y="119408"/>
                    <a:pt x="304813" y="118879"/>
                  </a:cubicBezTo>
                  <a:cubicBezTo>
                    <a:pt x="305342" y="118350"/>
                    <a:pt x="320688" y="98242"/>
                    <a:pt x="307988" y="83954"/>
                  </a:cubicBezTo>
                  <a:cubicBezTo>
                    <a:pt x="295288" y="69666"/>
                    <a:pt x="246076" y="42679"/>
                    <a:pt x="228613" y="33154"/>
                  </a:cubicBezTo>
                  <a:cubicBezTo>
                    <a:pt x="211151" y="23629"/>
                    <a:pt x="212738" y="32096"/>
                    <a:pt x="203213" y="26804"/>
                  </a:cubicBezTo>
                  <a:cubicBezTo>
                    <a:pt x="193688" y="21512"/>
                    <a:pt x="201096" y="-6533"/>
                    <a:pt x="171463" y="1404"/>
                  </a:cubicBezTo>
                  <a:cubicBezTo>
                    <a:pt x="141830" y="9341"/>
                    <a:pt x="-1574" y="72842"/>
                    <a:pt x="13" y="74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A1B0E2F-588C-06B8-ABB4-A9E74DD8DFFC}"/>
                </a:ext>
              </a:extLst>
            </p:cNvPr>
            <p:cNvSpPr/>
            <p:nvPr/>
          </p:nvSpPr>
          <p:spPr>
            <a:xfrm>
              <a:off x="3962331" y="1828555"/>
              <a:ext cx="155247" cy="164934"/>
            </a:xfrm>
            <a:custGeom>
              <a:avLst/>
              <a:gdLst>
                <a:gd name="connsiteX0" fmla="*/ 69 w 155247"/>
                <a:gd name="connsiteY0" fmla="*/ 245 h 164934"/>
                <a:gd name="connsiteX1" fmla="*/ 104844 w 155247"/>
                <a:gd name="connsiteY1" fmla="*/ 25645 h 164934"/>
                <a:gd name="connsiteX2" fmla="*/ 130244 w 155247"/>
                <a:gd name="connsiteY2" fmla="*/ 41520 h 164934"/>
                <a:gd name="connsiteX3" fmla="*/ 152469 w 155247"/>
                <a:gd name="connsiteY3" fmla="*/ 162170 h 164934"/>
                <a:gd name="connsiteX4" fmla="*/ 152469 w 155247"/>
                <a:gd name="connsiteY4" fmla="*/ 117720 h 164934"/>
                <a:gd name="connsiteX5" fmla="*/ 130244 w 155247"/>
                <a:gd name="connsiteY5" fmla="*/ 22470 h 164934"/>
                <a:gd name="connsiteX6" fmla="*/ 88969 w 155247"/>
                <a:gd name="connsiteY6" fmla="*/ 12945 h 164934"/>
                <a:gd name="connsiteX7" fmla="*/ 69 w 155247"/>
                <a:gd name="connsiteY7" fmla="*/ 245 h 16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47" h="164934">
                  <a:moveTo>
                    <a:pt x="69" y="245"/>
                  </a:moveTo>
                  <a:cubicBezTo>
                    <a:pt x="2715" y="2362"/>
                    <a:pt x="83148" y="18766"/>
                    <a:pt x="104844" y="25645"/>
                  </a:cubicBezTo>
                  <a:cubicBezTo>
                    <a:pt x="126540" y="32524"/>
                    <a:pt x="122307" y="18766"/>
                    <a:pt x="130244" y="41520"/>
                  </a:cubicBezTo>
                  <a:cubicBezTo>
                    <a:pt x="138182" y="64274"/>
                    <a:pt x="148765" y="149470"/>
                    <a:pt x="152469" y="162170"/>
                  </a:cubicBezTo>
                  <a:cubicBezTo>
                    <a:pt x="156173" y="174870"/>
                    <a:pt x="156173" y="141003"/>
                    <a:pt x="152469" y="117720"/>
                  </a:cubicBezTo>
                  <a:cubicBezTo>
                    <a:pt x="148765" y="94437"/>
                    <a:pt x="140827" y="39933"/>
                    <a:pt x="130244" y="22470"/>
                  </a:cubicBezTo>
                  <a:cubicBezTo>
                    <a:pt x="119661" y="5008"/>
                    <a:pt x="106432" y="15591"/>
                    <a:pt x="88969" y="12945"/>
                  </a:cubicBezTo>
                  <a:cubicBezTo>
                    <a:pt x="71506" y="10299"/>
                    <a:pt x="-2577" y="-1872"/>
                    <a:pt x="69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F8ACD9B-5F4C-0E8F-4D84-C9AF9FCF1B48}"/>
                </a:ext>
              </a:extLst>
            </p:cNvPr>
            <p:cNvSpPr/>
            <p:nvPr/>
          </p:nvSpPr>
          <p:spPr>
            <a:xfrm>
              <a:off x="3892478" y="1862219"/>
              <a:ext cx="266573" cy="159883"/>
            </a:xfrm>
            <a:custGeom>
              <a:avLst/>
              <a:gdLst>
                <a:gd name="connsiteX0" fmla="*/ 72 w 266573"/>
                <a:gd name="connsiteY0" fmla="*/ 84056 h 159883"/>
                <a:gd name="connsiteX1" fmla="*/ 142947 w 266573"/>
                <a:gd name="connsiteY1" fmla="*/ 87231 h 159883"/>
                <a:gd name="connsiteX2" fmla="*/ 263597 w 266573"/>
                <a:gd name="connsiteY2" fmla="*/ 157081 h 159883"/>
                <a:gd name="connsiteX3" fmla="*/ 215972 w 266573"/>
                <a:gd name="connsiteY3" fmla="*/ 131681 h 159883"/>
                <a:gd name="connsiteX4" fmla="*/ 66747 w 266573"/>
                <a:gd name="connsiteY4" fmla="*/ 1506 h 159883"/>
                <a:gd name="connsiteX5" fmla="*/ 139772 w 266573"/>
                <a:gd name="connsiteY5" fmla="*/ 61831 h 159883"/>
                <a:gd name="connsiteX6" fmla="*/ 161997 w 266573"/>
                <a:gd name="connsiteY6" fmla="*/ 77706 h 159883"/>
                <a:gd name="connsiteX7" fmla="*/ 72 w 266573"/>
                <a:gd name="connsiteY7" fmla="*/ 84056 h 15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73" h="159883">
                  <a:moveTo>
                    <a:pt x="72" y="84056"/>
                  </a:moveTo>
                  <a:cubicBezTo>
                    <a:pt x="-3103" y="85643"/>
                    <a:pt x="99026" y="75060"/>
                    <a:pt x="142947" y="87231"/>
                  </a:cubicBezTo>
                  <a:cubicBezTo>
                    <a:pt x="186868" y="99402"/>
                    <a:pt x="251426" y="149673"/>
                    <a:pt x="263597" y="157081"/>
                  </a:cubicBezTo>
                  <a:cubicBezTo>
                    <a:pt x="275768" y="164489"/>
                    <a:pt x="248780" y="157610"/>
                    <a:pt x="215972" y="131681"/>
                  </a:cubicBezTo>
                  <a:cubicBezTo>
                    <a:pt x="183164" y="105752"/>
                    <a:pt x="79447" y="13148"/>
                    <a:pt x="66747" y="1506"/>
                  </a:cubicBezTo>
                  <a:cubicBezTo>
                    <a:pt x="54047" y="-10136"/>
                    <a:pt x="123897" y="49131"/>
                    <a:pt x="139772" y="61831"/>
                  </a:cubicBezTo>
                  <a:cubicBezTo>
                    <a:pt x="155647" y="74531"/>
                    <a:pt x="181576" y="74531"/>
                    <a:pt x="161997" y="77706"/>
                  </a:cubicBezTo>
                  <a:cubicBezTo>
                    <a:pt x="142418" y="80881"/>
                    <a:pt x="3247" y="82469"/>
                    <a:pt x="72" y="84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60B498E-00E0-1965-BBEF-98A3A84620F5}"/>
                </a:ext>
              </a:extLst>
            </p:cNvPr>
            <p:cNvSpPr/>
            <p:nvPr/>
          </p:nvSpPr>
          <p:spPr>
            <a:xfrm>
              <a:off x="4321154" y="1914413"/>
              <a:ext cx="116291" cy="451962"/>
            </a:xfrm>
            <a:custGeom>
              <a:avLst/>
              <a:gdLst>
                <a:gd name="connsiteX0" fmla="*/ 21 w 116291"/>
                <a:gd name="connsiteY0" fmla="*/ 112 h 451962"/>
                <a:gd name="connsiteX1" fmla="*/ 44471 w 116291"/>
                <a:gd name="connsiteY1" fmla="*/ 235062 h 451962"/>
                <a:gd name="connsiteX2" fmla="*/ 47646 w 116291"/>
                <a:gd name="connsiteY2" fmla="*/ 346187 h 451962"/>
                <a:gd name="connsiteX3" fmla="*/ 114321 w 116291"/>
                <a:gd name="connsiteY3" fmla="*/ 447787 h 451962"/>
                <a:gd name="connsiteX4" fmla="*/ 92096 w 116291"/>
                <a:gd name="connsiteY4" fmla="*/ 422387 h 451962"/>
                <a:gd name="connsiteX5" fmla="*/ 25421 w 116291"/>
                <a:gd name="connsiteY5" fmla="*/ 330312 h 451962"/>
                <a:gd name="connsiteX6" fmla="*/ 38121 w 116291"/>
                <a:gd name="connsiteY6" fmla="*/ 343012 h 451962"/>
                <a:gd name="connsiteX7" fmla="*/ 19071 w 116291"/>
                <a:gd name="connsiteY7" fmla="*/ 181087 h 451962"/>
                <a:gd name="connsiteX8" fmla="*/ 50821 w 116291"/>
                <a:gd name="connsiteY8" fmla="*/ 203312 h 451962"/>
                <a:gd name="connsiteX9" fmla="*/ 21 w 116291"/>
                <a:gd name="connsiteY9" fmla="*/ 112 h 45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291" h="451962">
                  <a:moveTo>
                    <a:pt x="21" y="112"/>
                  </a:moveTo>
                  <a:cubicBezTo>
                    <a:pt x="-1037" y="5403"/>
                    <a:pt x="36534" y="177383"/>
                    <a:pt x="44471" y="235062"/>
                  </a:cubicBezTo>
                  <a:cubicBezTo>
                    <a:pt x="52409" y="292741"/>
                    <a:pt x="36004" y="310733"/>
                    <a:pt x="47646" y="346187"/>
                  </a:cubicBezTo>
                  <a:cubicBezTo>
                    <a:pt x="59288" y="381641"/>
                    <a:pt x="106913" y="435087"/>
                    <a:pt x="114321" y="447787"/>
                  </a:cubicBezTo>
                  <a:cubicBezTo>
                    <a:pt x="121729" y="460487"/>
                    <a:pt x="106913" y="441966"/>
                    <a:pt x="92096" y="422387"/>
                  </a:cubicBezTo>
                  <a:cubicBezTo>
                    <a:pt x="77279" y="402808"/>
                    <a:pt x="25421" y="330312"/>
                    <a:pt x="25421" y="330312"/>
                  </a:cubicBezTo>
                  <a:cubicBezTo>
                    <a:pt x="16425" y="317083"/>
                    <a:pt x="39179" y="367883"/>
                    <a:pt x="38121" y="343012"/>
                  </a:cubicBezTo>
                  <a:cubicBezTo>
                    <a:pt x="37063" y="318141"/>
                    <a:pt x="16954" y="204370"/>
                    <a:pt x="19071" y="181087"/>
                  </a:cubicBezTo>
                  <a:cubicBezTo>
                    <a:pt x="21188" y="157804"/>
                    <a:pt x="53467" y="229241"/>
                    <a:pt x="50821" y="203312"/>
                  </a:cubicBezTo>
                  <a:cubicBezTo>
                    <a:pt x="48175" y="177383"/>
                    <a:pt x="1079" y="-5179"/>
                    <a:pt x="21" y="1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AA77DA12-10C4-DB4F-07C1-C69C20073A5F}"/>
                </a:ext>
              </a:extLst>
            </p:cNvPr>
            <p:cNvSpPr/>
            <p:nvPr/>
          </p:nvSpPr>
          <p:spPr>
            <a:xfrm>
              <a:off x="4346339" y="2352675"/>
              <a:ext cx="16140" cy="200781"/>
            </a:xfrm>
            <a:custGeom>
              <a:avLst/>
              <a:gdLst>
                <a:gd name="connsiteX0" fmla="*/ 3411 w 16140"/>
                <a:gd name="connsiteY0" fmla="*/ 0 h 200781"/>
                <a:gd name="connsiteX1" fmla="*/ 16111 w 16140"/>
                <a:gd name="connsiteY1" fmla="*/ 92075 h 200781"/>
                <a:gd name="connsiteX2" fmla="*/ 236 w 16140"/>
                <a:gd name="connsiteY2" fmla="*/ 158750 h 200781"/>
                <a:gd name="connsiteX3" fmla="*/ 6586 w 16140"/>
                <a:gd name="connsiteY3" fmla="*/ 200025 h 200781"/>
                <a:gd name="connsiteX4" fmla="*/ 6586 w 16140"/>
                <a:gd name="connsiteY4" fmla="*/ 123825 h 200781"/>
                <a:gd name="connsiteX5" fmla="*/ 6586 w 16140"/>
                <a:gd name="connsiteY5" fmla="*/ 82550 h 200781"/>
                <a:gd name="connsiteX6" fmla="*/ 3411 w 16140"/>
                <a:gd name="connsiteY6" fmla="*/ 0 h 20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0" h="200781">
                  <a:moveTo>
                    <a:pt x="3411" y="0"/>
                  </a:moveTo>
                  <a:cubicBezTo>
                    <a:pt x="10025" y="32808"/>
                    <a:pt x="16640" y="65617"/>
                    <a:pt x="16111" y="92075"/>
                  </a:cubicBezTo>
                  <a:cubicBezTo>
                    <a:pt x="15582" y="118533"/>
                    <a:pt x="1823" y="140758"/>
                    <a:pt x="236" y="158750"/>
                  </a:cubicBezTo>
                  <a:cubicBezTo>
                    <a:pt x="-1352" y="176742"/>
                    <a:pt x="5528" y="205846"/>
                    <a:pt x="6586" y="200025"/>
                  </a:cubicBezTo>
                  <a:cubicBezTo>
                    <a:pt x="7644" y="194204"/>
                    <a:pt x="6586" y="123825"/>
                    <a:pt x="6586" y="123825"/>
                  </a:cubicBezTo>
                  <a:lnTo>
                    <a:pt x="6586" y="82550"/>
                  </a:lnTo>
                  <a:lnTo>
                    <a:pt x="34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07BC0934-91BF-9BE1-EECF-F1365BBB5B4C}"/>
                </a:ext>
              </a:extLst>
            </p:cNvPr>
            <p:cNvSpPr/>
            <p:nvPr/>
          </p:nvSpPr>
          <p:spPr>
            <a:xfrm>
              <a:off x="4262797" y="2565176"/>
              <a:ext cx="64893" cy="204182"/>
            </a:xfrm>
            <a:custGeom>
              <a:avLst/>
              <a:gdLst>
                <a:gd name="connsiteX0" fmla="*/ 32978 w 64893"/>
                <a:gd name="connsiteY0" fmla="*/ 224 h 204182"/>
                <a:gd name="connsiteX1" fmla="*/ 20278 w 64893"/>
                <a:gd name="connsiteY1" fmla="*/ 76424 h 204182"/>
                <a:gd name="connsiteX2" fmla="*/ 36153 w 64893"/>
                <a:gd name="connsiteY2" fmla="*/ 143099 h 204182"/>
                <a:gd name="connsiteX3" fmla="*/ 64728 w 64893"/>
                <a:gd name="connsiteY3" fmla="*/ 203424 h 204182"/>
                <a:gd name="connsiteX4" fmla="*/ 45678 w 64893"/>
                <a:gd name="connsiteY4" fmla="*/ 171674 h 204182"/>
                <a:gd name="connsiteX5" fmla="*/ 1228 w 64893"/>
                <a:gd name="connsiteY5" fmla="*/ 95474 h 204182"/>
                <a:gd name="connsiteX6" fmla="*/ 13928 w 64893"/>
                <a:gd name="connsiteY6" fmla="*/ 101824 h 204182"/>
                <a:gd name="connsiteX7" fmla="*/ 32978 w 64893"/>
                <a:gd name="connsiteY7" fmla="*/ 224 h 2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93" h="204182">
                  <a:moveTo>
                    <a:pt x="32978" y="224"/>
                  </a:moveTo>
                  <a:cubicBezTo>
                    <a:pt x="34036" y="-4009"/>
                    <a:pt x="19749" y="52612"/>
                    <a:pt x="20278" y="76424"/>
                  </a:cubicBezTo>
                  <a:cubicBezTo>
                    <a:pt x="20807" y="100236"/>
                    <a:pt x="28745" y="121932"/>
                    <a:pt x="36153" y="143099"/>
                  </a:cubicBezTo>
                  <a:cubicBezTo>
                    <a:pt x="43561" y="164266"/>
                    <a:pt x="63141" y="198662"/>
                    <a:pt x="64728" y="203424"/>
                  </a:cubicBezTo>
                  <a:cubicBezTo>
                    <a:pt x="66315" y="208186"/>
                    <a:pt x="56261" y="189666"/>
                    <a:pt x="45678" y="171674"/>
                  </a:cubicBezTo>
                  <a:cubicBezTo>
                    <a:pt x="35095" y="153682"/>
                    <a:pt x="1228" y="95474"/>
                    <a:pt x="1228" y="95474"/>
                  </a:cubicBezTo>
                  <a:cubicBezTo>
                    <a:pt x="-4064" y="83832"/>
                    <a:pt x="9166" y="113466"/>
                    <a:pt x="13928" y="101824"/>
                  </a:cubicBezTo>
                  <a:cubicBezTo>
                    <a:pt x="18690" y="90182"/>
                    <a:pt x="31920" y="4457"/>
                    <a:pt x="32978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78F4E1D-AA3A-3E2C-CBF2-AC3309B20492}"/>
                </a:ext>
              </a:extLst>
            </p:cNvPr>
            <p:cNvSpPr/>
            <p:nvPr/>
          </p:nvSpPr>
          <p:spPr>
            <a:xfrm>
              <a:off x="4435413" y="2412936"/>
              <a:ext cx="184215" cy="242387"/>
            </a:xfrm>
            <a:custGeom>
              <a:avLst/>
              <a:gdLst>
                <a:gd name="connsiteX0" fmla="*/ 62 w 184215"/>
                <a:gd name="connsiteY0" fmla="*/ 64 h 242387"/>
                <a:gd name="connsiteX1" fmla="*/ 15937 w 184215"/>
                <a:gd name="connsiteY1" fmla="*/ 139764 h 242387"/>
                <a:gd name="connsiteX2" fmla="*/ 25462 w 184215"/>
                <a:gd name="connsiteY2" fmla="*/ 168339 h 242387"/>
                <a:gd name="connsiteX3" fmla="*/ 82612 w 184215"/>
                <a:gd name="connsiteY3" fmla="*/ 222314 h 242387"/>
                <a:gd name="connsiteX4" fmla="*/ 25462 w 184215"/>
                <a:gd name="connsiteY4" fmla="*/ 203264 h 242387"/>
                <a:gd name="connsiteX5" fmla="*/ 47687 w 184215"/>
                <a:gd name="connsiteY5" fmla="*/ 212789 h 242387"/>
                <a:gd name="connsiteX6" fmla="*/ 104837 w 184215"/>
                <a:gd name="connsiteY6" fmla="*/ 219139 h 242387"/>
                <a:gd name="connsiteX7" fmla="*/ 184212 w 184215"/>
                <a:gd name="connsiteY7" fmla="*/ 142939 h 242387"/>
                <a:gd name="connsiteX8" fmla="*/ 108012 w 184215"/>
                <a:gd name="connsiteY8" fmla="*/ 222314 h 242387"/>
                <a:gd name="connsiteX9" fmla="*/ 69912 w 184215"/>
                <a:gd name="connsiteY9" fmla="*/ 241364 h 242387"/>
                <a:gd name="connsiteX10" fmla="*/ 38162 w 184215"/>
                <a:gd name="connsiteY10" fmla="*/ 200089 h 242387"/>
                <a:gd name="connsiteX11" fmla="*/ 22287 w 184215"/>
                <a:gd name="connsiteY11" fmla="*/ 158814 h 242387"/>
                <a:gd name="connsiteX12" fmla="*/ 62 w 184215"/>
                <a:gd name="connsiteY12" fmla="*/ 64 h 24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215" h="242387">
                  <a:moveTo>
                    <a:pt x="62" y="64"/>
                  </a:moveTo>
                  <a:cubicBezTo>
                    <a:pt x="-996" y="-3111"/>
                    <a:pt x="11704" y="111718"/>
                    <a:pt x="15937" y="139764"/>
                  </a:cubicBezTo>
                  <a:cubicBezTo>
                    <a:pt x="20170" y="167810"/>
                    <a:pt x="14349" y="154581"/>
                    <a:pt x="25462" y="168339"/>
                  </a:cubicBezTo>
                  <a:cubicBezTo>
                    <a:pt x="36575" y="182097"/>
                    <a:pt x="82612" y="216493"/>
                    <a:pt x="82612" y="222314"/>
                  </a:cubicBezTo>
                  <a:cubicBezTo>
                    <a:pt x="82612" y="228135"/>
                    <a:pt x="31283" y="204852"/>
                    <a:pt x="25462" y="203264"/>
                  </a:cubicBezTo>
                  <a:cubicBezTo>
                    <a:pt x="19641" y="201677"/>
                    <a:pt x="34458" y="210143"/>
                    <a:pt x="47687" y="212789"/>
                  </a:cubicBezTo>
                  <a:cubicBezTo>
                    <a:pt x="60916" y="215435"/>
                    <a:pt x="82083" y="230781"/>
                    <a:pt x="104837" y="219139"/>
                  </a:cubicBezTo>
                  <a:cubicBezTo>
                    <a:pt x="127591" y="207497"/>
                    <a:pt x="183683" y="142410"/>
                    <a:pt x="184212" y="142939"/>
                  </a:cubicBezTo>
                  <a:cubicBezTo>
                    <a:pt x="184741" y="143468"/>
                    <a:pt x="127062" y="205910"/>
                    <a:pt x="108012" y="222314"/>
                  </a:cubicBezTo>
                  <a:cubicBezTo>
                    <a:pt x="88962" y="238718"/>
                    <a:pt x="81554" y="245068"/>
                    <a:pt x="69912" y="241364"/>
                  </a:cubicBezTo>
                  <a:cubicBezTo>
                    <a:pt x="58270" y="237660"/>
                    <a:pt x="46100" y="213847"/>
                    <a:pt x="38162" y="200089"/>
                  </a:cubicBezTo>
                  <a:cubicBezTo>
                    <a:pt x="30225" y="186331"/>
                    <a:pt x="28637" y="184214"/>
                    <a:pt x="22287" y="158814"/>
                  </a:cubicBezTo>
                  <a:cubicBezTo>
                    <a:pt x="15937" y="133414"/>
                    <a:pt x="1120" y="3239"/>
                    <a:pt x="62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0B24E12-C111-DD50-1A35-3CA209848DCD}"/>
                </a:ext>
              </a:extLst>
            </p:cNvPr>
            <p:cNvSpPr/>
            <p:nvPr/>
          </p:nvSpPr>
          <p:spPr>
            <a:xfrm>
              <a:off x="4571775" y="2511094"/>
              <a:ext cx="230195" cy="129349"/>
            </a:xfrm>
            <a:custGeom>
              <a:avLst/>
              <a:gdLst>
                <a:gd name="connsiteX0" fmla="*/ 225 w 230195"/>
                <a:gd name="connsiteY0" fmla="*/ 19381 h 129349"/>
                <a:gd name="connsiteX1" fmla="*/ 133575 w 230195"/>
                <a:gd name="connsiteY1" fmla="*/ 9856 h 129349"/>
                <a:gd name="connsiteX2" fmla="*/ 95475 w 230195"/>
                <a:gd name="connsiteY2" fmla="*/ 32081 h 129349"/>
                <a:gd name="connsiteX3" fmla="*/ 174850 w 230195"/>
                <a:gd name="connsiteY3" fmla="*/ 54306 h 129349"/>
                <a:gd name="connsiteX4" fmla="*/ 228825 w 230195"/>
                <a:gd name="connsiteY4" fmla="*/ 127331 h 129349"/>
                <a:gd name="connsiteX5" fmla="*/ 206600 w 230195"/>
                <a:gd name="connsiteY5" fmla="*/ 101931 h 129349"/>
                <a:gd name="connsiteX6" fmla="*/ 127225 w 230195"/>
                <a:gd name="connsiteY6" fmla="*/ 28906 h 129349"/>
                <a:gd name="connsiteX7" fmla="*/ 143100 w 230195"/>
                <a:gd name="connsiteY7" fmla="*/ 38431 h 129349"/>
                <a:gd name="connsiteX8" fmla="*/ 101825 w 230195"/>
                <a:gd name="connsiteY8" fmla="*/ 331 h 129349"/>
                <a:gd name="connsiteX9" fmla="*/ 225 w 230195"/>
                <a:gd name="connsiteY9" fmla="*/ 19381 h 1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195" h="129349">
                  <a:moveTo>
                    <a:pt x="225" y="19381"/>
                  </a:moveTo>
                  <a:cubicBezTo>
                    <a:pt x="5517" y="20968"/>
                    <a:pt x="117700" y="7739"/>
                    <a:pt x="133575" y="9856"/>
                  </a:cubicBezTo>
                  <a:cubicBezTo>
                    <a:pt x="149450" y="11973"/>
                    <a:pt x="88596" y="24673"/>
                    <a:pt x="95475" y="32081"/>
                  </a:cubicBezTo>
                  <a:cubicBezTo>
                    <a:pt x="102354" y="39489"/>
                    <a:pt x="152625" y="38431"/>
                    <a:pt x="174850" y="54306"/>
                  </a:cubicBezTo>
                  <a:cubicBezTo>
                    <a:pt x="197075" y="70181"/>
                    <a:pt x="223533" y="119394"/>
                    <a:pt x="228825" y="127331"/>
                  </a:cubicBezTo>
                  <a:cubicBezTo>
                    <a:pt x="234117" y="135268"/>
                    <a:pt x="223533" y="118335"/>
                    <a:pt x="206600" y="101931"/>
                  </a:cubicBezTo>
                  <a:cubicBezTo>
                    <a:pt x="189667" y="85527"/>
                    <a:pt x="127225" y="28906"/>
                    <a:pt x="127225" y="28906"/>
                  </a:cubicBezTo>
                  <a:cubicBezTo>
                    <a:pt x="116642" y="18323"/>
                    <a:pt x="147333" y="43193"/>
                    <a:pt x="143100" y="38431"/>
                  </a:cubicBezTo>
                  <a:cubicBezTo>
                    <a:pt x="138867" y="33669"/>
                    <a:pt x="119288" y="3506"/>
                    <a:pt x="101825" y="331"/>
                  </a:cubicBezTo>
                  <a:cubicBezTo>
                    <a:pt x="84363" y="-2844"/>
                    <a:pt x="-5067" y="17794"/>
                    <a:pt x="225" y="19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63DC37B-7850-5D64-846F-E84672E09D9A}"/>
                </a:ext>
              </a:extLst>
            </p:cNvPr>
            <p:cNvSpPr/>
            <p:nvPr/>
          </p:nvSpPr>
          <p:spPr>
            <a:xfrm>
              <a:off x="4438645" y="1974811"/>
              <a:ext cx="48235" cy="213110"/>
            </a:xfrm>
            <a:custGeom>
              <a:avLst/>
              <a:gdLst>
                <a:gd name="connsiteX0" fmla="*/ 5 w 48235"/>
                <a:gd name="connsiteY0" fmla="*/ 39 h 213110"/>
                <a:gd name="connsiteX1" fmla="*/ 44455 w 48235"/>
                <a:gd name="connsiteY1" fmla="*/ 111164 h 213110"/>
                <a:gd name="connsiteX2" fmla="*/ 28580 w 48235"/>
                <a:gd name="connsiteY2" fmla="*/ 212764 h 213110"/>
                <a:gd name="connsiteX3" fmla="*/ 41280 w 48235"/>
                <a:gd name="connsiteY3" fmla="*/ 146089 h 213110"/>
                <a:gd name="connsiteX4" fmla="*/ 15880 w 48235"/>
                <a:gd name="connsiteY4" fmla="*/ 193714 h 213110"/>
                <a:gd name="connsiteX5" fmla="*/ 31755 w 48235"/>
                <a:gd name="connsiteY5" fmla="*/ 123864 h 213110"/>
                <a:gd name="connsiteX6" fmla="*/ 47630 w 48235"/>
                <a:gd name="connsiteY6" fmla="*/ 98464 h 213110"/>
                <a:gd name="connsiteX7" fmla="*/ 5 w 48235"/>
                <a:gd name="connsiteY7" fmla="*/ 39 h 2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5" h="213110">
                  <a:moveTo>
                    <a:pt x="5" y="39"/>
                  </a:moveTo>
                  <a:cubicBezTo>
                    <a:pt x="-524" y="2156"/>
                    <a:pt x="39693" y="75710"/>
                    <a:pt x="44455" y="111164"/>
                  </a:cubicBezTo>
                  <a:cubicBezTo>
                    <a:pt x="49217" y="146618"/>
                    <a:pt x="29109" y="206943"/>
                    <a:pt x="28580" y="212764"/>
                  </a:cubicBezTo>
                  <a:cubicBezTo>
                    <a:pt x="28051" y="218585"/>
                    <a:pt x="43397" y="149264"/>
                    <a:pt x="41280" y="146089"/>
                  </a:cubicBezTo>
                  <a:cubicBezTo>
                    <a:pt x="39163" y="142914"/>
                    <a:pt x="17467" y="197418"/>
                    <a:pt x="15880" y="193714"/>
                  </a:cubicBezTo>
                  <a:cubicBezTo>
                    <a:pt x="14293" y="190010"/>
                    <a:pt x="26463" y="139739"/>
                    <a:pt x="31755" y="123864"/>
                  </a:cubicBezTo>
                  <a:cubicBezTo>
                    <a:pt x="37047" y="107989"/>
                    <a:pt x="51334" y="116456"/>
                    <a:pt x="47630" y="98464"/>
                  </a:cubicBezTo>
                  <a:cubicBezTo>
                    <a:pt x="43926" y="80472"/>
                    <a:pt x="534" y="-2078"/>
                    <a:pt x="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1B10DD6-FFB3-F957-FBF1-F5F62EC530E3}"/>
                </a:ext>
              </a:extLst>
            </p:cNvPr>
            <p:cNvSpPr/>
            <p:nvPr/>
          </p:nvSpPr>
          <p:spPr>
            <a:xfrm>
              <a:off x="4488844" y="2228322"/>
              <a:ext cx="97893" cy="270469"/>
            </a:xfrm>
            <a:custGeom>
              <a:avLst/>
              <a:gdLst>
                <a:gd name="connsiteX0" fmla="*/ 606 w 97893"/>
                <a:gd name="connsiteY0" fmla="*/ 528 h 270469"/>
                <a:gd name="connsiteX1" fmla="*/ 48231 w 97893"/>
                <a:gd name="connsiteY1" fmla="*/ 60853 h 270469"/>
                <a:gd name="connsiteX2" fmla="*/ 95856 w 97893"/>
                <a:gd name="connsiteY2" fmla="*/ 181503 h 270469"/>
                <a:gd name="connsiteX3" fmla="*/ 89506 w 97893"/>
                <a:gd name="connsiteY3" fmla="*/ 270403 h 270469"/>
                <a:gd name="connsiteX4" fmla="*/ 92681 w 97893"/>
                <a:gd name="connsiteY4" fmla="*/ 194203 h 270469"/>
                <a:gd name="connsiteX5" fmla="*/ 83156 w 97893"/>
                <a:gd name="connsiteY5" fmla="*/ 92603 h 270469"/>
                <a:gd name="connsiteX6" fmla="*/ 606 w 97893"/>
                <a:gd name="connsiteY6" fmla="*/ 528 h 27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893" h="270469">
                  <a:moveTo>
                    <a:pt x="606" y="528"/>
                  </a:moveTo>
                  <a:cubicBezTo>
                    <a:pt x="-5215" y="-4764"/>
                    <a:pt x="32356" y="30691"/>
                    <a:pt x="48231" y="60853"/>
                  </a:cubicBezTo>
                  <a:cubicBezTo>
                    <a:pt x="64106" y="91015"/>
                    <a:pt x="88977" y="146578"/>
                    <a:pt x="95856" y="181503"/>
                  </a:cubicBezTo>
                  <a:cubicBezTo>
                    <a:pt x="102735" y="216428"/>
                    <a:pt x="90035" y="268286"/>
                    <a:pt x="89506" y="270403"/>
                  </a:cubicBezTo>
                  <a:cubicBezTo>
                    <a:pt x="88977" y="272520"/>
                    <a:pt x="93739" y="223836"/>
                    <a:pt x="92681" y="194203"/>
                  </a:cubicBezTo>
                  <a:cubicBezTo>
                    <a:pt x="91623" y="164570"/>
                    <a:pt x="95327" y="121707"/>
                    <a:pt x="83156" y="92603"/>
                  </a:cubicBezTo>
                  <a:cubicBezTo>
                    <a:pt x="70985" y="63499"/>
                    <a:pt x="6427" y="5820"/>
                    <a:pt x="606" y="52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99EFF4C6-54D6-1CAF-4D6A-09D1C46AB5AB}"/>
                </a:ext>
              </a:extLst>
            </p:cNvPr>
            <p:cNvSpPr/>
            <p:nvPr/>
          </p:nvSpPr>
          <p:spPr>
            <a:xfrm>
              <a:off x="4359157" y="2600320"/>
              <a:ext cx="166469" cy="141652"/>
            </a:xfrm>
            <a:custGeom>
              <a:avLst/>
              <a:gdLst>
                <a:gd name="connsiteX0" fmla="*/ 118 w 166469"/>
                <a:gd name="connsiteY0" fmla="*/ 5 h 141652"/>
                <a:gd name="connsiteX1" fmla="*/ 60443 w 166469"/>
                <a:gd name="connsiteY1" fmla="*/ 60330 h 141652"/>
                <a:gd name="connsiteX2" fmla="*/ 123943 w 166469"/>
                <a:gd name="connsiteY2" fmla="*/ 111130 h 141652"/>
                <a:gd name="connsiteX3" fmla="*/ 165218 w 166469"/>
                <a:gd name="connsiteY3" fmla="*/ 139705 h 141652"/>
                <a:gd name="connsiteX4" fmla="*/ 76318 w 166469"/>
                <a:gd name="connsiteY4" fmla="*/ 57155 h 141652"/>
                <a:gd name="connsiteX5" fmla="*/ 118 w 166469"/>
                <a:gd name="connsiteY5" fmla="*/ 5 h 14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69" h="141652">
                  <a:moveTo>
                    <a:pt x="118" y="5"/>
                  </a:moveTo>
                  <a:cubicBezTo>
                    <a:pt x="-2528" y="534"/>
                    <a:pt x="39806" y="41809"/>
                    <a:pt x="60443" y="60330"/>
                  </a:cubicBezTo>
                  <a:cubicBezTo>
                    <a:pt x="81080" y="78851"/>
                    <a:pt x="106481" y="97901"/>
                    <a:pt x="123943" y="111130"/>
                  </a:cubicBezTo>
                  <a:cubicBezTo>
                    <a:pt x="141406" y="124359"/>
                    <a:pt x="173156" y="148701"/>
                    <a:pt x="165218" y="139705"/>
                  </a:cubicBezTo>
                  <a:cubicBezTo>
                    <a:pt x="157281" y="130709"/>
                    <a:pt x="100660" y="77263"/>
                    <a:pt x="76318" y="57155"/>
                  </a:cubicBezTo>
                  <a:cubicBezTo>
                    <a:pt x="51976" y="37047"/>
                    <a:pt x="2764" y="-524"/>
                    <a:pt x="11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D628868A-8CDC-80B2-5707-1FF176B60498}"/>
                </a:ext>
              </a:extLst>
            </p:cNvPr>
            <p:cNvSpPr/>
            <p:nvPr/>
          </p:nvSpPr>
          <p:spPr>
            <a:xfrm>
              <a:off x="4460870" y="2266311"/>
              <a:ext cx="93591" cy="302487"/>
            </a:xfrm>
            <a:custGeom>
              <a:avLst/>
              <a:gdLst>
                <a:gd name="connsiteX0" fmla="*/ 5 w 93591"/>
                <a:gd name="connsiteY0" fmla="*/ 639 h 302487"/>
                <a:gd name="connsiteX1" fmla="*/ 53980 w 93591"/>
                <a:gd name="connsiteY1" fmla="*/ 156214 h 302487"/>
                <a:gd name="connsiteX2" fmla="*/ 92080 w 93591"/>
                <a:gd name="connsiteY2" fmla="*/ 299089 h 302487"/>
                <a:gd name="connsiteX3" fmla="*/ 82555 w 93591"/>
                <a:gd name="connsiteY3" fmla="*/ 245114 h 302487"/>
                <a:gd name="connsiteX4" fmla="*/ 50805 w 93591"/>
                <a:gd name="connsiteY4" fmla="*/ 105414 h 302487"/>
                <a:gd name="connsiteX5" fmla="*/ 5 w 93591"/>
                <a:gd name="connsiteY5" fmla="*/ 639 h 30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91" h="302487">
                  <a:moveTo>
                    <a:pt x="5" y="639"/>
                  </a:moveTo>
                  <a:cubicBezTo>
                    <a:pt x="534" y="9106"/>
                    <a:pt x="38634" y="106472"/>
                    <a:pt x="53980" y="156214"/>
                  </a:cubicBezTo>
                  <a:cubicBezTo>
                    <a:pt x="69326" y="205956"/>
                    <a:pt x="87317" y="284272"/>
                    <a:pt x="92080" y="299089"/>
                  </a:cubicBezTo>
                  <a:cubicBezTo>
                    <a:pt x="96843" y="313906"/>
                    <a:pt x="89434" y="277393"/>
                    <a:pt x="82555" y="245114"/>
                  </a:cubicBezTo>
                  <a:cubicBezTo>
                    <a:pt x="75676" y="212835"/>
                    <a:pt x="62976" y="140868"/>
                    <a:pt x="50805" y="105414"/>
                  </a:cubicBezTo>
                  <a:cubicBezTo>
                    <a:pt x="38634" y="69960"/>
                    <a:pt x="-524" y="-7828"/>
                    <a:pt x="5" y="63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B7A010F-8237-AD75-E173-CD62410688B1}"/>
                </a:ext>
              </a:extLst>
            </p:cNvPr>
            <p:cNvSpPr/>
            <p:nvPr/>
          </p:nvSpPr>
          <p:spPr>
            <a:xfrm>
              <a:off x="4365535" y="2701523"/>
              <a:ext cx="112900" cy="29196"/>
            </a:xfrm>
            <a:custGeom>
              <a:avLst/>
              <a:gdLst>
                <a:gd name="connsiteX0" fmla="*/ 90 w 112900"/>
                <a:gd name="connsiteY0" fmla="*/ 402 h 29196"/>
                <a:gd name="connsiteX1" fmla="*/ 108040 w 112900"/>
                <a:gd name="connsiteY1" fmla="*/ 28977 h 29196"/>
                <a:gd name="connsiteX2" fmla="*/ 88990 w 112900"/>
                <a:gd name="connsiteY2" fmla="*/ 13102 h 29196"/>
                <a:gd name="connsiteX3" fmla="*/ 90 w 112900"/>
                <a:gd name="connsiteY3" fmla="*/ 402 h 2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00" h="29196">
                  <a:moveTo>
                    <a:pt x="90" y="402"/>
                  </a:moveTo>
                  <a:cubicBezTo>
                    <a:pt x="3265" y="3048"/>
                    <a:pt x="108040" y="28977"/>
                    <a:pt x="108040" y="28977"/>
                  </a:cubicBezTo>
                  <a:cubicBezTo>
                    <a:pt x="122857" y="31094"/>
                    <a:pt x="100103" y="17335"/>
                    <a:pt x="88990" y="13102"/>
                  </a:cubicBezTo>
                  <a:cubicBezTo>
                    <a:pt x="77878" y="8869"/>
                    <a:pt x="-3085" y="-2244"/>
                    <a:pt x="90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A807DE6-167E-86F9-A842-DE3EAADBBED8}"/>
                </a:ext>
              </a:extLst>
            </p:cNvPr>
            <p:cNvSpPr/>
            <p:nvPr/>
          </p:nvSpPr>
          <p:spPr>
            <a:xfrm>
              <a:off x="4526537" y="2622446"/>
              <a:ext cx="116680" cy="49263"/>
            </a:xfrm>
            <a:custGeom>
              <a:avLst/>
              <a:gdLst>
                <a:gd name="connsiteX0" fmla="*/ 1013 w 116680"/>
                <a:gd name="connsiteY0" fmla="*/ 47729 h 49263"/>
                <a:gd name="connsiteX1" fmla="*/ 115313 w 116680"/>
                <a:gd name="connsiteY1" fmla="*/ 104 h 49263"/>
                <a:gd name="connsiteX2" fmla="*/ 61338 w 116680"/>
                <a:gd name="connsiteY2" fmla="*/ 35029 h 49263"/>
                <a:gd name="connsiteX3" fmla="*/ 1013 w 116680"/>
                <a:gd name="connsiteY3" fmla="*/ 47729 h 4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80" h="49263">
                  <a:moveTo>
                    <a:pt x="1013" y="47729"/>
                  </a:moveTo>
                  <a:cubicBezTo>
                    <a:pt x="10009" y="41908"/>
                    <a:pt x="105259" y="2221"/>
                    <a:pt x="115313" y="104"/>
                  </a:cubicBezTo>
                  <a:cubicBezTo>
                    <a:pt x="125367" y="-2013"/>
                    <a:pt x="77213" y="28679"/>
                    <a:pt x="61338" y="35029"/>
                  </a:cubicBezTo>
                  <a:cubicBezTo>
                    <a:pt x="45463" y="41379"/>
                    <a:pt x="-7983" y="53550"/>
                    <a:pt x="1013" y="47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414914D-A0E2-83AC-28B1-0CEFBF88440B}"/>
                </a:ext>
              </a:extLst>
            </p:cNvPr>
            <p:cNvSpPr/>
            <p:nvPr/>
          </p:nvSpPr>
          <p:spPr>
            <a:xfrm>
              <a:off x="4540233" y="2652701"/>
              <a:ext cx="171545" cy="58838"/>
            </a:xfrm>
            <a:custGeom>
              <a:avLst/>
              <a:gdLst>
                <a:gd name="connsiteX0" fmla="*/ 17 w 171545"/>
                <a:gd name="connsiteY0" fmla="*/ 58749 h 58838"/>
                <a:gd name="connsiteX1" fmla="*/ 73042 w 171545"/>
                <a:gd name="connsiteY1" fmla="*/ 17474 h 58838"/>
                <a:gd name="connsiteX2" fmla="*/ 168292 w 171545"/>
                <a:gd name="connsiteY2" fmla="*/ 14299 h 58838"/>
                <a:gd name="connsiteX3" fmla="*/ 142892 w 171545"/>
                <a:gd name="connsiteY3" fmla="*/ 1599 h 58838"/>
                <a:gd name="connsiteX4" fmla="*/ 79392 w 171545"/>
                <a:gd name="connsiteY4" fmla="*/ 4774 h 58838"/>
                <a:gd name="connsiteX5" fmla="*/ 17 w 171545"/>
                <a:gd name="connsiteY5" fmla="*/ 58749 h 5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45" h="58838">
                  <a:moveTo>
                    <a:pt x="17" y="58749"/>
                  </a:moveTo>
                  <a:cubicBezTo>
                    <a:pt x="-1041" y="60866"/>
                    <a:pt x="44996" y="24882"/>
                    <a:pt x="73042" y="17474"/>
                  </a:cubicBezTo>
                  <a:cubicBezTo>
                    <a:pt x="101088" y="10066"/>
                    <a:pt x="156650" y="16945"/>
                    <a:pt x="168292" y="14299"/>
                  </a:cubicBezTo>
                  <a:cubicBezTo>
                    <a:pt x="179934" y="11653"/>
                    <a:pt x="157709" y="3186"/>
                    <a:pt x="142892" y="1599"/>
                  </a:cubicBezTo>
                  <a:cubicBezTo>
                    <a:pt x="128075" y="12"/>
                    <a:pt x="97913" y="-2105"/>
                    <a:pt x="79392" y="4774"/>
                  </a:cubicBezTo>
                  <a:cubicBezTo>
                    <a:pt x="60871" y="11653"/>
                    <a:pt x="1075" y="56632"/>
                    <a:pt x="17" y="58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3C5A2F85-6C1A-AF80-7D73-2D621C3D1F40}"/>
                </a:ext>
              </a:extLst>
            </p:cNvPr>
            <p:cNvSpPr/>
            <p:nvPr/>
          </p:nvSpPr>
          <p:spPr>
            <a:xfrm>
              <a:off x="4613148" y="2409479"/>
              <a:ext cx="155842" cy="137034"/>
            </a:xfrm>
            <a:custGeom>
              <a:avLst/>
              <a:gdLst>
                <a:gd name="connsiteX0" fmla="*/ 127 w 155842"/>
                <a:gd name="connsiteY0" fmla="*/ 73371 h 137034"/>
                <a:gd name="connsiteX1" fmla="*/ 85852 w 155842"/>
                <a:gd name="connsiteY1" fmla="*/ 19396 h 137034"/>
                <a:gd name="connsiteX2" fmla="*/ 133477 w 155842"/>
                <a:gd name="connsiteY2" fmla="*/ 76546 h 137034"/>
                <a:gd name="connsiteX3" fmla="*/ 155702 w 155842"/>
                <a:gd name="connsiteY3" fmla="*/ 136871 h 137034"/>
                <a:gd name="connsiteX4" fmla="*/ 123952 w 155842"/>
                <a:gd name="connsiteY4" fmla="*/ 57496 h 137034"/>
                <a:gd name="connsiteX5" fmla="*/ 89027 w 155842"/>
                <a:gd name="connsiteY5" fmla="*/ 346 h 137034"/>
                <a:gd name="connsiteX6" fmla="*/ 66802 w 155842"/>
                <a:gd name="connsiteY6" fmla="*/ 35271 h 137034"/>
                <a:gd name="connsiteX7" fmla="*/ 127 w 155842"/>
                <a:gd name="connsiteY7" fmla="*/ 73371 h 13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42" h="137034">
                  <a:moveTo>
                    <a:pt x="127" y="73371"/>
                  </a:moveTo>
                  <a:cubicBezTo>
                    <a:pt x="3302" y="70725"/>
                    <a:pt x="63627" y="18867"/>
                    <a:pt x="85852" y="19396"/>
                  </a:cubicBezTo>
                  <a:cubicBezTo>
                    <a:pt x="108077" y="19925"/>
                    <a:pt x="121835" y="56967"/>
                    <a:pt x="133477" y="76546"/>
                  </a:cubicBezTo>
                  <a:cubicBezTo>
                    <a:pt x="145119" y="96125"/>
                    <a:pt x="157289" y="140046"/>
                    <a:pt x="155702" y="136871"/>
                  </a:cubicBezTo>
                  <a:cubicBezTo>
                    <a:pt x="154115" y="133696"/>
                    <a:pt x="135064" y="80250"/>
                    <a:pt x="123952" y="57496"/>
                  </a:cubicBezTo>
                  <a:cubicBezTo>
                    <a:pt x="112840" y="34742"/>
                    <a:pt x="98552" y="4050"/>
                    <a:pt x="89027" y="346"/>
                  </a:cubicBezTo>
                  <a:cubicBezTo>
                    <a:pt x="79502" y="-3358"/>
                    <a:pt x="79502" y="23629"/>
                    <a:pt x="66802" y="35271"/>
                  </a:cubicBezTo>
                  <a:cubicBezTo>
                    <a:pt x="54102" y="46913"/>
                    <a:pt x="-3048" y="76017"/>
                    <a:pt x="127" y="73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46DCE65F-D0CC-FE9C-0C6D-297EE28B8454}"/>
                </a:ext>
              </a:extLst>
            </p:cNvPr>
            <p:cNvSpPr/>
            <p:nvPr/>
          </p:nvSpPr>
          <p:spPr>
            <a:xfrm>
              <a:off x="4286194" y="2126975"/>
              <a:ext cx="44713" cy="344096"/>
            </a:xfrm>
            <a:custGeom>
              <a:avLst/>
              <a:gdLst>
                <a:gd name="connsiteX0" fmla="*/ 56 w 44713"/>
                <a:gd name="connsiteY0" fmla="*/ 275 h 344096"/>
                <a:gd name="connsiteX1" fmla="*/ 34981 w 44713"/>
                <a:gd name="connsiteY1" fmla="*/ 127275 h 344096"/>
                <a:gd name="connsiteX2" fmla="*/ 25456 w 44713"/>
                <a:gd name="connsiteY2" fmla="*/ 270150 h 344096"/>
                <a:gd name="connsiteX3" fmla="*/ 22281 w 44713"/>
                <a:gd name="connsiteY3" fmla="*/ 343175 h 344096"/>
                <a:gd name="connsiteX4" fmla="*/ 44506 w 44713"/>
                <a:gd name="connsiteY4" fmla="*/ 222525 h 344096"/>
                <a:gd name="connsiteX5" fmla="*/ 31806 w 44713"/>
                <a:gd name="connsiteY5" fmla="*/ 200300 h 344096"/>
                <a:gd name="connsiteX6" fmla="*/ 44506 w 44713"/>
                <a:gd name="connsiteY6" fmla="*/ 162200 h 344096"/>
                <a:gd name="connsiteX7" fmla="*/ 56 w 44713"/>
                <a:gd name="connsiteY7" fmla="*/ 275 h 34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3" h="344096">
                  <a:moveTo>
                    <a:pt x="56" y="275"/>
                  </a:moveTo>
                  <a:cubicBezTo>
                    <a:pt x="-1532" y="-5546"/>
                    <a:pt x="30748" y="82296"/>
                    <a:pt x="34981" y="127275"/>
                  </a:cubicBezTo>
                  <a:cubicBezTo>
                    <a:pt x="39214" y="172254"/>
                    <a:pt x="27573" y="234167"/>
                    <a:pt x="25456" y="270150"/>
                  </a:cubicBezTo>
                  <a:cubicBezTo>
                    <a:pt x="23339" y="306133"/>
                    <a:pt x="19106" y="351113"/>
                    <a:pt x="22281" y="343175"/>
                  </a:cubicBezTo>
                  <a:cubicBezTo>
                    <a:pt x="25456" y="335237"/>
                    <a:pt x="42918" y="246338"/>
                    <a:pt x="44506" y="222525"/>
                  </a:cubicBezTo>
                  <a:cubicBezTo>
                    <a:pt x="46094" y="198712"/>
                    <a:pt x="31806" y="210354"/>
                    <a:pt x="31806" y="200300"/>
                  </a:cubicBezTo>
                  <a:cubicBezTo>
                    <a:pt x="31806" y="190246"/>
                    <a:pt x="46623" y="191304"/>
                    <a:pt x="44506" y="162200"/>
                  </a:cubicBezTo>
                  <a:cubicBezTo>
                    <a:pt x="42389" y="133096"/>
                    <a:pt x="1644" y="6096"/>
                    <a:pt x="56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61520A6-AAF9-6993-E0DA-C5989A747C04}"/>
                </a:ext>
              </a:extLst>
            </p:cNvPr>
            <p:cNvSpPr/>
            <p:nvPr/>
          </p:nvSpPr>
          <p:spPr>
            <a:xfrm>
              <a:off x="4540133" y="2193899"/>
              <a:ext cx="184192" cy="166362"/>
            </a:xfrm>
            <a:custGeom>
              <a:avLst/>
              <a:gdLst>
                <a:gd name="connsiteX0" fmla="*/ 117 w 184192"/>
                <a:gd name="connsiteY0" fmla="*/ 26 h 166362"/>
                <a:gd name="connsiteX1" fmla="*/ 89017 w 184192"/>
                <a:gd name="connsiteY1" fmla="*/ 57176 h 166362"/>
                <a:gd name="connsiteX2" fmla="*/ 181092 w 184192"/>
                <a:gd name="connsiteY2" fmla="*/ 165126 h 166362"/>
                <a:gd name="connsiteX3" fmla="*/ 155692 w 184192"/>
                <a:gd name="connsiteY3" fmla="*/ 111151 h 166362"/>
                <a:gd name="connsiteX4" fmla="*/ 89017 w 184192"/>
                <a:gd name="connsiteY4" fmla="*/ 41301 h 166362"/>
                <a:gd name="connsiteX5" fmla="*/ 108067 w 184192"/>
                <a:gd name="connsiteY5" fmla="*/ 63526 h 166362"/>
                <a:gd name="connsiteX6" fmla="*/ 117 w 184192"/>
                <a:gd name="connsiteY6" fmla="*/ 26 h 16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92" h="166362">
                  <a:moveTo>
                    <a:pt x="117" y="26"/>
                  </a:moveTo>
                  <a:cubicBezTo>
                    <a:pt x="-3058" y="-1032"/>
                    <a:pt x="58855" y="29659"/>
                    <a:pt x="89017" y="57176"/>
                  </a:cubicBezTo>
                  <a:cubicBezTo>
                    <a:pt x="119179" y="84693"/>
                    <a:pt x="169980" y="156130"/>
                    <a:pt x="181092" y="165126"/>
                  </a:cubicBezTo>
                  <a:cubicBezTo>
                    <a:pt x="192204" y="174122"/>
                    <a:pt x="171038" y="131788"/>
                    <a:pt x="155692" y="111151"/>
                  </a:cubicBezTo>
                  <a:cubicBezTo>
                    <a:pt x="140346" y="90514"/>
                    <a:pt x="96954" y="49238"/>
                    <a:pt x="89017" y="41301"/>
                  </a:cubicBezTo>
                  <a:cubicBezTo>
                    <a:pt x="81080" y="33364"/>
                    <a:pt x="118650" y="68818"/>
                    <a:pt x="108067" y="63526"/>
                  </a:cubicBezTo>
                  <a:cubicBezTo>
                    <a:pt x="97484" y="58234"/>
                    <a:pt x="3292" y="1084"/>
                    <a:pt x="117" y="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4A01759-5F1E-554B-694E-A2A2C1F97DEF}"/>
                </a:ext>
              </a:extLst>
            </p:cNvPr>
            <p:cNvSpPr/>
            <p:nvPr/>
          </p:nvSpPr>
          <p:spPr>
            <a:xfrm>
              <a:off x="4508500" y="2806554"/>
              <a:ext cx="29793" cy="174822"/>
            </a:xfrm>
            <a:custGeom>
              <a:avLst/>
              <a:gdLst>
                <a:gd name="connsiteX0" fmla="*/ 25400 w 29793"/>
                <a:gd name="connsiteY0" fmla="*/ 146 h 174822"/>
                <a:gd name="connsiteX1" fmla="*/ 28575 w 29793"/>
                <a:gd name="connsiteY1" fmla="*/ 69996 h 174822"/>
                <a:gd name="connsiteX2" fmla="*/ 3175 w 29793"/>
                <a:gd name="connsiteY2" fmla="*/ 143021 h 174822"/>
                <a:gd name="connsiteX3" fmla="*/ 22225 w 29793"/>
                <a:gd name="connsiteY3" fmla="*/ 174771 h 174822"/>
                <a:gd name="connsiteX4" fmla="*/ 0 w 29793"/>
                <a:gd name="connsiteY4" fmla="*/ 136671 h 174822"/>
                <a:gd name="connsiteX5" fmla="*/ 22225 w 29793"/>
                <a:gd name="connsiteY5" fmla="*/ 89046 h 174822"/>
                <a:gd name="connsiteX6" fmla="*/ 25400 w 29793"/>
                <a:gd name="connsiteY6" fmla="*/ 146 h 17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3" h="174822">
                  <a:moveTo>
                    <a:pt x="25400" y="146"/>
                  </a:moveTo>
                  <a:cubicBezTo>
                    <a:pt x="26458" y="-3029"/>
                    <a:pt x="32279" y="46184"/>
                    <a:pt x="28575" y="69996"/>
                  </a:cubicBezTo>
                  <a:cubicBezTo>
                    <a:pt x="24871" y="93809"/>
                    <a:pt x="4233" y="125559"/>
                    <a:pt x="3175" y="143021"/>
                  </a:cubicBezTo>
                  <a:cubicBezTo>
                    <a:pt x="2117" y="160483"/>
                    <a:pt x="22754" y="175829"/>
                    <a:pt x="22225" y="174771"/>
                  </a:cubicBezTo>
                  <a:cubicBezTo>
                    <a:pt x="21696" y="173713"/>
                    <a:pt x="0" y="150958"/>
                    <a:pt x="0" y="136671"/>
                  </a:cubicBezTo>
                  <a:cubicBezTo>
                    <a:pt x="0" y="122384"/>
                    <a:pt x="15346" y="107567"/>
                    <a:pt x="22225" y="89046"/>
                  </a:cubicBezTo>
                  <a:cubicBezTo>
                    <a:pt x="29104" y="70525"/>
                    <a:pt x="24342" y="3321"/>
                    <a:pt x="25400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C64C761-F083-2CE8-EE74-C4C69C1AD0CF}"/>
                </a:ext>
              </a:extLst>
            </p:cNvPr>
            <p:cNvSpPr/>
            <p:nvPr/>
          </p:nvSpPr>
          <p:spPr>
            <a:xfrm>
              <a:off x="4581520" y="2793888"/>
              <a:ext cx="51215" cy="162231"/>
            </a:xfrm>
            <a:custGeom>
              <a:avLst/>
              <a:gdLst>
                <a:gd name="connsiteX0" fmla="*/ 3180 w 51215"/>
                <a:gd name="connsiteY0" fmla="*/ 112 h 162231"/>
                <a:gd name="connsiteX1" fmla="*/ 34930 w 51215"/>
                <a:gd name="connsiteY1" fmla="*/ 95362 h 162231"/>
                <a:gd name="connsiteX2" fmla="*/ 5 w 51215"/>
                <a:gd name="connsiteY2" fmla="*/ 162037 h 162231"/>
                <a:gd name="connsiteX3" fmla="*/ 38105 w 51215"/>
                <a:gd name="connsiteY3" fmla="*/ 114412 h 162231"/>
                <a:gd name="connsiteX4" fmla="*/ 50805 w 51215"/>
                <a:gd name="connsiteY4" fmla="*/ 76312 h 162231"/>
                <a:gd name="connsiteX5" fmla="*/ 3180 w 51215"/>
                <a:gd name="connsiteY5" fmla="*/ 112 h 16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15" h="162231">
                  <a:moveTo>
                    <a:pt x="3180" y="112"/>
                  </a:moveTo>
                  <a:cubicBezTo>
                    <a:pt x="534" y="3287"/>
                    <a:pt x="35459" y="68375"/>
                    <a:pt x="34930" y="95362"/>
                  </a:cubicBezTo>
                  <a:cubicBezTo>
                    <a:pt x="34401" y="122349"/>
                    <a:pt x="-524" y="158862"/>
                    <a:pt x="5" y="162037"/>
                  </a:cubicBezTo>
                  <a:cubicBezTo>
                    <a:pt x="534" y="165212"/>
                    <a:pt x="29638" y="128700"/>
                    <a:pt x="38105" y="114412"/>
                  </a:cubicBezTo>
                  <a:cubicBezTo>
                    <a:pt x="46572" y="100124"/>
                    <a:pt x="52922" y="90600"/>
                    <a:pt x="50805" y="76312"/>
                  </a:cubicBezTo>
                  <a:cubicBezTo>
                    <a:pt x="48688" y="62025"/>
                    <a:pt x="5826" y="-3063"/>
                    <a:pt x="3180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3B149DD9-352F-AC8F-8B2D-34F1E1C02209}"/>
                </a:ext>
              </a:extLst>
            </p:cNvPr>
            <p:cNvSpPr/>
            <p:nvPr/>
          </p:nvSpPr>
          <p:spPr>
            <a:xfrm>
              <a:off x="4321159" y="3004721"/>
              <a:ext cx="265179" cy="103654"/>
            </a:xfrm>
            <a:custGeom>
              <a:avLst/>
              <a:gdLst>
                <a:gd name="connsiteX0" fmla="*/ 16 w 265179"/>
                <a:gd name="connsiteY0" fmla="*/ 103604 h 103654"/>
                <a:gd name="connsiteX1" fmla="*/ 142891 w 265179"/>
                <a:gd name="connsiteY1" fmla="*/ 14704 h 103654"/>
                <a:gd name="connsiteX2" fmla="*/ 177816 w 265179"/>
                <a:gd name="connsiteY2" fmla="*/ 5179 h 103654"/>
                <a:gd name="connsiteX3" fmla="*/ 165116 w 265179"/>
                <a:gd name="connsiteY3" fmla="*/ 8354 h 103654"/>
                <a:gd name="connsiteX4" fmla="*/ 263541 w 265179"/>
                <a:gd name="connsiteY4" fmla="*/ 5179 h 103654"/>
                <a:gd name="connsiteX5" fmla="*/ 222266 w 265179"/>
                <a:gd name="connsiteY5" fmla="*/ 2004 h 103654"/>
                <a:gd name="connsiteX6" fmla="*/ 165116 w 265179"/>
                <a:gd name="connsiteY6" fmla="*/ 2004 h 103654"/>
                <a:gd name="connsiteX7" fmla="*/ 152416 w 265179"/>
                <a:gd name="connsiteY7" fmla="*/ 27404 h 103654"/>
                <a:gd name="connsiteX8" fmla="*/ 16 w 265179"/>
                <a:gd name="connsiteY8" fmla="*/ 103604 h 10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79" h="103654">
                  <a:moveTo>
                    <a:pt x="16" y="103604"/>
                  </a:moveTo>
                  <a:cubicBezTo>
                    <a:pt x="-1572" y="101487"/>
                    <a:pt x="113258" y="31108"/>
                    <a:pt x="142891" y="14704"/>
                  </a:cubicBezTo>
                  <a:cubicBezTo>
                    <a:pt x="172524" y="-1700"/>
                    <a:pt x="177816" y="5179"/>
                    <a:pt x="177816" y="5179"/>
                  </a:cubicBezTo>
                  <a:cubicBezTo>
                    <a:pt x="181520" y="4121"/>
                    <a:pt x="150829" y="8354"/>
                    <a:pt x="165116" y="8354"/>
                  </a:cubicBezTo>
                  <a:cubicBezTo>
                    <a:pt x="179403" y="8354"/>
                    <a:pt x="254016" y="6237"/>
                    <a:pt x="263541" y="5179"/>
                  </a:cubicBezTo>
                  <a:cubicBezTo>
                    <a:pt x="273066" y="4121"/>
                    <a:pt x="238670" y="2533"/>
                    <a:pt x="222266" y="2004"/>
                  </a:cubicBezTo>
                  <a:cubicBezTo>
                    <a:pt x="205862" y="1475"/>
                    <a:pt x="176758" y="-2229"/>
                    <a:pt x="165116" y="2004"/>
                  </a:cubicBezTo>
                  <a:cubicBezTo>
                    <a:pt x="153474" y="6237"/>
                    <a:pt x="174641" y="14175"/>
                    <a:pt x="152416" y="27404"/>
                  </a:cubicBezTo>
                  <a:cubicBezTo>
                    <a:pt x="130191" y="40633"/>
                    <a:pt x="1604" y="105721"/>
                    <a:pt x="16" y="103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3A617D13-F8AB-BACB-69A9-1FBF729143E1}"/>
                </a:ext>
              </a:extLst>
            </p:cNvPr>
            <p:cNvSpPr/>
            <p:nvPr/>
          </p:nvSpPr>
          <p:spPr>
            <a:xfrm>
              <a:off x="4550681" y="2940050"/>
              <a:ext cx="504841" cy="79483"/>
            </a:xfrm>
            <a:custGeom>
              <a:avLst/>
              <a:gdLst>
                <a:gd name="connsiteX0" fmla="*/ 2269 w 504841"/>
                <a:gd name="connsiteY0" fmla="*/ 79375 h 79483"/>
                <a:gd name="connsiteX1" fmla="*/ 107044 w 504841"/>
                <a:gd name="connsiteY1" fmla="*/ 34925 h 79483"/>
                <a:gd name="connsiteX2" fmla="*/ 221344 w 504841"/>
                <a:gd name="connsiteY2" fmla="*/ 34925 h 79483"/>
                <a:gd name="connsiteX3" fmla="*/ 218169 w 504841"/>
                <a:gd name="connsiteY3" fmla="*/ 22225 h 79483"/>
                <a:gd name="connsiteX4" fmla="*/ 338819 w 504841"/>
                <a:gd name="connsiteY4" fmla="*/ 31750 h 79483"/>
                <a:gd name="connsiteX5" fmla="*/ 503919 w 504841"/>
                <a:gd name="connsiteY5" fmla="*/ 0 h 79483"/>
                <a:gd name="connsiteX6" fmla="*/ 399144 w 504841"/>
                <a:gd name="connsiteY6" fmla="*/ 31750 h 79483"/>
                <a:gd name="connsiteX7" fmla="*/ 262619 w 504841"/>
                <a:gd name="connsiteY7" fmla="*/ 44450 h 79483"/>
                <a:gd name="connsiteX8" fmla="*/ 354694 w 504841"/>
                <a:gd name="connsiteY8" fmla="*/ 28575 h 79483"/>
                <a:gd name="connsiteX9" fmla="*/ 218169 w 504841"/>
                <a:gd name="connsiteY9" fmla="*/ 25400 h 79483"/>
                <a:gd name="connsiteX10" fmla="*/ 154669 w 504841"/>
                <a:gd name="connsiteY10" fmla="*/ 41275 h 79483"/>
                <a:gd name="connsiteX11" fmla="*/ 43544 w 504841"/>
                <a:gd name="connsiteY11" fmla="*/ 47625 h 79483"/>
                <a:gd name="connsiteX12" fmla="*/ 2269 w 504841"/>
                <a:gd name="connsiteY12" fmla="*/ 79375 h 7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841" h="79483">
                  <a:moveTo>
                    <a:pt x="2269" y="79375"/>
                  </a:moveTo>
                  <a:cubicBezTo>
                    <a:pt x="12852" y="77258"/>
                    <a:pt x="70532" y="42333"/>
                    <a:pt x="107044" y="34925"/>
                  </a:cubicBezTo>
                  <a:cubicBezTo>
                    <a:pt x="143556" y="27517"/>
                    <a:pt x="202823" y="37042"/>
                    <a:pt x="221344" y="34925"/>
                  </a:cubicBezTo>
                  <a:cubicBezTo>
                    <a:pt x="239865" y="32808"/>
                    <a:pt x="198590" y="22754"/>
                    <a:pt x="218169" y="22225"/>
                  </a:cubicBezTo>
                  <a:cubicBezTo>
                    <a:pt x="237748" y="21696"/>
                    <a:pt x="291194" y="35454"/>
                    <a:pt x="338819" y="31750"/>
                  </a:cubicBezTo>
                  <a:cubicBezTo>
                    <a:pt x="386444" y="28046"/>
                    <a:pt x="493865" y="0"/>
                    <a:pt x="503919" y="0"/>
                  </a:cubicBezTo>
                  <a:cubicBezTo>
                    <a:pt x="513973" y="0"/>
                    <a:pt x="439361" y="24342"/>
                    <a:pt x="399144" y="31750"/>
                  </a:cubicBezTo>
                  <a:cubicBezTo>
                    <a:pt x="358927" y="39158"/>
                    <a:pt x="270027" y="44979"/>
                    <a:pt x="262619" y="44450"/>
                  </a:cubicBezTo>
                  <a:cubicBezTo>
                    <a:pt x="255211" y="43921"/>
                    <a:pt x="362102" y="31750"/>
                    <a:pt x="354694" y="28575"/>
                  </a:cubicBezTo>
                  <a:cubicBezTo>
                    <a:pt x="347286" y="25400"/>
                    <a:pt x="251506" y="23283"/>
                    <a:pt x="218169" y="25400"/>
                  </a:cubicBezTo>
                  <a:cubicBezTo>
                    <a:pt x="184832" y="27517"/>
                    <a:pt x="183773" y="37571"/>
                    <a:pt x="154669" y="41275"/>
                  </a:cubicBezTo>
                  <a:cubicBezTo>
                    <a:pt x="125565" y="44979"/>
                    <a:pt x="66827" y="43392"/>
                    <a:pt x="43544" y="47625"/>
                  </a:cubicBezTo>
                  <a:cubicBezTo>
                    <a:pt x="20261" y="51858"/>
                    <a:pt x="-8314" y="81492"/>
                    <a:pt x="2269" y="79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F2D33A18-0201-F42F-F2F5-E7B54CCB9265}"/>
                </a:ext>
              </a:extLst>
            </p:cNvPr>
            <p:cNvSpPr/>
            <p:nvPr/>
          </p:nvSpPr>
          <p:spPr>
            <a:xfrm>
              <a:off x="4333371" y="3070163"/>
              <a:ext cx="271458" cy="41545"/>
            </a:xfrm>
            <a:custGeom>
              <a:avLst/>
              <a:gdLst>
                <a:gd name="connsiteX0" fmla="*/ 504 w 271458"/>
                <a:gd name="connsiteY0" fmla="*/ 41337 h 41545"/>
                <a:gd name="connsiteX1" fmla="*/ 210054 w 271458"/>
                <a:gd name="connsiteY1" fmla="*/ 62 h 41545"/>
                <a:gd name="connsiteX2" fmla="*/ 270379 w 271458"/>
                <a:gd name="connsiteY2" fmla="*/ 31812 h 41545"/>
                <a:gd name="connsiteX3" fmla="*/ 244979 w 271458"/>
                <a:gd name="connsiteY3" fmla="*/ 25462 h 41545"/>
                <a:gd name="connsiteX4" fmla="*/ 197354 w 271458"/>
                <a:gd name="connsiteY4" fmla="*/ 19112 h 41545"/>
                <a:gd name="connsiteX5" fmla="*/ 149729 w 271458"/>
                <a:gd name="connsiteY5" fmla="*/ 15937 h 41545"/>
                <a:gd name="connsiteX6" fmla="*/ 225929 w 271458"/>
                <a:gd name="connsiteY6" fmla="*/ 15937 h 41545"/>
                <a:gd name="connsiteX7" fmla="*/ 152904 w 271458"/>
                <a:gd name="connsiteY7" fmla="*/ 15937 h 41545"/>
                <a:gd name="connsiteX8" fmla="*/ 504 w 271458"/>
                <a:gd name="connsiteY8" fmla="*/ 41337 h 4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58" h="41545">
                  <a:moveTo>
                    <a:pt x="504" y="41337"/>
                  </a:moveTo>
                  <a:cubicBezTo>
                    <a:pt x="10029" y="38691"/>
                    <a:pt x="165075" y="1649"/>
                    <a:pt x="210054" y="62"/>
                  </a:cubicBezTo>
                  <a:cubicBezTo>
                    <a:pt x="255033" y="-1525"/>
                    <a:pt x="264558" y="27579"/>
                    <a:pt x="270379" y="31812"/>
                  </a:cubicBezTo>
                  <a:cubicBezTo>
                    <a:pt x="276200" y="36045"/>
                    <a:pt x="257150" y="27579"/>
                    <a:pt x="244979" y="25462"/>
                  </a:cubicBezTo>
                  <a:cubicBezTo>
                    <a:pt x="232808" y="23345"/>
                    <a:pt x="213229" y="20699"/>
                    <a:pt x="197354" y="19112"/>
                  </a:cubicBezTo>
                  <a:cubicBezTo>
                    <a:pt x="181479" y="17524"/>
                    <a:pt x="144967" y="16466"/>
                    <a:pt x="149729" y="15937"/>
                  </a:cubicBezTo>
                  <a:cubicBezTo>
                    <a:pt x="154492" y="15408"/>
                    <a:pt x="225929" y="15937"/>
                    <a:pt x="225929" y="15937"/>
                  </a:cubicBezTo>
                  <a:cubicBezTo>
                    <a:pt x="226458" y="15937"/>
                    <a:pt x="186771" y="11175"/>
                    <a:pt x="152904" y="15937"/>
                  </a:cubicBezTo>
                  <a:cubicBezTo>
                    <a:pt x="119037" y="20699"/>
                    <a:pt x="-9021" y="43983"/>
                    <a:pt x="504" y="4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56AF86A-1866-CBEE-0691-05A2D0A6DB26}"/>
                </a:ext>
              </a:extLst>
            </p:cNvPr>
            <p:cNvSpPr/>
            <p:nvPr/>
          </p:nvSpPr>
          <p:spPr>
            <a:xfrm>
              <a:off x="4606646" y="2968307"/>
              <a:ext cx="382380" cy="111801"/>
            </a:xfrm>
            <a:custGeom>
              <a:avLst/>
              <a:gdLst>
                <a:gd name="connsiteX0" fmla="*/ 279 w 382380"/>
                <a:gd name="connsiteY0" fmla="*/ 111443 h 111801"/>
                <a:gd name="connsiteX1" fmla="*/ 187604 w 382380"/>
                <a:gd name="connsiteY1" fmla="*/ 44768 h 111801"/>
                <a:gd name="connsiteX2" fmla="*/ 149504 w 382380"/>
                <a:gd name="connsiteY2" fmla="*/ 51118 h 111801"/>
                <a:gd name="connsiteX3" fmla="*/ 247929 w 382380"/>
                <a:gd name="connsiteY3" fmla="*/ 57468 h 111801"/>
                <a:gd name="connsiteX4" fmla="*/ 381279 w 382380"/>
                <a:gd name="connsiteY4" fmla="*/ 318 h 111801"/>
                <a:gd name="connsiteX5" fmla="*/ 305079 w 382380"/>
                <a:gd name="connsiteY5" fmla="*/ 35243 h 111801"/>
                <a:gd name="connsiteX6" fmla="*/ 193954 w 382380"/>
                <a:gd name="connsiteY6" fmla="*/ 54293 h 111801"/>
                <a:gd name="connsiteX7" fmla="*/ 146329 w 382380"/>
                <a:gd name="connsiteY7" fmla="*/ 70168 h 111801"/>
                <a:gd name="connsiteX8" fmla="*/ 279 w 382380"/>
                <a:gd name="connsiteY8" fmla="*/ 111443 h 1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380" h="111801">
                  <a:moveTo>
                    <a:pt x="279" y="111443"/>
                  </a:moveTo>
                  <a:cubicBezTo>
                    <a:pt x="7158" y="107210"/>
                    <a:pt x="162733" y="54822"/>
                    <a:pt x="187604" y="44768"/>
                  </a:cubicBezTo>
                  <a:cubicBezTo>
                    <a:pt x="212475" y="34714"/>
                    <a:pt x="139450" y="49001"/>
                    <a:pt x="149504" y="51118"/>
                  </a:cubicBezTo>
                  <a:cubicBezTo>
                    <a:pt x="159558" y="53235"/>
                    <a:pt x="209300" y="65935"/>
                    <a:pt x="247929" y="57468"/>
                  </a:cubicBezTo>
                  <a:cubicBezTo>
                    <a:pt x="286558" y="49001"/>
                    <a:pt x="371754" y="4022"/>
                    <a:pt x="381279" y="318"/>
                  </a:cubicBezTo>
                  <a:cubicBezTo>
                    <a:pt x="390804" y="-3386"/>
                    <a:pt x="336300" y="26247"/>
                    <a:pt x="305079" y="35243"/>
                  </a:cubicBezTo>
                  <a:cubicBezTo>
                    <a:pt x="273858" y="44239"/>
                    <a:pt x="220412" y="48472"/>
                    <a:pt x="193954" y="54293"/>
                  </a:cubicBezTo>
                  <a:cubicBezTo>
                    <a:pt x="167496" y="60114"/>
                    <a:pt x="177021" y="59055"/>
                    <a:pt x="146329" y="70168"/>
                  </a:cubicBezTo>
                  <a:cubicBezTo>
                    <a:pt x="115637" y="81280"/>
                    <a:pt x="-6600" y="115676"/>
                    <a:pt x="279" y="111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BCF3FCD-40E1-1DEF-C7F8-A004C57EB3DE}"/>
                </a:ext>
              </a:extLst>
            </p:cNvPr>
            <p:cNvSpPr/>
            <p:nvPr/>
          </p:nvSpPr>
          <p:spPr>
            <a:xfrm>
              <a:off x="4327525" y="3108325"/>
              <a:ext cx="175920" cy="99424"/>
            </a:xfrm>
            <a:custGeom>
              <a:avLst/>
              <a:gdLst>
                <a:gd name="connsiteX0" fmla="*/ 0 w 175920"/>
                <a:gd name="connsiteY0" fmla="*/ 0 h 99424"/>
                <a:gd name="connsiteX1" fmla="*/ 117475 w 175920"/>
                <a:gd name="connsiteY1" fmla="*/ 66675 h 99424"/>
                <a:gd name="connsiteX2" fmla="*/ 174625 w 175920"/>
                <a:gd name="connsiteY2" fmla="*/ 98425 h 99424"/>
                <a:gd name="connsiteX3" fmla="*/ 158750 w 175920"/>
                <a:gd name="connsiteY3" fmla="*/ 92075 h 99424"/>
                <a:gd name="connsiteX4" fmla="*/ 85725 w 175920"/>
                <a:gd name="connsiteY4" fmla="*/ 66675 h 99424"/>
                <a:gd name="connsiteX5" fmla="*/ 41275 w 175920"/>
                <a:gd name="connsiteY5" fmla="*/ 34925 h 99424"/>
                <a:gd name="connsiteX6" fmla="*/ 0 w 175920"/>
                <a:gd name="connsiteY6" fmla="*/ 0 h 9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20" h="99424">
                  <a:moveTo>
                    <a:pt x="0" y="0"/>
                  </a:moveTo>
                  <a:lnTo>
                    <a:pt x="117475" y="66675"/>
                  </a:lnTo>
                  <a:lnTo>
                    <a:pt x="174625" y="98425"/>
                  </a:lnTo>
                  <a:cubicBezTo>
                    <a:pt x="181504" y="102658"/>
                    <a:pt x="158750" y="92075"/>
                    <a:pt x="158750" y="92075"/>
                  </a:cubicBezTo>
                  <a:cubicBezTo>
                    <a:pt x="143933" y="86783"/>
                    <a:pt x="105304" y="76200"/>
                    <a:pt x="85725" y="66675"/>
                  </a:cubicBezTo>
                  <a:cubicBezTo>
                    <a:pt x="66146" y="57150"/>
                    <a:pt x="41275" y="34925"/>
                    <a:pt x="41275" y="34925"/>
                  </a:cubicBezTo>
                  <a:cubicBezTo>
                    <a:pt x="31221" y="26988"/>
                    <a:pt x="28310" y="23019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3F24C1E-4646-9F8E-1A77-EB2EFFDE4CAF}"/>
                </a:ext>
              </a:extLst>
            </p:cNvPr>
            <p:cNvSpPr/>
            <p:nvPr/>
          </p:nvSpPr>
          <p:spPr>
            <a:xfrm>
              <a:off x="4780997" y="2981325"/>
              <a:ext cx="213413" cy="181326"/>
            </a:xfrm>
            <a:custGeom>
              <a:avLst/>
              <a:gdLst>
                <a:gd name="connsiteX0" fmla="*/ 213278 w 213413"/>
                <a:gd name="connsiteY0" fmla="*/ 0 h 181326"/>
                <a:gd name="connsiteX1" fmla="*/ 108503 w 213413"/>
                <a:gd name="connsiteY1" fmla="*/ 98425 h 181326"/>
                <a:gd name="connsiteX2" fmla="*/ 553 w 213413"/>
                <a:gd name="connsiteY2" fmla="*/ 180975 h 181326"/>
                <a:gd name="connsiteX3" fmla="*/ 67228 w 213413"/>
                <a:gd name="connsiteY3" fmla="*/ 127000 h 181326"/>
                <a:gd name="connsiteX4" fmla="*/ 86278 w 213413"/>
                <a:gd name="connsiteY4" fmla="*/ 98425 h 181326"/>
                <a:gd name="connsiteX5" fmla="*/ 213278 w 213413"/>
                <a:gd name="connsiteY5" fmla="*/ 0 h 1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13" h="181326">
                  <a:moveTo>
                    <a:pt x="213278" y="0"/>
                  </a:moveTo>
                  <a:cubicBezTo>
                    <a:pt x="216982" y="0"/>
                    <a:pt x="143957" y="68263"/>
                    <a:pt x="108503" y="98425"/>
                  </a:cubicBezTo>
                  <a:cubicBezTo>
                    <a:pt x="73049" y="128587"/>
                    <a:pt x="7432" y="176213"/>
                    <a:pt x="553" y="180975"/>
                  </a:cubicBezTo>
                  <a:cubicBezTo>
                    <a:pt x="-6326" y="185737"/>
                    <a:pt x="52940" y="140758"/>
                    <a:pt x="67228" y="127000"/>
                  </a:cubicBezTo>
                  <a:cubicBezTo>
                    <a:pt x="81516" y="113242"/>
                    <a:pt x="64053" y="116946"/>
                    <a:pt x="86278" y="98425"/>
                  </a:cubicBezTo>
                  <a:cubicBezTo>
                    <a:pt x="108503" y="79904"/>
                    <a:pt x="209574" y="0"/>
                    <a:pt x="2132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5260615F-31EB-2A36-A2C7-ED11B3782BE2}"/>
                </a:ext>
              </a:extLst>
            </p:cNvPr>
            <p:cNvSpPr/>
            <p:nvPr/>
          </p:nvSpPr>
          <p:spPr>
            <a:xfrm>
              <a:off x="4495248" y="3167992"/>
              <a:ext cx="282569" cy="44451"/>
            </a:xfrm>
            <a:custGeom>
              <a:avLst/>
              <a:gdLst>
                <a:gd name="connsiteX0" fmla="*/ 552 w 282569"/>
                <a:gd name="connsiteY0" fmla="*/ 38758 h 44451"/>
                <a:gd name="connsiteX1" fmla="*/ 108502 w 282569"/>
                <a:gd name="connsiteY1" fmla="*/ 41933 h 44451"/>
                <a:gd name="connsiteX2" fmla="*/ 279952 w 282569"/>
                <a:gd name="connsiteY2" fmla="*/ 658 h 44451"/>
                <a:gd name="connsiteX3" fmla="*/ 206927 w 282569"/>
                <a:gd name="connsiteY3" fmla="*/ 16533 h 44451"/>
                <a:gd name="connsiteX4" fmla="*/ 133902 w 282569"/>
                <a:gd name="connsiteY4" fmla="*/ 16533 h 44451"/>
                <a:gd name="connsiteX5" fmla="*/ 127552 w 282569"/>
                <a:gd name="connsiteY5" fmla="*/ 35583 h 44451"/>
                <a:gd name="connsiteX6" fmla="*/ 152952 w 282569"/>
                <a:gd name="connsiteY6" fmla="*/ 29233 h 44451"/>
                <a:gd name="connsiteX7" fmla="*/ 552 w 282569"/>
                <a:gd name="connsiteY7" fmla="*/ 38758 h 4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69" h="44451">
                  <a:moveTo>
                    <a:pt x="552" y="38758"/>
                  </a:moveTo>
                  <a:cubicBezTo>
                    <a:pt x="-6856" y="40875"/>
                    <a:pt x="61935" y="48283"/>
                    <a:pt x="108502" y="41933"/>
                  </a:cubicBezTo>
                  <a:cubicBezTo>
                    <a:pt x="155069" y="35583"/>
                    <a:pt x="263548" y="4891"/>
                    <a:pt x="279952" y="658"/>
                  </a:cubicBezTo>
                  <a:cubicBezTo>
                    <a:pt x="296356" y="-3575"/>
                    <a:pt x="231269" y="13887"/>
                    <a:pt x="206927" y="16533"/>
                  </a:cubicBezTo>
                  <a:cubicBezTo>
                    <a:pt x="182585" y="19179"/>
                    <a:pt x="147131" y="13358"/>
                    <a:pt x="133902" y="16533"/>
                  </a:cubicBezTo>
                  <a:cubicBezTo>
                    <a:pt x="120673" y="19708"/>
                    <a:pt x="124377" y="33466"/>
                    <a:pt x="127552" y="35583"/>
                  </a:cubicBezTo>
                  <a:cubicBezTo>
                    <a:pt x="130727" y="37700"/>
                    <a:pt x="172531" y="28175"/>
                    <a:pt x="152952" y="29233"/>
                  </a:cubicBezTo>
                  <a:cubicBezTo>
                    <a:pt x="133373" y="30291"/>
                    <a:pt x="7960" y="36641"/>
                    <a:pt x="552" y="38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D78D1851-3EE3-311A-ABF3-41A57C22A9C0}"/>
                </a:ext>
              </a:extLst>
            </p:cNvPr>
            <p:cNvSpPr/>
            <p:nvPr/>
          </p:nvSpPr>
          <p:spPr>
            <a:xfrm>
              <a:off x="3781425" y="1972534"/>
              <a:ext cx="437004" cy="130919"/>
            </a:xfrm>
            <a:custGeom>
              <a:avLst/>
              <a:gdLst>
                <a:gd name="connsiteX0" fmla="*/ 0 w 437004"/>
                <a:gd name="connsiteY0" fmla="*/ 5491 h 130919"/>
                <a:gd name="connsiteX1" fmla="*/ 266700 w 437004"/>
                <a:gd name="connsiteY1" fmla="*/ 15016 h 130919"/>
                <a:gd name="connsiteX2" fmla="*/ 241300 w 437004"/>
                <a:gd name="connsiteY2" fmla="*/ 15016 h 130919"/>
                <a:gd name="connsiteX3" fmla="*/ 301625 w 437004"/>
                <a:gd name="connsiteY3" fmla="*/ 18191 h 130919"/>
                <a:gd name="connsiteX4" fmla="*/ 434975 w 437004"/>
                <a:gd name="connsiteY4" fmla="*/ 129316 h 130919"/>
                <a:gd name="connsiteX5" fmla="*/ 371475 w 437004"/>
                <a:gd name="connsiteY5" fmla="*/ 78516 h 130919"/>
                <a:gd name="connsiteX6" fmla="*/ 228600 w 437004"/>
                <a:gd name="connsiteY6" fmla="*/ 2316 h 130919"/>
                <a:gd name="connsiteX7" fmla="*/ 263525 w 437004"/>
                <a:gd name="connsiteY7" fmla="*/ 18191 h 130919"/>
                <a:gd name="connsiteX8" fmla="*/ 0 w 437004"/>
                <a:gd name="connsiteY8" fmla="*/ 5491 h 13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004" h="130919">
                  <a:moveTo>
                    <a:pt x="0" y="5491"/>
                  </a:moveTo>
                  <a:cubicBezTo>
                    <a:pt x="529" y="4962"/>
                    <a:pt x="226483" y="13428"/>
                    <a:pt x="266700" y="15016"/>
                  </a:cubicBezTo>
                  <a:cubicBezTo>
                    <a:pt x="306917" y="16604"/>
                    <a:pt x="235479" y="14487"/>
                    <a:pt x="241300" y="15016"/>
                  </a:cubicBezTo>
                  <a:cubicBezTo>
                    <a:pt x="247121" y="15545"/>
                    <a:pt x="269346" y="-859"/>
                    <a:pt x="301625" y="18191"/>
                  </a:cubicBezTo>
                  <a:cubicBezTo>
                    <a:pt x="333904" y="37241"/>
                    <a:pt x="423333" y="119262"/>
                    <a:pt x="434975" y="129316"/>
                  </a:cubicBezTo>
                  <a:cubicBezTo>
                    <a:pt x="446617" y="139370"/>
                    <a:pt x="405871" y="99683"/>
                    <a:pt x="371475" y="78516"/>
                  </a:cubicBezTo>
                  <a:cubicBezTo>
                    <a:pt x="337079" y="57349"/>
                    <a:pt x="246592" y="12370"/>
                    <a:pt x="228600" y="2316"/>
                  </a:cubicBezTo>
                  <a:cubicBezTo>
                    <a:pt x="210608" y="-7738"/>
                    <a:pt x="296333" y="18191"/>
                    <a:pt x="263525" y="18191"/>
                  </a:cubicBezTo>
                  <a:cubicBezTo>
                    <a:pt x="230717" y="18191"/>
                    <a:pt x="-529" y="6020"/>
                    <a:pt x="0" y="5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0EEA367D-DF35-038C-87F9-51EE87FF2F15}"/>
                </a:ext>
              </a:extLst>
            </p:cNvPr>
            <p:cNvSpPr/>
            <p:nvPr/>
          </p:nvSpPr>
          <p:spPr>
            <a:xfrm>
              <a:off x="4486158" y="1844117"/>
              <a:ext cx="60245" cy="328008"/>
            </a:xfrm>
            <a:custGeom>
              <a:avLst/>
              <a:gdLst>
                <a:gd name="connsiteX0" fmla="*/ 3292 w 60245"/>
                <a:gd name="connsiteY0" fmla="*/ 558 h 328008"/>
                <a:gd name="connsiteX1" fmla="*/ 3292 w 60245"/>
                <a:gd name="connsiteY1" fmla="*/ 89458 h 328008"/>
                <a:gd name="connsiteX2" fmla="*/ 47742 w 60245"/>
                <a:gd name="connsiteY2" fmla="*/ 225983 h 328008"/>
                <a:gd name="connsiteX3" fmla="*/ 6467 w 60245"/>
                <a:gd name="connsiteY3" fmla="*/ 327583 h 328008"/>
                <a:gd name="connsiteX4" fmla="*/ 54092 w 60245"/>
                <a:gd name="connsiteY4" fmla="*/ 260908 h 328008"/>
                <a:gd name="connsiteX5" fmla="*/ 54092 w 60245"/>
                <a:gd name="connsiteY5" fmla="*/ 225983 h 328008"/>
                <a:gd name="connsiteX6" fmla="*/ 3292 w 60245"/>
                <a:gd name="connsiteY6" fmla="*/ 130733 h 328008"/>
                <a:gd name="connsiteX7" fmla="*/ 3292 w 60245"/>
                <a:gd name="connsiteY7" fmla="*/ 558 h 32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45" h="328008">
                  <a:moveTo>
                    <a:pt x="3292" y="558"/>
                  </a:moveTo>
                  <a:cubicBezTo>
                    <a:pt x="3292" y="-6321"/>
                    <a:pt x="-4116" y="51887"/>
                    <a:pt x="3292" y="89458"/>
                  </a:cubicBezTo>
                  <a:cubicBezTo>
                    <a:pt x="10700" y="127029"/>
                    <a:pt x="47213" y="186296"/>
                    <a:pt x="47742" y="225983"/>
                  </a:cubicBezTo>
                  <a:cubicBezTo>
                    <a:pt x="48271" y="265670"/>
                    <a:pt x="5409" y="321762"/>
                    <a:pt x="6467" y="327583"/>
                  </a:cubicBezTo>
                  <a:cubicBezTo>
                    <a:pt x="7525" y="333404"/>
                    <a:pt x="46155" y="277841"/>
                    <a:pt x="54092" y="260908"/>
                  </a:cubicBezTo>
                  <a:cubicBezTo>
                    <a:pt x="62029" y="243975"/>
                    <a:pt x="62559" y="247679"/>
                    <a:pt x="54092" y="225983"/>
                  </a:cubicBezTo>
                  <a:cubicBezTo>
                    <a:pt x="45625" y="204287"/>
                    <a:pt x="10171" y="163541"/>
                    <a:pt x="3292" y="130733"/>
                  </a:cubicBezTo>
                  <a:cubicBezTo>
                    <a:pt x="-3587" y="97925"/>
                    <a:pt x="3292" y="7437"/>
                    <a:pt x="3292" y="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06A85448-1559-FC6D-01EC-B0E78D80D464}"/>
                </a:ext>
              </a:extLst>
            </p:cNvPr>
            <p:cNvSpPr/>
            <p:nvPr/>
          </p:nvSpPr>
          <p:spPr>
            <a:xfrm>
              <a:off x="4486273" y="1685912"/>
              <a:ext cx="305034" cy="178706"/>
            </a:xfrm>
            <a:custGeom>
              <a:avLst/>
              <a:gdLst>
                <a:gd name="connsiteX0" fmla="*/ 304802 w 305034"/>
                <a:gd name="connsiteY0" fmla="*/ 13 h 178706"/>
                <a:gd name="connsiteX1" fmla="*/ 225427 w 305034"/>
                <a:gd name="connsiteY1" fmla="*/ 79388 h 178706"/>
                <a:gd name="connsiteX2" fmla="*/ 130177 w 305034"/>
                <a:gd name="connsiteY2" fmla="*/ 114313 h 178706"/>
                <a:gd name="connsiteX3" fmla="*/ 152402 w 305034"/>
                <a:gd name="connsiteY3" fmla="*/ 98438 h 178706"/>
                <a:gd name="connsiteX4" fmla="*/ 95252 w 305034"/>
                <a:gd name="connsiteY4" fmla="*/ 174638 h 178706"/>
                <a:gd name="connsiteX5" fmla="*/ 2 w 305034"/>
                <a:gd name="connsiteY5" fmla="*/ 168288 h 178706"/>
                <a:gd name="connsiteX6" fmla="*/ 98427 w 305034"/>
                <a:gd name="connsiteY6" fmla="*/ 168288 h 178706"/>
                <a:gd name="connsiteX7" fmla="*/ 152402 w 305034"/>
                <a:gd name="connsiteY7" fmla="*/ 117488 h 178706"/>
                <a:gd name="connsiteX8" fmla="*/ 127002 w 305034"/>
                <a:gd name="connsiteY8" fmla="*/ 117488 h 178706"/>
                <a:gd name="connsiteX9" fmla="*/ 200027 w 305034"/>
                <a:gd name="connsiteY9" fmla="*/ 85738 h 178706"/>
                <a:gd name="connsiteX10" fmla="*/ 304802 w 305034"/>
                <a:gd name="connsiteY10" fmla="*/ 13 h 17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034" h="178706">
                  <a:moveTo>
                    <a:pt x="304802" y="13"/>
                  </a:moveTo>
                  <a:cubicBezTo>
                    <a:pt x="309035" y="-1045"/>
                    <a:pt x="254531" y="60338"/>
                    <a:pt x="225427" y="79388"/>
                  </a:cubicBezTo>
                  <a:cubicBezTo>
                    <a:pt x="196323" y="98438"/>
                    <a:pt x="142348" y="111138"/>
                    <a:pt x="130177" y="114313"/>
                  </a:cubicBezTo>
                  <a:cubicBezTo>
                    <a:pt x="118006" y="117488"/>
                    <a:pt x="158223" y="88384"/>
                    <a:pt x="152402" y="98438"/>
                  </a:cubicBezTo>
                  <a:cubicBezTo>
                    <a:pt x="146581" y="108492"/>
                    <a:pt x="120652" y="162996"/>
                    <a:pt x="95252" y="174638"/>
                  </a:cubicBezTo>
                  <a:cubicBezTo>
                    <a:pt x="69852" y="186280"/>
                    <a:pt x="-527" y="169346"/>
                    <a:pt x="2" y="168288"/>
                  </a:cubicBezTo>
                  <a:cubicBezTo>
                    <a:pt x="531" y="167230"/>
                    <a:pt x="73027" y="176755"/>
                    <a:pt x="98427" y="168288"/>
                  </a:cubicBezTo>
                  <a:cubicBezTo>
                    <a:pt x="123827" y="159821"/>
                    <a:pt x="147639" y="125955"/>
                    <a:pt x="152402" y="117488"/>
                  </a:cubicBezTo>
                  <a:cubicBezTo>
                    <a:pt x="157165" y="109021"/>
                    <a:pt x="119065" y="122780"/>
                    <a:pt x="127002" y="117488"/>
                  </a:cubicBezTo>
                  <a:cubicBezTo>
                    <a:pt x="134939" y="112196"/>
                    <a:pt x="171981" y="102142"/>
                    <a:pt x="200027" y="85738"/>
                  </a:cubicBezTo>
                  <a:cubicBezTo>
                    <a:pt x="228073" y="69334"/>
                    <a:pt x="300569" y="1071"/>
                    <a:pt x="30480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712E79E8-0F4A-FF14-78E5-D0FCA32D421C}"/>
                </a:ext>
              </a:extLst>
            </p:cNvPr>
            <p:cNvSpPr/>
            <p:nvPr/>
          </p:nvSpPr>
          <p:spPr>
            <a:xfrm>
              <a:off x="4137025" y="1810926"/>
              <a:ext cx="153192" cy="120186"/>
            </a:xfrm>
            <a:custGeom>
              <a:avLst/>
              <a:gdLst>
                <a:gd name="connsiteX0" fmla="*/ 0 w 153192"/>
                <a:gd name="connsiteY0" fmla="*/ 1999 h 120186"/>
                <a:gd name="connsiteX1" fmla="*/ 101600 w 153192"/>
                <a:gd name="connsiteY1" fmla="*/ 40099 h 120186"/>
                <a:gd name="connsiteX2" fmla="*/ 149225 w 153192"/>
                <a:gd name="connsiteY2" fmla="*/ 119474 h 120186"/>
                <a:gd name="connsiteX3" fmla="*/ 139700 w 153192"/>
                <a:gd name="connsiteY3" fmla="*/ 75024 h 120186"/>
                <a:gd name="connsiteX4" fmla="*/ 53975 w 153192"/>
                <a:gd name="connsiteY4" fmla="*/ 5174 h 120186"/>
                <a:gd name="connsiteX5" fmla="*/ 92075 w 153192"/>
                <a:gd name="connsiteY5" fmla="*/ 5174 h 120186"/>
                <a:gd name="connsiteX6" fmla="*/ 0 w 153192"/>
                <a:gd name="connsiteY6" fmla="*/ 1999 h 1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192" h="120186">
                  <a:moveTo>
                    <a:pt x="0" y="1999"/>
                  </a:moveTo>
                  <a:cubicBezTo>
                    <a:pt x="38364" y="11259"/>
                    <a:pt x="76729" y="20520"/>
                    <a:pt x="101600" y="40099"/>
                  </a:cubicBezTo>
                  <a:cubicBezTo>
                    <a:pt x="126471" y="59678"/>
                    <a:pt x="142875" y="113653"/>
                    <a:pt x="149225" y="119474"/>
                  </a:cubicBezTo>
                  <a:cubicBezTo>
                    <a:pt x="155575" y="125295"/>
                    <a:pt x="155575" y="94074"/>
                    <a:pt x="139700" y="75024"/>
                  </a:cubicBezTo>
                  <a:cubicBezTo>
                    <a:pt x="123825" y="55974"/>
                    <a:pt x="61913" y="16816"/>
                    <a:pt x="53975" y="5174"/>
                  </a:cubicBezTo>
                  <a:cubicBezTo>
                    <a:pt x="46038" y="-6468"/>
                    <a:pt x="92075" y="5174"/>
                    <a:pt x="92075" y="5174"/>
                  </a:cubicBezTo>
                  <a:lnTo>
                    <a:pt x="0" y="199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BDEBE093-A41C-472A-B9D5-4C1B379AEE48}"/>
                </a:ext>
              </a:extLst>
            </p:cNvPr>
            <p:cNvSpPr/>
            <p:nvPr/>
          </p:nvSpPr>
          <p:spPr>
            <a:xfrm>
              <a:off x="4216239" y="1974710"/>
              <a:ext cx="78782" cy="108261"/>
            </a:xfrm>
            <a:custGeom>
              <a:avLst/>
              <a:gdLst>
                <a:gd name="connsiteX0" fmla="*/ 161 w 78782"/>
                <a:gd name="connsiteY0" fmla="*/ 140 h 108261"/>
                <a:gd name="connsiteX1" fmla="*/ 54136 w 78782"/>
                <a:gd name="connsiteY1" fmla="*/ 50940 h 108261"/>
                <a:gd name="connsiteX2" fmla="*/ 76361 w 78782"/>
                <a:gd name="connsiteY2" fmla="*/ 108090 h 108261"/>
                <a:gd name="connsiteX3" fmla="*/ 73186 w 78782"/>
                <a:gd name="connsiteY3" fmla="*/ 66815 h 108261"/>
                <a:gd name="connsiteX4" fmla="*/ 161 w 78782"/>
                <a:gd name="connsiteY4" fmla="*/ 140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2" h="108261">
                  <a:moveTo>
                    <a:pt x="161" y="140"/>
                  </a:moveTo>
                  <a:cubicBezTo>
                    <a:pt x="-3014" y="-2506"/>
                    <a:pt x="41436" y="32948"/>
                    <a:pt x="54136" y="50940"/>
                  </a:cubicBezTo>
                  <a:cubicBezTo>
                    <a:pt x="66836" y="68932"/>
                    <a:pt x="73186" y="105444"/>
                    <a:pt x="76361" y="108090"/>
                  </a:cubicBezTo>
                  <a:cubicBezTo>
                    <a:pt x="79536" y="110736"/>
                    <a:pt x="80594" y="82161"/>
                    <a:pt x="73186" y="66815"/>
                  </a:cubicBezTo>
                  <a:cubicBezTo>
                    <a:pt x="65778" y="51469"/>
                    <a:pt x="3336" y="2786"/>
                    <a:pt x="161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6676BC7D-B309-25F9-0CDA-EED6A458BA64}"/>
                </a:ext>
              </a:extLst>
            </p:cNvPr>
            <p:cNvSpPr/>
            <p:nvPr/>
          </p:nvSpPr>
          <p:spPr>
            <a:xfrm>
              <a:off x="4124319" y="1488865"/>
              <a:ext cx="55984" cy="194140"/>
            </a:xfrm>
            <a:custGeom>
              <a:avLst/>
              <a:gdLst>
                <a:gd name="connsiteX0" fmla="*/ 53981 w 55984"/>
                <a:gd name="connsiteY0" fmla="*/ 210 h 194140"/>
                <a:gd name="connsiteX1" fmla="*/ 41281 w 55984"/>
                <a:gd name="connsiteY1" fmla="*/ 120860 h 194140"/>
                <a:gd name="connsiteX2" fmla="*/ 6 w 55984"/>
                <a:gd name="connsiteY2" fmla="*/ 193885 h 194140"/>
                <a:gd name="connsiteX3" fmla="*/ 38106 w 55984"/>
                <a:gd name="connsiteY3" fmla="*/ 143085 h 194140"/>
                <a:gd name="connsiteX4" fmla="*/ 53981 w 55984"/>
                <a:gd name="connsiteY4" fmla="*/ 92285 h 194140"/>
                <a:gd name="connsiteX5" fmla="*/ 53981 w 55984"/>
                <a:gd name="connsiteY5" fmla="*/ 210 h 1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984" h="194140">
                  <a:moveTo>
                    <a:pt x="53981" y="210"/>
                  </a:moveTo>
                  <a:cubicBezTo>
                    <a:pt x="51864" y="4972"/>
                    <a:pt x="50277" y="88581"/>
                    <a:pt x="41281" y="120860"/>
                  </a:cubicBezTo>
                  <a:cubicBezTo>
                    <a:pt x="32285" y="153139"/>
                    <a:pt x="535" y="190181"/>
                    <a:pt x="6" y="193885"/>
                  </a:cubicBezTo>
                  <a:cubicBezTo>
                    <a:pt x="-523" y="197589"/>
                    <a:pt x="29110" y="160018"/>
                    <a:pt x="38106" y="143085"/>
                  </a:cubicBezTo>
                  <a:cubicBezTo>
                    <a:pt x="47102" y="126152"/>
                    <a:pt x="50806" y="111864"/>
                    <a:pt x="53981" y="92285"/>
                  </a:cubicBezTo>
                  <a:cubicBezTo>
                    <a:pt x="57156" y="72706"/>
                    <a:pt x="56098" y="-4552"/>
                    <a:pt x="53981" y="2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629AEB5E-3EFE-FC85-BE36-C71C43F9588B}"/>
                </a:ext>
              </a:extLst>
            </p:cNvPr>
            <p:cNvSpPr/>
            <p:nvPr/>
          </p:nvSpPr>
          <p:spPr>
            <a:xfrm>
              <a:off x="4270029" y="1412864"/>
              <a:ext cx="191274" cy="217031"/>
            </a:xfrm>
            <a:custGeom>
              <a:avLst/>
              <a:gdLst>
                <a:gd name="connsiteX0" fmla="*/ 346 w 191274"/>
                <a:gd name="connsiteY0" fmla="*/ 11 h 217031"/>
                <a:gd name="connsiteX1" fmla="*/ 47971 w 191274"/>
                <a:gd name="connsiteY1" fmla="*/ 104786 h 217031"/>
                <a:gd name="connsiteX2" fmla="*/ 187671 w 191274"/>
                <a:gd name="connsiteY2" fmla="*/ 212736 h 217031"/>
                <a:gd name="connsiteX3" fmla="*/ 140046 w 191274"/>
                <a:gd name="connsiteY3" fmla="*/ 187336 h 217031"/>
                <a:gd name="connsiteX4" fmla="*/ 32096 w 191274"/>
                <a:gd name="connsiteY4" fmla="*/ 111136 h 217031"/>
                <a:gd name="connsiteX5" fmla="*/ 346 w 191274"/>
                <a:gd name="connsiteY5" fmla="*/ 11 h 2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274" h="217031">
                  <a:moveTo>
                    <a:pt x="346" y="11"/>
                  </a:moveTo>
                  <a:cubicBezTo>
                    <a:pt x="2992" y="-1047"/>
                    <a:pt x="16750" y="69332"/>
                    <a:pt x="47971" y="104786"/>
                  </a:cubicBezTo>
                  <a:cubicBezTo>
                    <a:pt x="79192" y="140240"/>
                    <a:pt x="172325" y="198978"/>
                    <a:pt x="187671" y="212736"/>
                  </a:cubicBezTo>
                  <a:cubicBezTo>
                    <a:pt x="203017" y="226494"/>
                    <a:pt x="165975" y="204269"/>
                    <a:pt x="140046" y="187336"/>
                  </a:cubicBezTo>
                  <a:cubicBezTo>
                    <a:pt x="114117" y="170403"/>
                    <a:pt x="53792" y="138123"/>
                    <a:pt x="32096" y="111136"/>
                  </a:cubicBezTo>
                  <a:cubicBezTo>
                    <a:pt x="10400" y="84149"/>
                    <a:pt x="-2300" y="1069"/>
                    <a:pt x="346" y="1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C65B29BD-2BB3-8BEB-DBA5-607C1410B1BA}"/>
                </a:ext>
              </a:extLst>
            </p:cNvPr>
            <p:cNvSpPr/>
            <p:nvPr/>
          </p:nvSpPr>
          <p:spPr>
            <a:xfrm>
              <a:off x="4096738" y="2555681"/>
              <a:ext cx="123042" cy="309006"/>
            </a:xfrm>
            <a:custGeom>
              <a:avLst/>
              <a:gdLst>
                <a:gd name="connsiteX0" fmla="*/ 122837 w 123042"/>
                <a:gd name="connsiteY0" fmla="*/ 194 h 309006"/>
                <a:gd name="connsiteX1" fmla="*/ 59337 w 123042"/>
                <a:gd name="connsiteY1" fmla="*/ 101794 h 309006"/>
                <a:gd name="connsiteX2" fmla="*/ 21237 w 123042"/>
                <a:gd name="connsiteY2" fmla="*/ 155769 h 309006"/>
                <a:gd name="connsiteX3" fmla="*/ 2187 w 123042"/>
                <a:gd name="connsiteY3" fmla="*/ 298644 h 309006"/>
                <a:gd name="connsiteX4" fmla="*/ 2187 w 123042"/>
                <a:gd name="connsiteY4" fmla="*/ 279594 h 309006"/>
                <a:gd name="connsiteX5" fmla="*/ 18062 w 123042"/>
                <a:gd name="connsiteY5" fmla="*/ 133544 h 309006"/>
                <a:gd name="connsiteX6" fmla="*/ 37112 w 123042"/>
                <a:gd name="connsiteY6" fmla="*/ 104969 h 309006"/>
                <a:gd name="connsiteX7" fmla="*/ 78387 w 123042"/>
                <a:gd name="connsiteY7" fmla="*/ 76394 h 309006"/>
                <a:gd name="connsiteX8" fmla="*/ 122837 w 123042"/>
                <a:gd name="connsiteY8" fmla="*/ 194 h 30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42" h="309006">
                  <a:moveTo>
                    <a:pt x="122837" y="194"/>
                  </a:moveTo>
                  <a:cubicBezTo>
                    <a:pt x="119662" y="4427"/>
                    <a:pt x="76270" y="75865"/>
                    <a:pt x="59337" y="101794"/>
                  </a:cubicBezTo>
                  <a:cubicBezTo>
                    <a:pt x="42404" y="127723"/>
                    <a:pt x="30762" y="122961"/>
                    <a:pt x="21237" y="155769"/>
                  </a:cubicBezTo>
                  <a:cubicBezTo>
                    <a:pt x="11712" y="188577"/>
                    <a:pt x="2187" y="298644"/>
                    <a:pt x="2187" y="298644"/>
                  </a:cubicBezTo>
                  <a:cubicBezTo>
                    <a:pt x="-988" y="319282"/>
                    <a:pt x="-459" y="307111"/>
                    <a:pt x="2187" y="279594"/>
                  </a:cubicBezTo>
                  <a:cubicBezTo>
                    <a:pt x="4833" y="252077"/>
                    <a:pt x="12241" y="162648"/>
                    <a:pt x="18062" y="133544"/>
                  </a:cubicBezTo>
                  <a:cubicBezTo>
                    <a:pt x="23883" y="104440"/>
                    <a:pt x="27058" y="114494"/>
                    <a:pt x="37112" y="104969"/>
                  </a:cubicBezTo>
                  <a:cubicBezTo>
                    <a:pt x="47166" y="95444"/>
                    <a:pt x="65158" y="90682"/>
                    <a:pt x="78387" y="76394"/>
                  </a:cubicBezTo>
                  <a:cubicBezTo>
                    <a:pt x="91616" y="62107"/>
                    <a:pt x="126012" y="-4039"/>
                    <a:pt x="122837" y="19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523B80A-2670-599B-C911-961B86439D4D}"/>
                </a:ext>
              </a:extLst>
            </p:cNvPr>
            <p:cNvSpPr/>
            <p:nvPr/>
          </p:nvSpPr>
          <p:spPr>
            <a:xfrm>
              <a:off x="4882153" y="2307464"/>
              <a:ext cx="344760" cy="231245"/>
            </a:xfrm>
            <a:custGeom>
              <a:avLst/>
              <a:gdLst>
                <a:gd name="connsiteX0" fmla="*/ 343897 w 344760"/>
                <a:gd name="connsiteY0" fmla="*/ 761 h 231245"/>
                <a:gd name="connsiteX1" fmla="*/ 302622 w 344760"/>
                <a:gd name="connsiteY1" fmla="*/ 99186 h 231245"/>
                <a:gd name="connsiteX2" fmla="*/ 239122 w 344760"/>
                <a:gd name="connsiteY2" fmla="*/ 207136 h 231245"/>
                <a:gd name="connsiteX3" fmla="*/ 201022 w 344760"/>
                <a:gd name="connsiteY3" fmla="*/ 216661 h 231245"/>
                <a:gd name="connsiteX4" fmla="*/ 7347 w 344760"/>
                <a:gd name="connsiteY4" fmla="*/ 153161 h 231245"/>
                <a:gd name="connsiteX5" fmla="*/ 58147 w 344760"/>
                <a:gd name="connsiteY5" fmla="*/ 169036 h 231245"/>
                <a:gd name="connsiteX6" fmla="*/ 223247 w 344760"/>
                <a:gd name="connsiteY6" fmla="*/ 229361 h 231245"/>
                <a:gd name="connsiteX7" fmla="*/ 207372 w 344760"/>
                <a:gd name="connsiteY7" fmla="*/ 210311 h 231245"/>
                <a:gd name="connsiteX8" fmla="*/ 264522 w 344760"/>
                <a:gd name="connsiteY8" fmla="*/ 153161 h 231245"/>
                <a:gd name="connsiteX9" fmla="*/ 343897 w 344760"/>
                <a:gd name="connsiteY9" fmla="*/ 761 h 23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760" h="231245">
                  <a:moveTo>
                    <a:pt x="343897" y="761"/>
                  </a:moveTo>
                  <a:cubicBezTo>
                    <a:pt x="350247" y="-8235"/>
                    <a:pt x="320084" y="64790"/>
                    <a:pt x="302622" y="99186"/>
                  </a:cubicBezTo>
                  <a:cubicBezTo>
                    <a:pt x="285160" y="133582"/>
                    <a:pt x="256055" y="187557"/>
                    <a:pt x="239122" y="207136"/>
                  </a:cubicBezTo>
                  <a:cubicBezTo>
                    <a:pt x="222189" y="226715"/>
                    <a:pt x="239651" y="225657"/>
                    <a:pt x="201022" y="216661"/>
                  </a:cubicBezTo>
                  <a:cubicBezTo>
                    <a:pt x="162393" y="207665"/>
                    <a:pt x="31159" y="161099"/>
                    <a:pt x="7347" y="153161"/>
                  </a:cubicBezTo>
                  <a:cubicBezTo>
                    <a:pt x="-16466" y="145224"/>
                    <a:pt x="22164" y="156336"/>
                    <a:pt x="58147" y="169036"/>
                  </a:cubicBezTo>
                  <a:cubicBezTo>
                    <a:pt x="94130" y="181736"/>
                    <a:pt x="223247" y="229361"/>
                    <a:pt x="223247" y="229361"/>
                  </a:cubicBezTo>
                  <a:cubicBezTo>
                    <a:pt x="248118" y="236240"/>
                    <a:pt x="200493" y="223011"/>
                    <a:pt x="207372" y="210311"/>
                  </a:cubicBezTo>
                  <a:cubicBezTo>
                    <a:pt x="214251" y="197611"/>
                    <a:pt x="243355" y="182265"/>
                    <a:pt x="264522" y="153161"/>
                  </a:cubicBezTo>
                  <a:cubicBezTo>
                    <a:pt x="285689" y="124057"/>
                    <a:pt x="337547" y="9757"/>
                    <a:pt x="343897" y="76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7D894966-D84E-A924-34CD-4F8E1EBB53DC}"/>
                </a:ext>
              </a:extLst>
            </p:cNvPr>
            <p:cNvSpPr/>
            <p:nvPr/>
          </p:nvSpPr>
          <p:spPr>
            <a:xfrm>
              <a:off x="5253170" y="2419350"/>
              <a:ext cx="160505" cy="213842"/>
            </a:xfrm>
            <a:custGeom>
              <a:avLst/>
              <a:gdLst>
                <a:gd name="connsiteX0" fmla="*/ 160205 w 160505"/>
                <a:gd name="connsiteY0" fmla="*/ 0 h 213842"/>
                <a:gd name="connsiteX1" fmla="*/ 106230 w 160505"/>
                <a:gd name="connsiteY1" fmla="*/ 146050 h 213842"/>
                <a:gd name="connsiteX2" fmla="*/ 1455 w 160505"/>
                <a:gd name="connsiteY2" fmla="*/ 212725 h 213842"/>
                <a:gd name="connsiteX3" fmla="*/ 49080 w 160505"/>
                <a:gd name="connsiteY3" fmla="*/ 184150 h 213842"/>
                <a:gd name="connsiteX4" fmla="*/ 106230 w 160505"/>
                <a:gd name="connsiteY4" fmla="*/ 136525 h 213842"/>
                <a:gd name="connsiteX5" fmla="*/ 84005 w 160505"/>
                <a:gd name="connsiteY5" fmla="*/ 146050 h 213842"/>
                <a:gd name="connsiteX6" fmla="*/ 160205 w 160505"/>
                <a:gd name="connsiteY6" fmla="*/ 0 h 21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05" h="213842">
                  <a:moveTo>
                    <a:pt x="160205" y="0"/>
                  </a:moveTo>
                  <a:cubicBezTo>
                    <a:pt x="163909" y="0"/>
                    <a:pt x="132688" y="110596"/>
                    <a:pt x="106230" y="146050"/>
                  </a:cubicBezTo>
                  <a:cubicBezTo>
                    <a:pt x="79772" y="181504"/>
                    <a:pt x="10980" y="206375"/>
                    <a:pt x="1455" y="212725"/>
                  </a:cubicBezTo>
                  <a:cubicBezTo>
                    <a:pt x="-8070" y="219075"/>
                    <a:pt x="31617" y="196850"/>
                    <a:pt x="49080" y="184150"/>
                  </a:cubicBezTo>
                  <a:cubicBezTo>
                    <a:pt x="66542" y="171450"/>
                    <a:pt x="100409" y="142875"/>
                    <a:pt x="106230" y="136525"/>
                  </a:cubicBezTo>
                  <a:cubicBezTo>
                    <a:pt x="112051" y="130175"/>
                    <a:pt x="75538" y="161925"/>
                    <a:pt x="84005" y="146050"/>
                  </a:cubicBezTo>
                  <a:cubicBezTo>
                    <a:pt x="92472" y="130175"/>
                    <a:pt x="156501" y="0"/>
                    <a:pt x="160205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C21059B5-70CD-34ED-C0C8-DB4F9D2FC0B6}"/>
                </a:ext>
              </a:extLst>
            </p:cNvPr>
            <p:cNvSpPr/>
            <p:nvPr/>
          </p:nvSpPr>
          <p:spPr>
            <a:xfrm>
              <a:off x="3857529" y="2884510"/>
              <a:ext cx="237861" cy="91585"/>
            </a:xfrm>
            <a:custGeom>
              <a:avLst/>
              <a:gdLst>
                <a:gd name="connsiteX0" fmla="*/ 96 w 237861"/>
                <a:gd name="connsiteY0" fmla="*/ 4740 h 91585"/>
                <a:gd name="connsiteX1" fmla="*/ 139796 w 237861"/>
                <a:gd name="connsiteY1" fmla="*/ 7915 h 91585"/>
                <a:gd name="connsiteX2" fmla="*/ 235046 w 237861"/>
                <a:gd name="connsiteY2" fmla="*/ 90465 h 91585"/>
                <a:gd name="connsiteX3" fmla="*/ 206471 w 237861"/>
                <a:gd name="connsiteY3" fmla="*/ 52365 h 91585"/>
                <a:gd name="connsiteX4" fmla="*/ 142971 w 237861"/>
                <a:gd name="connsiteY4" fmla="*/ 4740 h 91585"/>
                <a:gd name="connsiteX5" fmla="*/ 162021 w 237861"/>
                <a:gd name="connsiteY5" fmla="*/ 20615 h 91585"/>
                <a:gd name="connsiteX6" fmla="*/ 96 w 237861"/>
                <a:gd name="connsiteY6" fmla="*/ 4740 h 9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861" h="91585">
                  <a:moveTo>
                    <a:pt x="96" y="4740"/>
                  </a:moveTo>
                  <a:cubicBezTo>
                    <a:pt x="-3608" y="2623"/>
                    <a:pt x="100638" y="-6372"/>
                    <a:pt x="139796" y="7915"/>
                  </a:cubicBezTo>
                  <a:cubicBezTo>
                    <a:pt x="178954" y="22202"/>
                    <a:pt x="223934" y="83057"/>
                    <a:pt x="235046" y="90465"/>
                  </a:cubicBezTo>
                  <a:cubicBezTo>
                    <a:pt x="246159" y="97873"/>
                    <a:pt x="221817" y="66653"/>
                    <a:pt x="206471" y="52365"/>
                  </a:cubicBezTo>
                  <a:cubicBezTo>
                    <a:pt x="191125" y="38078"/>
                    <a:pt x="142971" y="4740"/>
                    <a:pt x="142971" y="4740"/>
                  </a:cubicBezTo>
                  <a:cubicBezTo>
                    <a:pt x="135563" y="-552"/>
                    <a:pt x="178954" y="21144"/>
                    <a:pt x="162021" y="20615"/>
                  </a:cubicBezTo>
                  <a:cubicBezTo>
                    <a:pt x="145088" y="20086"/>
                    <a:pt x="3800" y="6857"/>
                    <a:pt x="96" y="474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53655B59-9402-9066-3E3F-7E43C46BAFFB}"/>
                </a:ext>
              </a:extLst>
            </p:cNvPr>
            <p:cNvSpPr/>
            <p:nvPr/>
          </p:nvSpPr>
          <p:spPr>
            <a:xfrm>
              <a:off x="4206869" y="2698735"/>
              <a:ext cx="54036" cy="147249"/>
            </a:xfrm>
            <a:custGeom>
              <a:avLst/>
              <a:gdLst>
                <a:gd name="connsiteX0" fmla="*/ 38106 w 54036"/>
                <a:gd name="connsiteY0" fmla="*/ 15 h 147249"/>
                <a:gd name="connsiteX1" fmla="*/ 25406 w 54036"/>
                <a:gd name="connsiteY1" fmla="*/ 76215 h 147249"/>
                <a:gd name="connsiteX2" fmla="*/ 53981 w 54036"/>
                <a:gd name="connsiteY2" fmla="*/ 146065 h 147249"/>
                <a:gd name="connsiteX3" fmla="*/ 31756 w 54036"/>
                <a:gd name="connsiteY3" fmla="*/ 117490 h 147249"/>
                <a:gd name="connsiteX4" fmla="*/ 6 w 54036"/>
                <a:gd name="connsiteY4" fmla="*/ 82565 h 147249"/>
                <a:gd name="connsiteX5" fmla="*/ 38106 w 54036"/>
                <a:gd name="connsiteY5" fmla="*/ 15 h 14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36" h="147249">
                  <a:moveTo>
                    <a:pt x="38106" y="15"/>
                  </a:moveTo>
                  <a:cubicBezTo>
                    <a:pt x="42339" y="-1043"/>
                    <a:pt x="22760" y="51873"/>
                    <a:pt x="25406" y="76215"/>
                  </a:cubicBezTo>
                  <a:cubicBezTo>
                    <a:pt x="28052" y="100557"/>
                    <a:pt x="52923" y="139186"/>
                    <a:pt x="53981" y="146065"/>
                  </a:cubicBezTo>
                  <a:cubicBezTo>
                    <a:pt x="55039" y="152944"/>
                    <a:pt x="40752" y="128073"/>
                    <a:pt x="31756" y="117490"/>
                  </a:cubicBezTo>
                  <a:cubicBezTo>
                    <a:pt x="22760" y="106907"/>
                    <a:pt x="535" y="99498"/>
                    <a:pt x="6" y="82565"/>
                  </a:cubicBezTo>
                  <a:cubicBezTo>
                    <a:pt x="-523" y="65632"/>
                    <a:pt x="33873" y="1073"/>
                    <a:pt x="38106" y="1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E1CD1491-558B-ABE9-9209-D2EB378D68E2}"/>
                </a:ext>
              </a:extLst>
            </p:cNvPr>
            <p:cNvSpPr/>
            <p:nvPr/>
          </p:nvSpPr>
          <p:spPr>
            <a:xfrm>
              <a:off x="4844793" y="2565333"/>
              <a:ext cx="237070" cy="244800"/>
            </a:xfrm>
            <a:custGeom>
              <a:avLst/>
              <a:gdLst>
                <a:gd name="connsiteX0" fmla="*/ 257 w 237070"/>
                <a:gd name="connsiteY0" fmla="*/ 67 h 244800"/>
                <a:gd name="connsiteX1" fmla="*/ 178057 w 237070"/>
                <a:gd name="connsiteY1" fmla="*/ 104842 h 244800"/>
                <a:gd name="connsiteX2" fmla="*/ 219332 w 237070"/>
                <a:gd name="connsiteY2" fmla="*/ 136592 h 244800"/>
                <a:gd name="connsiteX3" fmla="*/ 232032 w 237070"/>
                <a:gd name="connsiteY3" fmla="*/ 244542 h 244800"/>
                <a:gd name="connsiteX4" fmla="*/ 225682 w 237070"/>
                <a:gd name="connsiteY4" fmla="*/ 165167 h 244800"/>
                <a:gd name="connsiteX5" fmla="*/ 232032 w 237070"/>
                <a:gd name="connsiteY5" fmla="*/ 114367 h 244800"/>
                <a:gd name="connsiteX6" fmla="*/ 139957 w 237070"/>
                <a:gd name="connsiteY6" fmla="*/ 88967 h 244800"/>
                <a:gd name="connsiteX7" fmla="*/ 257 w 237070"/>
                <a:gd name="connsiteY7" fmla="*/ 67 h 2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070" h="244800">
                  <a:moveTo>
                    <a:pt x="257" y="67"/>
                  </a:moveTo>
                  <a:cubicBezTo>
                    <a:pt x="6607" y="2713"/>
                    <a:pt x="141545" y="82088"/>
                    <a:pt x="178057" y="104842"/>
                  </a:cubicBezTo>
                  <a:cubicBezTo>
                    <a:pt x="214569" y="127596"/>
                    <a:pt x="210336" y="113309"/>
                    <a:pt x="219332" y="136592"/>
                  </a:cubicBezTo>
                  <a:cubicBezTo>
                    <a:pt x="228328" y="159875"/>
                    <a:pt x="230974" y="239780"/>
                    <a:pt x="232032" y="244542"/>
                  </a:cubicBezTo>
                  <a:cubicBezTo>
                    <a:pt x="233090" y="249304"/>
                    <a:pt x="225682" y="186863"/>
                    <a:pt x="225682" y="165167"/>
                  </a:cubicBezTo>
                  <a:cubicBezTo>
                    <a:pt x="225682" y="143471"/>
                    <a:pt x="246320" y="127067"/>
                    <a:pt x="232032" y="114367"/>
                  </a:cubicBezTo>
                  <a:cubicBezTo>
                    <a:pt x="217745" y="101667"/>
                    <a:pt x="173294" y="104842"/>
                    <a:pt x="139957" y="88967"/>
                  </a:cubicBezTo>
                  <a:cubicBezTo>
                    <a:pt x="106620" y="73092"/>
                    <a:pt x="-6093" y="-2579"/>
                    <a:pt x="257" y="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2CC7ABE8-2529-9007-CED3-65C90E903370}"/>
                </a:ext>
              </a:extLst>
            </p:cNvPr>
            <p:cNvSpPr/>
            <p:nvPr/>
          </p:nvSpPr>
          <p:spPr>
            <a:xfrm>
              <a:off x="5333997" y="1847601"/>
              <a:ext cx="95276" cy="393955"/>
            </a:xfrm>
            <a:custGeom>
              <a:avLst/>
              <a:gdLst>
                <a:gd name="connsiteX0" fmla="*/ 3 w 95276"/>
                <a:gd name="connsiteY0" fmla="*/ 249 h 393955"/>
                <a:gd name="connsiteX1" fmla="*/ 85728 w 95276"/>
                <a:gd name="connsiteY1" fmla="*/ 298699 h 393955"/>
                <a:gd name="connsiteX2" fmla="*/ 85728 w 95276"/>
                <a:gd name="connsiteY2" fmla="*/ 393949 h 393955"/>
                <a:gd name="connsiteX3" fmla="*/ 95253 w 95276"/>
                <a:gd name="connsiteY3" fmla="*/ 295524 h 393955"/>
                <a:gd name="connsiteX4" fmla="*/ 82553 w 95276"/>
                <a:gd name="connsiteY4" fmla="*/ 247899 h 393955"/>
                <a:gd name="connsiteX5" fmla="*/ 3 w 95276"/>
                <a:gd name="connsiteY5" fmla="*/ 249 h 3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76" h="393955">
                  <a:moveTo>
                    <a:pt x="3" y="249"/>
                  </a:moveTo>
                  <a:cubicBezTo>
                    <a:pt x="532" y="8716"/>
                    <a:pt x="71441" y="233082"/>
                    <a:pt x="85728" y="298699"/>
                  </a:cubicBezTo>
                  <a:cubicBezTo>
                    <a:pt x="100015" y="364316"/>
                    <a:pt x="84141" y="394478"/>
                    <a:pt x="85728" y="393949"/>
                  </a:cubicBezTo>
                  <a:cubicBezTo>
                    <a:pt x="87315" y="393420"/>
                    <a:pt x="95782" y="319866"/>
                    <a:pt x="95253" y="295524"/>
                  </a:cubicBezTo>
                  <a:cubicBezTo>
                    <a:pt x="94724" y="271182"/>
                    <a:pt x="96311" y="294466"/>
                    <a:pt x="82553" y="247899"/>
                  </a:cubicBezTo>
                  <a:cubicBezTo>
                    <a:pt x="68795" y="201332"/>
                    <a:pt x="-526" y="-8218"/>
                    <a:pt x="3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7CED7DE-642C-BAEF-2E29-CA03CCCDB537}"/>
                </a:ext>
              </a:extLst>
            </p:cNvPr>
            <p:cNvSpPr/>
            <p:nvPr/>
          </p:nvSpPr>
          <p:spPr>
            <a:xfrm>
              <a:off x="3679825" y="2384311"/>
              <a:ext cx="156464" cy="376967"/>
            </a:xfrm>
            <a:custGeom>
              <a:avLst/>
              <a:gdLst>
                <a:gd name="connsiteX0" fmla="*/ 0 w 156464"/>
                <a:gd name="connsiteY0" fmla="*/ 114 h 376967"/>
                <a:gd name="connsiteX1" fmla="*/ 34925 w 156464"/>
                <a:gd name="connsiteY1" fmla="*/ 171564 h 376967"/>
                <a:gd name="connsiteX2" fmla="*/ 152400 w 156464"/>
                <a:gd name="connsiteY2" fmla="*/ 368414 h 376967"/>
                <a:gd name="connsiteX3" fmla="*/ 120650 w 156464"/>
                <a:gd name="connsiteY3" fmla="*/ 327139 h 376967"/>
                <a:gd name="connsiteX4" fmla="*/ 34925 w 156464"/>
                <a:gd name="connsiteY4" fmla="*/ 196964 h 376967"/>
                <a:gd name="connsiteX5" fmla="*/ 0 w 156464"/>
                <a:gd name="connsiteY5" fmla="*/ 114 h 37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464" h="376967">
                  <a:moveTo>
                    <a:pt x="0" y="114"/>
                  </a:moveTo>
                  <a:cubicBezTo>
                    <a:pt x="0" y="-4119"/>
                    <a:pt x="9525" y="110181"/>
                    <a:pt x="34925" y="171564"/>
                  </a:cubicBezTo>
                  <a:cubicBezTo>
                    <a:pt x="60325" y="232947"/>
                    <a:pt x="138113" y="342485"/>
                    <a:pt x="152400" y="368414"/>
                  </a:cubicBezTo>
                  <a:cubicBezTo>
                    <a:pt x="166687" y="394343"/>
                    <a:pt x="140229" y="355714"/>
                    <a:pt x="120650" y="327139"/>
                  </a:cubicBezTo>
                  <a:cubicBezTo>
                    <a:pt x="101071" y="298564"/>
                    <a:pt x="55033" y="248822"/>
                    <a:pt x="34925" y="196964"/>
                  </a:cubicBezTo>
                  <a:cubicBezTo>
                    <a:pt x="14817" y="145106"/>
                    <a:pt x="0" y="4347"/>
                    <a:pt x="0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759F8821-7F7F-62F8-2B67-1F58229C2299}"/>
                </a:ext>
              </a:extLst>
            </p:cNvPr>
            <p:cNvSpPr/>
            <p:nvPr/>
          </p:nvSpPr>
          <p:spPr>
            <a:xfrm>
              <a:off x="5044616" y="1256682"/>
              <a:ext cx="189230" cy="314104"/>
            </a:xfrm>
            <a:custGeom>
              <a:avLst/>
              <a:gdLst>
                <a:gd name="connsiteX0" fmla="*/ 459 w 189230"/>
                <a:gd name="connsiteY0" fmla="*/ 618 h 314104"/>
                <a:gd name="connsiteX1" fmla="*/ 108409 w 189230"/>
                <a:gd name="connsiteY1" fmla="*/ 124443 h 314104"/>
                <a:gd name="connsiteX2" fmla="*/ 187784 w 189230"/>
                <a:gd name="connsiteY2" fmla="*/ 311768 h 314104"/>
                <a:gd name="connsiteX3" fmla="*/ 159209 w 189230"/>
                <a:gd name="connsiteY3" fmla="*/ 226043 h 314104"/>
                <a:gd name="connsiteX4" fmla="*/ 152859 w 189230"/>
                <a:gd name="connsiteY4" fmla="*/ 175243 h 314104"/>
                <a:gd name="connsiteX5" fmla="*/ 459 w 189230"/>
                <a:gd name="connsiteY5" fmla="*/ 618 h 31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30" h="314104">
                  <a:moveTo>
                    <a:pt x="459" y="618"/>
                  </a:moveTo>
                  <a:cubicBezTo>
                    <a:pt x="-6949" y="-7849"/>
                    <a:pt x="77188" y="72585"/>
                    <a:pt x="108409" y="124443"/>
                  </a:cubicBezTo>
                  <a:cubicBezTo>
                    <a:pt x="139630" y="176301"/>
                    <a:pt x="179317" y="294835"/>
                    <a:pt x="187784" y="311768"/>
                  </a:cubicBezTo>
                  <a:cubicBezTo>
                    <a:pt x="196251" y="328701"/>
                    <a:pt x="165030" y="248797"/>
                    <a:pt x="159209" y="226043"/>
                  </a:cubicBezTo>
                  <a:cubicBezTo>
                    <a:pt x="153388" y="203289"/>
                    <a:pt x="174555" y="209110"/>
                    <a:pt x="152859" y="175243"/>
                  </a:cubicBezTo>
                  <a:cubicBezTo>
                    <a:pt x="131163" y="141376"/>
                    <a:pt x="7867" y="9085"/>
                    <a:pt x="459" y="61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0CF02D7D-FE0A-F822-9A09-6FE78D7778F2}"/>
                </a:ext>
              </a:extLst>
            </p:cNvPr>
            <p:cNvSpPr/>
            <p:nvPr/>
          </p:nvSpPr>
          <p:spPr>
            <a:xfrm>
              <a:off x="3544798" y="1354410"/>
              <a:ext cx="112808" cy="485173"/>
            </a:xfrm>
            <a:custGeom>
              <a:avLst/>
              <a:gdLst>
                <a:gd name="connsiteX0" fmla="*/ 112802 w 112808"/>
                <a:gd name="connsiteY0" fmla="*/ 1315 h 485173"/>
                <a:gd name="connsiteX1" fmla="*/ 65177 w 112808"/>
                <a:gd name="connsiteY1" fmla="*/ 182290 h 485173"/>
                <a:gd name="connsiteX2" fmla="*/ 87402 w 112808"/>
                <a:gd name="connsiteY2" fmla="*/ 141015 h 485173"/>
                <a:gd name="connsiteX3" fmla="*/ 8027 w 112808"/>
                <a:gd name="connsiteY3" fmla="*/ 280715 h 485173"/>
                <a:gd name="connsiteX4" fmla="*/ 8027 w 112808"/>
                <a:gd name="connsiteY4" fmla="*/ 477565 h 485173"/>
                <a:gd name="connsiteX5" fmla="*/ 8027 w 112808"/>
                <a:gd name="connsiteY5" fmla="*/ 423590 h 485173"/>
                <a:gd name="connsiteX6" fmla="*/ 1677 w 112808"/>
                <a:gd name="connsiteY6" fmla="*/ 226740 h 485173"/>
                <a:gd name="connsiteX7" fmla="*/ 42952 w 112808"/>
                <a:gd name="connsiteY7" fmla="*/ 191815 h 485173"/>
                <a:gd name="connsiteX8" fmla="*/ 20727 w 112808"/>
                <a:gd name="connsiteY8" fmla="*/ 248965 h 485173"/>
                <a:gd name="connsiteX9" fmla="*/ 68352 w 112808"/>
                <a:gd name="connsiteY9" fmla="*/ 106090 h 485173"/>
                <a:gd name="connsiteX10" fmla="*/ 112802 w 112808"/>
                <a:gd name="connsiteY10" fmla="*/ 1315 h 4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08" h="485173">
                  <a:moveTo>
                    <a:pt x="112802" y="1315"/>
                  </a:moveTo>
                  <a:cubicBezTo>
                    <a:pt x="112273" y="14015"/>
                    <a:pt x="69410" y="159007"/>
                    <a:pt x="65177" y="182290"/>
                  </a:cubicBezTo>
                  <a:cubicBezTo>
                    <a:pt x="60944" y="205573"/>
                    <a:pt x="96927" y="124611"/>
                    <a:pt x="87402" y="141015"/>
                  </a:cubicBezTo>
                  <a:cubicBezTo>
                    <a:pt x="77877" y="157419"/>
                    <a:pt x="21256" y="224623"/>
                    <a:pt x="8027" y="280715"/>
                  </a:cubicBezTo>
                  <a:cubicBezTo>
                    <a:pt x="-5202" y="336807"/>
                    <a:pt x="8027" y="477565"/>
                    <a:pt x="8027" y="477565"/>
                  </a:cubicBezTo>
                  <a:cubicBezTo>
                    <a:pt x="8027" y="501377"/>
                    <a:pt x="9085" y="465394"/>
                    <a:pt x="8027" y="423590"/>
                  </a:cubicBezTo>
                  <a:cubicBezTo>
                    <a:pt x="6969" y="381786"/>
                    <a:pt x="-4144" y="265369"/>
                    <a:pt x="1677" y="226740"/>
                  </a:cubicBezTo>
                  <a:cubicBezTo>
                    <a:pt x="7498" y="188111"/>
                    <a:pt x="39777" y="188111"/>
                    <a:pt x="42952" y="191815"/>
                  </a:cubicBezTo>
                  <a:cubicBezTo>
                    <a:pt x="46127" y="195519"/>
                    <a:pt x="16494" y="263252"/>
                    <a:pt x="20727" y="248965"/>
                  </a:cubicBezTo>
                  <a:cubicBezTo>
                    <a:pt x="24960" y="234678"/>
                    <a:pt x="53535" y="141015"/>
                    <a:pt x="68352" y="106090"/>
                  </a:cubicBezTo>
                  <a:cubicBezTo>
                    <a:pt x="83169" y="71165"/>
                    <a:pt x="113331" y="-11385"/>
                    <a:pt x="112802" y="131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E5CB34FA-9C79-F5EC-09BD-0403AC028B9A}"/>
                </a:ext>
              </a:extLst>
            </p:cNvPr>
            <p:cNvSpPr/>
            <p:nvPr/>
          </p:nvSpPr>
          <p:spPr>
            <a:xfrm>
              <a:off x="3917423" y="1152507"/>
              <a:ext cx="203746" cy="306296"/>
            </a:xfrm>
            <a:custGeom>
              <a:avLst/>
              <a:gdLst>
                <a:gd name="connsiteX0" fmla="*/ 203727 w 203746"/>
                <a:gd name="connsiteY0" fmla="*/ 18 h 306296"/>
                <a:gd name="connsiteX1" fmla="*/ 73552 w 203746"/>
                <a:gd name="connsiteY1" fmla="*/ 139718 h 306296"/>
                <a:gd name="connsiteX2" fmla="*/ 527 w 203746"/>
                <a:gd name="connsiteY2" fmla="*/ 304818 h 306296"/>
                <a:gd name="connsiteX3" fmla="*/ 41802 w 203746"/>
                <a:gd name="connsiteY3" fmla="*/ 215918 h 306296"/>
                <a:gd name="connsiteX4" fmla="*/ 64027 w 203746"/>
                <a:gd name="connsiteY4" fmla="*/ 130193 h 306296"/>
                <a:gd name="connsiteX5" fmla="*/ 203727 w 203746"/>
                <a:gd name="connsiteY5" fmla="*/ 18 h 30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746" h="306296">
                  <a:moveTo>
                    <a:pt x="203727" y="18"/>
                  </a:moveTo>
                  <a:cubicBezTo>
                    <a:pt x="205314" y="1605"/>
                    <a:pt x="107419" y="88918"/>
                    <a:pt x="73552" y="139718"/>
                  </a:cubicBezTo>
                  <a:cubicBezTo>
                    <a:pt x="39685" y="190518"/>
                    <a:pt x="5819" y="292118"/>
                    <a:pt x="527" y="304818"/>
                  </a:cubicBezTo>
                  <a:cubicBezTo>
                    <a:pt x="-4765" y="317518"/>
                    <a:pt x="31219" y="245022"/>
                    <a:pt x="41802" y="215918"/>
                  </a:cubicBezTo>
                  <a:cubicBezTo>
                    <a:pt x="52385" y="186814"/>
                    <a:pt x="40744" y="161414"/>
                    <a:pt x="64027" y="130193"/>
                  </a:cubicBezTo>
                  <a:cubicBezTo>
                    <a:pt x="87310" y="98972"/>
                    <a:pt x="202140" y="-1569"/>
                    <a:pt x="203727" y="1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967919B6-F472-0EF9-154F-C82E59F71816}"/>
                </a:ext>
              </a:extLst>
            </p:cNvPr>
            <p:cNvSpPr/>
            <p:nvPr/>
          </p:nvSpPr>
          <p:spPr>
            <a:xfrm>
              <a:off x="4361738" y="1133172"/>
              <a:ext cx="619278" cy="145360"/>
            </a:xfrm>
            <a:custGeom>
              <a:avLst/>
              <a:gdLst>
                <a:gd name="connsiteX0" fmla="*/ 712 w 619278"/>
                <a:gd name="connsiteY0" fmla="*/ 303 h 145360"/>
                <a:gd name="connsiteX1" fmla="*/ 343612 w 619278"/>
                <a:gd name="connsiteY1" fmla="*/ 60628 h 145360"/>
                <a:gd name="connsiteX2" fmla="*/ 610312 w 619278"/>
                <a:gd name="connsiteY2" fmla="*/ 143178 h 145360"/>
                <a:gd name="connsiteX3" fmla="*/ 530937 w 619278"/>
                <a:gd name="connsiteY3" fmla="*/ 114603 h 145360"/>
                <a:gd name="connsiteX4" fmla="*/ 283287 w 619278"/>
                <a:gd name="connsiteY4" fmla="*/ 41578 h 145360"/>
                <a:gd name="connsiteX5" fmla="*/ 330912 w 619278"/>
                <a:gd name="connsiteY5" fmla="*/ 63803 h 145360"/>
                <a:gd name="connsiteX6" fmla="*/ 254712 w 619278"/>
                <a:gd name="connsiteY6" fmla="*/ 38403 h 145360"/>
                <a:gd name="connsiteX7" fmla="*/ 712 w 619278"/>
                <a:gd name="connsiteY7" fmla="*/ 303 h 14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278" h="145360">
                  <a:moveTo>
                    <a:pt x="712" y="303"/>
                  </a:moveTo>
                  <a:cubicBezTo>
                    <a:pt x="15529" y="4007"/>
                    <a:pt x="242012" y="36816"/>
                    <a:pt x="343612" y="60628"/>
                  </a:cubicBezTo>
                  <a:cubicBezTo>
                    <a:pt x="445212" y="84440"/>
                    <a:pt x="579091" y="134182"/>
                    <a:pt x="610312" y="143178"/>
                  </a:cubicBezTo>
                  <a:cubicBezTo>
                    <a:pt x="641533" y="152174"/>
                    <a:pt x="585441" y="131536"/>
                    <a:pt x="530937" y="114603"/>
                  </a:cubicBezTo>
                  <a:cubicBezTo>
                    <a:pt x="476433" y="97670"/>
                    <a:pt x="316624" y="50045"/>
                    <a:pt x="283287" y="41578"/>
                  </a:cubicBezTo>
                  <a:cubicBezTo>
                    <a:pt x="249950" y="33111"/>
                    <a:pt x="335675" y="64332"/>
                    <a:pt x="330912" y="63803"/>
                  </a:cubicBezTo>
                  <a:cubicBezTo>
                    <a:pt x="326150" y="63274"/>
                    <a:pt x="302866" y="48986"/>
                    <a:pt x="254712" y="38403"/>
                  </a:cubicBezTo>
                  <a:cubicBezTo>
                    <a:pt x="206558" y="27820"/>
                    <a:pt x="-14105" y="-3401"/>
                    <a:pt x="712" y="30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2BE489F9-166A-A49E-F34D-360D726BE4FB}"/>
                </a:ext>
              </a:extLst>
            </p:cNvPr>
            <p:cNvSpPr/>
            <p:nvPr/>
          </p:nvSpPr>
          <p:spPr>
            <a:xfrm>
              <a:off x="5063939" y="2968546"/>
              <a:ext cx="108140" cy="182349"/>
            </a:xfrm>
            <a:custGeom>
              <a:avLst/>
              <a:gdLst>
                <a:gd name="connsiteX0" fmla="*/ 54161 w 108140"/>
                <a:gd name="connsiteY0" fmla="*/ 79 h 182349"/>
                <a:gd name="connsiteX1" fmla="*/ 89086 w 108140"/>
                <a:gd name="connsiteY1" fmla="*/ 50879 h 182349"/>
                <a:gd name="connsiteX2" fmla="*/ 186 w 108140"/>
                <a:gd name="connsiteY2" fmla="*/ 181054 h 182349"/>
                <a:gd name="connsiteX3" fmla="*/ 66861 w 108140"/>
                <a:gd name="connsiteY3" fmla="*/ 114379 h 182349"/>
                <a:gd name="connsiteX4" fmla="*/ 108136 w 108140"/>
                <a:gd name="connsiteY4" fmla="*/ 60404 h 182349"/>
                <a:gd name="connsiteX5" fmla="*/ 54161 w 108140"/>
                <a:gd name="connsiteY5" fmla="*/ 79 h 18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40" h="182349">
                  <a:moveTo>
                    <a:pt x="54161" y="79"/>
                  </a:moveTo>
                  <a:cubicBezTo>
                    <a:pt x="50986" y="-1508"/>
                    <a:pt x="98082" y="20717"/>
                    <a:pt x="89086" y="50879"/>
                  </a:cubicBezTo>
                  <a:cubicBezTo>
                    <a:pt x="80090" y="81042"/>
                    <a:pt x="3890" y="170471"/>
                    <a:pt x="186" y="181054"/>
                  </a:cubicBezTo>
                  <a:cubicBezTo>
                    <a:pt x="-3518" y="191637"/>
                    <a:pt x="48869" y="134487"/>
                    <a:pt x="66861" y="114379"/>
                  </a:cubicBezTo>
                  <a:cubicBezTo>
                    <a:pt x="84853" y="94271"/>
                    <a:pt x="107607" y="76279"/>
                    <a:pt x="108136" y="60404"/>
                  </a:cubicBezTo>
                  <a:cubicBezTo>
                    <a:pt x="108665" y="44529"/>
                    <a:pt x="57336" y="1666"/>
                    <a:pt x="54161" y="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2BCC57C8-457C-5104-FCFE-98F9D09181DD}"/>
                </a:ext>
              </a:extLst>
            </p:cNvPr>
            <p:cNvSpPr/>
            <p:nvPr/>
          </p:nvSpPr>
          <p:spPr>
            <a:xfrm>
              <a:off x="4960111" y="3187700"/>
              <a:ext cx="262764" cy="242138"/>
            </a:xfrm>
            <a:custGeom>
              <a:avLst/>
              <a:gdLst>
                <a:gd name="connsiteX0" fmla="*/ 262764 w 262764"/>
                <a:gd name="connsiteY0" fmla="*/ 0 h 242138"/>
                <a:gd name="connsiteX1" fmla="*/ 177039 w 262764"/>
                <a:gd name="connsiteY1" fmla="*/ 193675 h 242138"/>
                <a:gd name="connsiteX2" fmla="*/ 142114 w 262764"/>
                <a:gd name="connsiteY2" fmla="*/ 231775 h 242138"/>
                <a:gd name="connsiteX3" fmla="*/ 72264 w 262764"/>
                <a:gd name="connsiteY3" fmla="*/ 241300 h 242138"/>
                <a:gd name="connsiteX4" fmla="*/ 2414 w 262764"/>
                <a:gd name="connsiteY4" fmla="*/ 241300 h 242138"/>
                <a:gd name="connsiteX5" fmla="*/ 164339 w 262764"/>
                <a:gd name="connsiteY5" fmla="*/ 238125 h 242138"/>
                <a:gd name="connsiteX6" fmla="*/ 145289 w 262764"/>
                <a:gd name="connsiteY6" fmla="*/ 225425 h 242138"/>
                <a:gd name="connsiteX7" fmla="*/ 170689 w 262764"/>
                <a:gd name="connsiteY7" fmla="*/ 180975 h 242138"/>
                <a:gd name="connsiteX8" fmla="*/ 262764 w 262764"/>
                <a:gd name="connsiteY8" fmla="*/ 0 h 24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764" h="242138">
                  <a:moveTo>
                    <a:pt x="262764" y="0"/>
                  </a:moveTo>
                  <a:cubicBezTo>
                    <a:pt x="229955" y="77523"/>
                    <a:pt x="197147" y="155046"/>
                    <a:pt x="177039" y="193675"/>
                  </a:cubicBezTo>
                  <a:cubicBezTo>
                    <a:pt x="156931" y="232304"/>
                    <a:pt x="159576" y="223838"/>
                    <a:pt x="142114" y="231775"/>
                  </a:cubicBezTo>
                  <a:cubicBezTo>
                    <a:pt x="124652" y="239712"/>
                    <a:pt x="95547" y="239713"/>
                    <a:pt x="72264" y="241300"/>
                  </a:cubicBezTo>
                  <a:cubicBezTo>
                    <a:pt x="48981" y="242888"/>
                    <a:pt x="-12932" y="241829"/>
                    <a:pt x="2414" y="241300"/>
                  </a:cubicBezTo>
                  <a:cubicBezTo>
                    <a:pt x="17760" y="240771"/>
                    <a:pt x="164339" y="238125"/>
                    <a:pt x="164339" y="238125"/>
                  </a:cubicBezTo>
                  <a:cubicBezTo>
                    <a:pt x="188151" y="235479"/>
                    <a:pt x="144231" y="234950"/>
                    <a:pt x="145289" y="225425"/>
                  </a:cubicBezTo>
                  <a:cubicBezTo>
                    <a:pt x="146347" y="215900"/>
                    <a:pt x="170689" y="180975"/>
                    <a:pt x="170689" y="180975"/>
                  </a:cubicBezTo>
                  <a:lnTo>
                    <a:pt x="2627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B476A999-A380-04E8-22DD-0A78F9DBEA14}"/>
                </a:ext>
              </a:extLst>
            </p:cNvPr>
            <p:cNvSpPr/>
            <p:nvPr/>
          </p:nvSpPr>
          <p:spPr>
            <a:xfrm>
              <a:off x="5216460" y="1670045"/>
              <a:ext cx="173061" cy="169904"/>
            </a:xfrm>
            <a:custGeom>
              <a:avLst/>
              <a:gdLst>
                <a:gd name="connsiteX0" fmla="*/ 65 w 173061"/>
                <a:gd name="connsiteY0" fmla="*/ 5 h 169904"/>
                <a:gd name="connsiteX1" fmla="*/ 104840 w 173061"/>
                <a:gd name="connsiteY1" fmla="*/ 60330 h 169904"/>
                <a:gd name="connsiteX2" fmla="*/ 171515 w 173061"/>
                <a:gd name="connsiteY2" fmla="*/ 168280 h 169904"/>
                <a:gd name="connsiteX3" fmla="*/ 149290 w 173061"/>
                <a:gd name="connsiteY3" fmla="*/ 120655 h 169904"/>
                <a:gd name="connsiteX4" fmla="*/ 120715 w 173061"/>
                <a:gd name="connsiteY4" fmla="*/ 57155 h 169904"/>
                <a:gd name="connsiteX5" fmla="*/ 65 w 173061"/>
                <a:gd name="connsiteY5" fmla="*/ 5 h 16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61" h="169904">
                  <a:moveTo>
                    <a:pt x="65" y="5"/>
                  </a:moveTo>
                  <a:cubicBezTo>
                    <a:pt x="-2581" y="534"/>
                    <a:pt x="76265" y="32284"/>
                    <a:pt x="104840" y="60330"/>
                  </a:cubicBezTo>
                  <a:cubicBezTo>
                    <a:pt x="133415" y="88376"/>
                    <a:pt x="164107" y="158226"/>
                    <a:pt x="171515" y="168280"/>
                  </a:cubicBezTo>
                  <a:cubicBezTo>
                    <a:pt x="178923" y="178334"/>
                    <a:pt x="157757" y="139176"/>
                    <a:pt x="149290" y="120655"/>
                  </a:cubicBezTo>
                  <a:cubicBezTo>
                    <a:pt x="140823" y="102134"/>
                    <a:pt x="138707" y="75147"/>
                    <a:pt x="120715" y="57155"/>
                  </a:cubicBezTo>
                  <a:cubicBezTo>
                    <a:pt x="102723" y="39163"/>
                    <a:pt x="2711" y="-524"/>
                    <a:pt x="65" y="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3950BAB9-FC81-AA04-C625-20AFA9F6E637}"/>
                </a:ext>
              </a:extLst>
            </p:cNvPr>
            <p:cNvSpPr/>
            <p:nvPr/>
          </p:nvSpPr>
          <p:spPr>
            <a:xfrm>
              <a:off x="3432151" y="1598290"/>
              <a:ext cx="59960" cy="684465"/>
            </a:xfrm>
            <a:custGeom>
              <a:avLst/>
              <a:gdLst>
                <a:gd name="connsiteX0" fmla="*/ 50824 w 59960"/>
                <a:gd name="connsiteY0" fmla="*/ 11435 h 684465"/>
                <a:gd name="connsiteX1" fmla="*/ 15899 w 59960"/>
                <a:gd name="connsiteY1" fmla="*/ 243210 h 684465"/>
                <a:gd name="connsiteX2" fmla="*/ 22249 w 59960"/>
                <a:gd name="connsiteY2" fmla="*/ 398785 h 684465"/>
                <a:gd name="connsiteX3" fmla="*/ 6374 w 59960"/>
                <a:gd name="connsiteY3" fmla="*/ 367035 h 684465"/>
                <a:gd name="connsiteX4" fmla="*/ 57174 w 59960"/>
                <a:gd name="connsiteY4" fmla="*/ 675010 h 684465"/>
                <a:gd name="connsiteX5" fmla="*/ 47649 w 59960"/>
                <a:gd name="connsiteY5" fmla="*/ 579760 h 684465"/>
                <a:gd name="connsiteX6" fmla="*/ 24 w 59960"/>
                <a:gd name="connsiteY6" fmla="*/ 319410 h 684465"/>
                <a:gd name="connsiteX7" fmla="*/ 41299 w 59960"/>
                <a:gd name="connsiteY7" fmla="*/ 62235 h 684465"/>
                <a:gd name="connsiteX8" fmla="*/ 50824 w 59960"/>
                <a:gd name="connsiteY8" fmla="*/ 11435 h 68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60" h="684465">
                  <a:moveTo>
                    <a:pt x="50824" y="11435"/>
                  </a:moveTo>
                  <a:cubicBezTo>
                    <a:pt x="46591" y="41597"/>
                    <a:pt x="20661" y="178652"/>
                    <a:pt x="15899" y="243210"/>
                  </a:cubicBezTo>
                  <a:cubicBezTo>
                    <a:pt x="11137" y="307768"/>
                    <a:pt x="23836" y="378148"/>
                    <a:pt x="22249" y="398785"/>
                  </a:cubicBezTo>
                  <a:cubicBezTo>
                    <a:pt x="20662" y="419422"/>
                    <a:pt x="553" y="320998"/>
                    <a:pt x="6374" y="367035"/>
                  </a:cubicBezTo>
                  <a:cubicBezTo>
                    <a:pt x="12195" y="413072"/>
                    <a:pt x="50295" y="639556"/>
                    <a:pt x="57174" y="675010"/>
                  </a:cubicBezTo>
                  <a:cubicBezTo>
                    <a:pt x="64053" y="710464"/>
                    <a:pt x="57174" y="639027"/>
                    <a:pt x="47649" y="579760"/>
                  </a:cubicBezTo>
                  <a:cubicBezTo>
                    <a:pt x="38124" y="520493"/>
                    <a:pt x="1082" y="405664"/>
                    <a:pt x="24" y="319410"/>
                  </a:cubicBezTo>
                  <a:cubicBezTo>
                    <a:pt x="-1034" y="233156"/>
                    <a:pt x="32832" y="109331"/>
                    <a:pt x="41299" y="62235"/>
                  </a:cubicBezTo>
                  <a:cubicBezTo>
                    <a:pt x="49766" y="15139"/>
                    <a:pt x="55057" y="-18727"/>
                    <a:pt x="50824" y="11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F88C3F88-313C-A3E7-A0D0-8E88533CFC17}"/>
                </a:ext>
              </a:extLst>
            </p:cNvPr>
            <p:cNvSpPr/>
            <p:nvPr/>
          </p:nvSpPr>
          <p:spPr>
            <a:xfrm>
              <a:off x="4260810" y="1149338"/>
              <a:ext cx="63617" cy="191588"/>
            </a:xfrm>
            <a:custGeom>
              <a:avLst/>
              <a:gdLst>
                <a:gd name="connsiteX0" fmla="*/ 63540 w 63617"/>
                <a:gd name="connsiteY0" fmla="*/ 12 h 191588"/>
                <a:gd name="connsiteX1" fmla="*/ 15915 w 63617"/>
                <a:gd name="connsiteY1" fmla="*/ 98437 h 191588"/>
                <a:gd name="connsiteX2" fmla="*/ 15915 w 63617"/>
                <a:gd name="connsiteY2" fmla="*/ 190512 h 191588"/>
                <a:gd name="connsiteX3" fmla="*/ 6390 w 63617"/>
                <a:gd name="connsiteY3" fmla="*/ 146062 h 191588"/>
                <a:gd name="connsiteX4" fmla="*/ 3215 w 63617"/>
                <a:gd name="connsiteY4" fmla="*/ 104787 h 191588"/>
                <a:gd name="connsiteX5" fmla="*/ 63540 w 63617"/>
                <a:gd name="connsiteY5" fmla="*/ 12 h 1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17" h="191588">
                  <a:moveTo>
                    <a:pt x="63540" y="12"/>
                  </a:moveTo>
                  <a:cubicBezTo>
                    <a:pt x="65657" y="-1046"/>
                    <a:pt x="23852" y="66687"/>
                    <a:pt x="15915" y="98437"/>
                  </a:cubicBezTo>
                  <a:cubicBezTo>
                    <a:pt x="7978" y="130187"/>
                    <a:pt x="17503" y="182574"/>
                    <a:pt x="15915" y="190512"/>
                  </a:cubicBezTo>
                  <a:cubicBezTo>
                    <a:pt x="14327" y="198450"/>
                    <a:pt x="8507" y="160350"/>
                    <a:pt x="6390" y="146062"/>
                  </a:cubicBezTo>
                  <a:cubicBezTo>
                    <a:pt x="4273" y="131775"/>
                    <a:pt x="-4723" y="125954"/>
                    <a:pt x="3215" y="104787"/>
                  </a:cubicBezTo>
                  <a:cubicBezTo>
                    <a:pt x="11152" y="83620"/>
                    <a:pt x="61423" y="1070"/>
                    <a:pt x="63540" y="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2729B584-9FAF-9E7C-E453-33783843FB9E}"/>
                </a:ext>
              </a:extLst>
            </p:cNvPr>
            <p:cNvSpPr/>
            <p:nvPr/>
          </p:nvSpPr>
          <p:spPr>
            <a:xfrm>
              <a:off x="5273607" y="2488987"/>
              <a:ext cx="216760" cy="554829"/>
            </a:xfrm>
            <a:custGeom>
              <a:avLst/>
              <a:gdLst>
                <a:gd name="connsiteX0" fmla="*/ 209618 w 216760"/>
                <a:gd name="connsiteY0" fmla="*/ 3388 h 554829"/>
                <a:gd name="connsiteX1" fmla="*/ 177868 w 216760"/>
                <a:gd name="connsiteY1" fmla="*/ 130388 h 554829"/>
                <a:gd name="connsiteX2" fmla="*/ 193743 w 216760"/>
                <a:gd name="connsiteY2" fmla="*/ 273263 h 554829"/>
                <a:gd name="connsiteX3" fmla="*/ 209618 w 216760"/>
                <a:gd name="connsiteY3" fmla="*/ 543138 h 554829"/>
                <a:gd name="connsiteX4" fmla="*/ 196918 w 216760"/>
                <a:gd name="connsiteY4" fmla="*/ 505038 h 554829"/>
                <a:gd name="connsiteX5" fmla="*/ 68 w 216760"/>
                <a:gd name="connsiteY5" fmla="*/ 495513 h 554829"/>
                <a:gd name="connsiteX6" fmla="*/ 174693 w 216760"/>
                <a:gd name="connsiteY6" fmla="*/ 489163 h 554829"/>
                <a:gd name="connsiteX7" fmla="*/ 184218 w 216760"/>
                <a:gd name="connsiteY7" fmla="*/ 384388 h 554829"/>
                <a:gd name="connsiteX8" fmla="*/ 174693 w 216760"/>
                <a:gd name="connsiteY8" fmla="*/ 222463 h 554829"/>
                <a:gd name="connsiteX9" fmla="*/ 187393 w 216760"/>
                <a:gd name="connsiteY9" fmla="*/ 51013 h 554829"/>
                <a:gd name="connsiteX10" fmla="*/ 209618 w 216760"/>
                <a:gd name="connsiteY10" fmla="*/ 3388 h 55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760" h="554829">
                  <a:moveTo>
                    <a:pt x="209618" y="3388"/>
                  </a:moveTo>
                  <a:cubicBezTo>
                    <a:pt x="208031" y="16617"/>
                    <a:pt x="180514" y="85409"/>
                    <a:pt x="177868" y="130388"/>
                  </a:cubicBezTo>
                  <a:cubicBezTo>
                    <a:pt x="175222" y="175367"/>
                    <a:pt x="188451" y="204471"/>
                    <a:pt x="193743" y="273263"/>
                  </a:cubicBezTo>
                  <a:cubicBezTo>
                    <a:pt x="199035" y="342055"/>
                    <a:pt x="209089" y="504509"/>
                    <a:pt x="209618" y="543138"/>
                  </a:cubicBezTo>
                  <a:cubicBezTo>
                    <a:pt x="210147" y="581767"/>
                    <a:pt x="231843" y="512975"/>
                    <a:pt x="196918" y="505038"/>
                  </a:cubicBezTo>
                  <a:cubicBezTo>
                    <a:pt x="161993" y="497101"/>
                    <a:pt x="3772" y="498159"/>
                    <a:pt x="68" y="495513"/>
                  </a:cubicBezTo>
                  <a:cubicBezTo>
                    <a:pt x="-3636" y="492867"/>
                    <a:pt x="144002" y="507684"/>
                    <a:pt x="174693" y="489163"/>
                  </a:cubicBezTo>
                  <a:cubicBezTo>
                    <a:pt x="205384" y="470642"/>
                    <a:pt x="184218" y="428838"/>
                    <a:pt x="184218" y="384388"/>
                  </a:cubicBezTo>
                  <a:cubicBezTo>
                    <a:pt x="184218" y="339938"/>
                    <a:pt x="174164" y="278025"/>
                    <a:pt x="174693" y="222463"/>
                  </a:cubicBezTo>
                  <a:cubicBezTo>
                    <a:pt x="175222" y="166901"/>
                    <a:pt x="183160" y="84351"/>
                    <a:pt x="187393" y="51013"/>
                  </a:cubicBezTo>
                  <a:cubicBezTo>
                    <a:pt x="191626" y="17675"/>
                    <a:pt x="211205" y="-9841"/>
                    <a:pt x="209618" y="338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400D98F-9AC8-2057-FEFD-8FA5C68A3F37}"/>
                </a:ext>
              </a:extLst>
            </p:cNvPr>
            <p:cNvSpPr/>
            <p:nvPr/>
          </p:nvSpPr>
          <p:spPr>
            <a:xfrm>
              <a:off x="4629091" y="3460539"/>
              <a:ext cx="433618" cy="130218"/>
            </a:xfrm>
            <a:custGeom>
              <a:avLst/>
              <a:gdLst>
                <a:gd name="connsiteX0" fmla="*/ 431859 w 433618"/>
                <a:gd name="connsiteY0" fmla="*/ 211 h 130218"/>
                <a:gd name="connsiteX1" fmla="*/ 193734 w 433618"/>
                <a:gd name="connsiteY1" fmla="*/ 117686 h 130218"/>
                <a:gd name="connsiteX2" fmla="*/ 59 w 433618"/>
                <a:gd name="connsiteY2" fmla="*/ 127211 h 130218"/>
                <a:gd name="connsiteX3" fmla="*/ 212784 w 433618"/>
                <a:gd name="connsiteY3" fmla="*/ 120861 h 130218"/>
                <a:gd name="connsiteX4" fmla="*/ 298509 w 433618"/>
                <a:gd name="connsiteY4" fmla="*/ 89111 h 130218"/>
                <a:gd name="connsiteX5" fmla="*/ 431859 w 433618"/>
                <a:gd name="connsiteY5" fmla="*/ 211 h 1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618" h="130218">
                  <a:moveTo>
                    <a:pt x="431859" y="211"/>
                  </a:moveTo>
                  <a:cubicBezTo>
                    <a:pt x="414396" y="4974"/>
                    <a:pt x="265701" y="96519"/>
                    <a:pt x="193734" y="117686"/>
                  </a:cubicBezTo>
                  <a:cubicBezTo>
                    <a:pt x="121767" y="138853"/>
                    <a:pt x="-3116" y="126682"/>
                    <a:pt x="59" y="127211"/>
                  </a:cubicBezTo>
                  <a:cubicBezTo>
                    <a:pt x="3234" y="127740"/>
                    <a:pt x="163042" y="127211"/>
                    <a:pt x="212784" y="120861"/>
                  </a:cubicBezTo>
                  <a:cubicBezTo>
                    <a:pt x="262526" y="114511"/>
                    <a:pt x="265171" y="105515"/>
                    <a:pt x="298509" y="89111"/>
                  </a:cubicBezTo>
                  <a:cubicBezTo>
                    <a:pt x="331847" y="72707"/>
                    <a:pt x="449322" y="-4552"/>
                    <a:pt x="431859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E646F0DF-79C0-9D4B-F5DE-2DD6990F7F0D}"/>
                </a:ext>
              </a:extLst>
            </p:cNvPr>
            <p:cNvSpPr/>
            <p:nvPr/>
          </p:nvSpPr>
          <p:spPr>
            <a:xfrm>
              <a:off x="5454378" y="1964628"/>
              <a:ext cx="70122" cy="368886"/>
            </a:xfrm>
            <a:custGeom>
              <a:avLst/>
              <a:gdLst>
                <a:gd name="connsiteX0" fmla="*/ 47897 w 70122"/>
                <a:gd name="connsiteY0" fmla="*/ 697 h 368886"/>
                <a:gd name="connsiteX1" fmla="*/ 51072 w 70122"/>
                <a:gd name="connsiteY1" fmla="*/ 175322 h 368886"/>
                <a:gd name="connsiteX2" fmla="*/ 272 w 70122"/>
                <a:gd name="connsiteY2" fmla="*/ 365822 h 368886"/>
                <a:gd name="connsiteX3" fmla="*/ 32022 w 70122"/>
                <a:gd name="connsiteY3" fmla="*/ 283272 h 368886"/>
                <a:gd name="connsiteX4" fmla="*/ 57422 w 70122"/>
                <a:gd name="connsiteY4" fmla="*/ 156272 h 368886"/>
                <a:gd name="connsiteX5" fmla="*/ 70122 w 70122"/>
                <a:gd name="connsiteY5" fmla="*/ 114997 h 368886"/>
                <a:gd name="connsiteX6" fmla="*/ 47897 w 70122"/>
                <a:gd name="connsiteY6" fmla="*/ 697 h 36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22" h="368886">
                  <a:moveTo>
                    <a:pt x="47897" y="697"/>
                  </a:moveTo>
                  <a:cubicBezTo>
                    <a:pt x="44722" y="10751"/>
                    <a:pt x="59010" y="114468"/>
                    <a:pt x="51072" y="175322"/>
                  </a:cubicBezTo>
                  <a:cubicBezTo>
                    <a:pt x="43134" y="236176"/>
                    <a:pt x="3447" y="347830"/>
                    <a:pt x="272" y="365822"/>
                  </a:cubicBezTo>
                  <a:cubicBezTo>
                    <a:pt x="-2903" y="383814"/>
                    <a:pt x="22497" y="318197"/>
                    <a:pt x="32022" y="283272"/>
                  </a:cubicBezTo>
                  <a:cubicBezTo>
                    <a:pt x="41547" y="248347"/>
                    <a:pt x="51072" y="184318"/>
                    <a:pt x="57422" y="156272"/>
                  </a:cubicBezTo>
                  <a:cubicBezTo>
                    <a:pt x="63772" y="128226"/>
                    <a:pt x="70122" y="137751"/>
                    <a:pt x="70122" y="114997"/>
                  </a:cubicBezTo>
                  <a:cubicBezTo>
                    <a:pt x="70122" y="92243"/>
                    <a:pt x="51072" y="-9357"/>
                    <a:pt x="47897" y="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7D972355-CC7E-65EB-9E5F-421EA7365182}"/>
                </a:ext>
              </a:extLst>
            </p:cNvPr>
            <p:cNvSpPr/>
            <p:nvPr/>
          </p:nvSpPr>
          <p:spPr>
            <a:xfrm>
              <a:off x="3524201" y="2412991"/>
              <a:ext cx="342931" cy="702202"/>
            </a:xfrm>
            <a:custGeom>
              <a:avLst/>
              <a:gdLst>
                <a:gd name="connsiteX0" fmla="*/ 49 w 342931"/>
                <a:gd name="connsiteY0" fmla="*/ 9 h 702202"/>
                <a:gd name="connsiteX1" fmla="*/ 168324 w 342931"/>
                <a:gd name="connsiteY1" fmla="*/ 352434 h 702202"/>
                <a:gd name="connsiteX2" fmla="*/ 327074 w 342931"/>
                <a:gd name="connsiteY2" fmla="*/ 682634 h 702202"/>
                <a:gd name="connsiteX3" fmla="*/ 317549 w 342931"/>
                <a:gd name="connsiteY3" fmla="*/ 631834 h 702202"/>
                <a:gd name="connsiteX4" fmla="*/ 152449 w 342931"/>
                <a:gd name="connsiteY4" fmla="*/ 365134 h 702202"/>
                <a:gd name="connsiteX5" fmla="*/ 49 w 342931"/>
                <a:gd name="connsiteY5" fmla="*/ 9 h 70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31" h="702202">
                  <a:moveTo>
                    <a:pt x="49" y="9"/>
                  </a:moveTo>
                  <a:cubicBezTo>
                    <a:pt x="2695" y="-2108"/>
                    <a:pt x="168324" y="352434"/>
                    <a:pt x="168324" y="352434"/>
                  </a:cubicBezTo>
                  <a:cubicBezTo>
                    <a:pt x="222828" y="466205"/>
                    <a:pt x="302203" y="636067"/>
                    <a:pt x="327074" y="682634"/>
                  </a:cubicBezTo>
                  <a:cubicBezTo>
                    <a:pt x="351945" y="729201"/>
                    <a:pt x="346653" y="684751"/>
                    <a:pt x="317549" y="631834"/>
                  </a:cubicBezTo>
                  <a:cubicBezTo>
                    <a:pt x="288445" y="578917"/>
                    <a:pt x="203778" y="465676"/>
                    <a:pt x="152449" y="365134"/>
                  </a:cubicBezTo>
                  <a:cubicBezTo>
                    <a:pt x="101120" y="264592"/>
                    <a:pt x="-2597" y="2126"/>
                    <a:pt x="4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CC997981-F7EF-AA4F-CD78-021CE7F04B85}"/>
                </a:ext>
              </a:extLst>
            </p:cNvPr>
            <p:cNvSpPr/>
            <p:nvPr/>
          </p:nvSpPr>
          <p:spPr>
            <a:xfrm>
              <a:off x="3932432" y="3189719"/>
              <a:ext cx="375088" cy="236053"/>
            </a:xfrm>
            <a:custGeom>
              <a:avLst/>
              <a:gdLst>
                <a:gd name="connsiteX0" fmla="*/ 1393 w 375088"/>
                <a:gd name="connsiteY0" fmla="*/ 1156 h 236053"/>
                <a:gd name="connsiteX1" fmla="*/ 125218 w 375088"/>
                <a:gd name="connsiteY1" fmla="*/ 93231 h 236053"/>
                <a:gd name="connsiteX2" fmla="*/ 360168 w 375088"/>
                <a:gd name="connsiteY2" fmla="*/ 229756 h 236053"/>
                <a:gd name="connsiteX3" fmla="*/ 334768 w 375088"/>
                <a:gd name="connsiteY3" fmla="*/ 207531 h 236053"/>
                <a:gd name="connsiteX4" fmla="*/ 201418 w 375088"/>
                <a:gd name="connsiteY4" fmla="*/ 156731 h 236053"/>
                <a:gd name="connsiteX5" fmla="*/ 1393 w 375088"/>
                <a:gd name="connsiteY5" fmla="*/ 1156 h 23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88" h="236053">
                  <a:moveTo>
                    <a:pt x="1393" y="1156"/>
                  </a:moveTo>
                  <a:cubicBezTo>
                    <a:pt x="-11307" y="-9427"/>
                    <a:pt x="65422" y="55131"/>
                    <a:pt x="125218" y="93231"/>
                  </a:cubicBezTo>
                  <a:cubicBezTo>
                    <a:pt x="185014" y="131331"/>
                    <a:pt x="325243" y="210706"/>
                    <a:pt x="360168" y="229756"/>
                  </a:cubicBezTo>
                  <a:cubicBezTo>
                    <a:pt x="395093" y="248806"/>
                    <a:pt x="361226" y="219702"/>
                    <a:pt x="334768" y="207531"/>
                  </a:cubicBezTo>
                  <a:cubicBezTo>
                    <a:pt x="308310" y="195360"/>
                    <a:pt x="255922" y="186364"/>
                    <a:pt x="201418" y="156731"/>
                  </a:cubicBezTo>
                  <a:cubicBezTo>
                    <a:pt x="146914" y="127098"/>
                    <a:pt x="14093" y="11739"/>
                    <a:pt x="1393" y="1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674C3AA4-724E-B91A-16EC-ED8E23506FEE}"/>
                </a:ext>
              </a:extLst>
            </p:cNvPr>
            <p:cNvSpPr/>
            <p:nvPr/>
          </p:nvSpPr>
          <p:spPr>
            <a:xfrm>
              <a:off x="5190528" y="3054348"/>
              <a:ext cx="283241" cy="311592"/>
            </a:xfrm>
            <a:custGeom>
              <a:avLst/>
              <a:gdLst>
                <a:gd name="connsiteX0" fmla="*/ 283172 w 283241"/>
                <a:gd name="connsiteY0" fmla="*/ 2 h 311592"/>
                <a:gd name="connsiteX1" fmla="*/ 165697 w 283241"/>
                <a:gd name="connsiteY1" fmla="*/ 120652 h 311592"/>
                <a:gd name="connsiteX2" fmla="*/ 597 w 283241"/>
                <a:gd name="connsiteY2" fmla="*/ 311152 h 311592"/>
                <a:gd name="connsiteX3" fmla="*/ 111722 w 283241"/>
                <a:gd name="connsiteY3" fmla="*/ 171452 h 311592"/>
                <a:gd name="connsiteX4" fmla="*/ 149822 w 283241"/>
                <a:gd name="connsiteY4" fmla="*/ 117477 h 311592"/>
                <a:gd name="connsiteX5" fmla="*/ 283172 w 283241"/>
                <a:gd name="connsiteY5" fmla="*/ 2 h 3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41" h="311592">
                  <a:moveTo>
                    <a:pt x="283172" y="2"/>
                  </a:moveTo>
                  <a:cubicBezTo>
                    <a:pt x="285818" y="531"/>
                    <a:pt x="212793" y="68794"/>
                    <a:pt x="165697" y="120652"/>
                  </a:cubicBezTo>
                  <a:cubicBezTo>
                    <a:pt x="118601" y="172510"/>
                    <a:pt x="9593" y="302685"/>
                    <a:pt x="597" y="311152"/>
                  </a:cubicBezTo>
                  <a:cubicBezTo>
                    <a:pt x="-8399" y="319619"/>
                    <a:pt x="86851" y="203731"/>
                    <a:pt x="111722" y="171452"/>
                  </a:cubicBezTo>
                  <a:cubicBezTo>
                    <a:pt x="136593" y="139173"/>
                    <a:pt x="123364" y="140760"/>
                    <a:pt x="149822" y="117477"/>
                  </a:cubicBezTo>
                  <a:cubicBezTo>
                    <a:pt x="176280" y="94194"/>
                    <a:pt x="280526" y="-527"/>
                    <a:pt x="28317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04A51057-B4A5-A3C7-FD2E-A7789378E606}"/>
                </a:ext>
              </a:extLst>
            </p:cNvPr>
            <p:cNvSpPr/>
            <p:nvPr/>
          </p:nvSpPr>
          <p:spPr>
            <a:xfrm>
              <a:off x="5426073" y="1593764"/>
              <a:ext cx="134544" cy="597561"/>
            </a:xfrm>
            <a:custGeom>
              <a:avLst/>
              <a:gdLst>
                <a:gd name="connsiteX0" fmla="*/ 2 w 134544"/>
                <a:gd name="connsiteY0" fmla="*/ 86 h 597561"/>
                <a:gd name="connsiteX1" fmla="*/ 92077 w 134544"/>
                <a:gd name="connsiteY1" fmla="*/ 285836 h 597561"/>
                <a:gd name="connsiteX2" fmla="*/ 133352 w 134544"/>
                <a:gd name="connsiteY2" fmla="*/ 581111 h 597561"/>
                <a:gd name="connsiteX3" fmla="*/ 120652 w 134544"/>
                <a:gd name="connsiteY3" fmla="*/ 530311 h 597561"/>
                <a:gd name="connsiteX4" fmla="*/ 92077 w 134544"/>
                <a:gd name="connsiteY4" fmla="*/ 282661 h 597561"/>
                <a:gd name="connsiteX5" fmla="*/ 95252 w 134544"/>
                <a:gd name="connsiteY5" fmla="*/ 314411 h 597561"/>
                <a:gd name="connsiteX6" fmla="*/ 2 w 134544"/>
                <a:gd name="connsiteY6" fmla="*/ 86 h 5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44" h="597561">
                  <a:moveTo>
                    <a:pt x="2" y="86"/>
                  </a:moveTo>
                  <a:cubicBezTo>
                    <a:pt x="-527" y="-4677"/>
                    <a:pt x="69852" y="188998"/>
                    <a:pt x="92077" y="285836"/>
                  </a:cubicBezTo>
                  <a:cubicBezTo>
                    <a:pt x="114302" y="382674"/>
                    <a:pt x="128590" y="540365"/>
                    <a:pt x="133352" y="581111"/>
                  </a:cubicBezTo>
                  <a:cubicBezTo>
                    <a:pt x="138114" y="621857"/>
                    <a:pt x="127531" y="580053"/>
                    <a:pt x="120652" y="530311"/>
                  </a:cubicBezTo>
                  <a:cubicBezTo>
                    <a:pt x="113773" y="480569"/>
                    <a:pt x="96310" y="318644"/>
                    <a:pt x="92077" y="282661"/>
                  </a:cubicBezTo>
                  <a:cubicBezTo>
                    <a:pt x="87844" y="246678"/>
                    <a:pt x="109539" y="358861"/>
                    <a:pt x="95252" y="314411"/>
                  </a:cubicBezTo>
                  <a:cubicBezTo>
                    <a:pt x="80965" y="269961"/>
                    <a:pt x="531" y="4849"/>
                    <a:pt x="2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7DB130D1-1B44-C98E-1C19-FD234754B0D1}"/>
                </a:ext>
              </a:extLst>
            </p:cNvPr>
            <p:cNvSpPr/>
            <p:nvPr/>
          </p:nvSpPr>
          <p:spPr>
            <a:xfrm>
              <a:off x="5517989" y="2274029"/>
              <a:ext cx="54080" cy="727525"/>
            </a:xfrm>
            <a:custGeom>
              <a:avLst/>
              <a:gdLst>
                <a:gd name="connsiteX0" fmla="*/ 44611 w 54080"/>
                <a:gd name="connsiteY0" fmla="*/ 2446 h 727525"/>
                <a:gd name="connsiteX1" fmla="*/ 41436 w 54080"/>
                <a:gd name="connsiteY1" fmla="*/ 186596 h 727525"/>
                <a:gd name="connsiteX2" fmla="*/ 47786 w 54080"/>
                <a:gd name="connsiteY2" fmla="*/ 392971 h 727525"/>
                <a:gd name="connsiteX3" fmla="*/ 50961 w 54080"/>
                <a:gd name="connsiteY3" fmla="*/ 542196 h 727525"/>
                <a:gd name="connsiteX4" fmla="*/ 161 w 54080"/>
                <a:gd name="connsiteY4" fmla="*/ 726346 h 727525"/>
                <a:gd name="connsiteX5" fmla="*/ 35086 w 54080"/>
                <a:gd name="connsiteY5" fmla="*/ 615221 h 727525"/>
                <a:gd name="connsiteX6" fmla="*/ 41436 w 54080"/>
                <a:gd name="connsiteY6" fmla="*/ 497746 h 727525"/>
                <a:gd name="connsiteX7" fmla="*/ 38261 w 54080"/>
                <a:gd name="connsiteY7" fmla="*/ 323121 h 727525"/>
                <a:gd name="connsiteX8" fmla="*/ 44611 w 54080"/>
                <a:gd name="connsiteY8" fmla="*/ 2446 h 7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0" h="727525">
                  <a:moveTo>
                    <a:pt x="44611" y="2446"/>
                  </a:moveTo>
                  <a:cubicBezTo>
                    <a:pt x="45140" y="-20308"/>
                    <a:pt x="40907" y="121509"/>
                    <a:pt x="41436" y="186596"/>
                  </a:cubicBezTo>
                  <a:cubicBezTo>
                    <a:pt x="41965" y="251683"/>
                    <a:pt x="46199" y="333704"/>
                    <a:pt x="47786" y="392971"/>
                  </a:cubicBezTo>
                  <a:cubicBezTo>
                    <a:pt x="49373" y="452238"/>
                    <a:pt x="58898" y="486634"/>
                    <a:pt x="50961" y="542196"/>
                  </a:cubicBezTo>
                  <a:cubicBezTo>
                    <a:pt x="43024" y="597758"/>
                    <a:pt x="2807" y="714175"/>
                    <a:pt x="161" y="726346"/>
                  </a:cubicBezTo>
                  <a:cubicBezTo>
                    <a:pt x="-2485" y="738517"/>
                    <a:pt x="28207" y="653321"/>
                    <a:pt x="35086" y="615221"/>
                  </a:cubicBezTo>
                  <a:cubicBezTo>
                    <a:pt x="41965" y="577121"/>
                    <a:pt x="40907" y="546429"/>
                    <a:pt x="41436" y="497746"/>
                  </a:cubicBezTo>
                  <a:cubicBezTo>
                    <a:pt x="41965" y="449063"/>
                    <a:pt x="39319" y="401438"/>
                    <a:pt x="38261" y="323121"/>
                  </a:cubicBezTo>
                  <a:cubicBezTo>
                    <a:pt x="37203" y="244804"/>
                    <a:pt x="44082" y="25200"/>
                    <a:pt x="44611" y="2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775E3067-0964-7219-A754-9B0277CF7EEE}"/>
                </a:ext>
              </a:extLst>
            </p:cNvPr>
            <p:cNvSpPr/>
            <p:nvPr/>
          </p:nvSpPr>
          <p:spPr>
            <a:xfrm>
              <a:off x="3581392" y="2139947"/>
              <a:ext cx="51933" cy="303443"/>
            </a:xfrm>
            <a:custGeom>
              <a:avLst/>
              <a:gdLst>
                <a:gd name="connsiteX0" fmla="*/ 25408 w 51933"/>
                <a:gd name="connsiteY0" fmla="*/ 3 h 303443"/>
                <a:gd name="connsiteX1" fmla="*/ 12708 w 51933"/>
                <a:gd name="connsiteY1" fmla="*/ 117478 h 303443"/>
                <a:gd name="connsiteX2" fmla="*/ 50808 w 51933"/>
                <a:gd name="connsiteY2" fmla="*/ 298453 h 303443"/>
                <a:gd name="connsiteX3" fmla="*/ 38108 w 51933"/>
                <a:gd name="connsiteY3" fmla="*/ 241303 h 303443"/>
                <a:gd name="connsiteX4" fmla="*/ 8 w 51933"/>
                <a:gd name="connsiteY4" fmla="*/ 120653 h 303443"/>
                <a:gd name="connsiteX5" fmla="*/ 25408 w 51933"/>
                <a:gd name="connsiteY5" fmla="*/ 3 h 30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33" h="303443">
                  <a:moveTo>
                    <a:pt x="25408" y="3"/>
                  </a:moveTo>
                  <a:cubicBezTo>
                    <a:pt x="27525" y="-526"/>
                    <a:pt x="8475" y="67736"/>
                    <a:pt x="12708" y="117478"/>
                  </a:cubicBezTo>
                  <a:cubicBezTo>
                    <a:pt x="16941" y="167220"/>
                    <a:pt x="46575" y="277816"/>
                    <a:pt x="50808" y="298453"/>
                  </a:cubicBezTo>
                  <a:cubicBezTo>
                    <a:pt x="55041" y="319090"/>
                    <a:pt x="46575" y="270936"/>
                    <a:pt x="38108" y="241303"/>
                  </a:cubicBezTo>
                  <a:cubicBezTo>
                    <a:pt x="29641" y="211670"/>
                    <a:pt x="537" y="160340"/>
                    <a:pt x="8" y="120653"/>
                  </a:cubicBezTo>
                  <a:cubicBezTo>
                    <a:pt x="-521" y="80966"/>
                    <a:pt x="23291" y="532"/>
                    <a:pt x="2540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75C1CD48-B503-6AC6-4483-BA8EFF516FD4}"/>
                </a:ext>
              </a:extLst>
            </p:cNvPr>
            <p:cNvSpPr/>
            <p:nvPr/>
          </p:nvSpPr>
          <p:spPr>
            <a:xfrm>
              <a:off x="3936987" y="3028944"/>
              <a:ext cx="197589" cy="54076"/>
            </a:xfrm>
            <a:custGeom>
              <a:avLst/>
              <a:gdLst>
                <a:gd name="connsiteX0" fmla="*/ 13 w 197589"/>
                <a:gd name="connsiteY0" fmla="*/ 15881 h 54076"/>
                <a:gd name="connsiteX1" fmla="*/ 92088 w 197589"/>
                <a:gd name="connsiteY1" fmla="*/ 34931 h 54076"/>
                <a:gd name="connsiteX2" fmla="*/ 196863 w 197589"/>
                <a:gd name="connsiteY2" fmla="*/ 6 h 54076"/>
                <a:gd name="connsiteX3" fmla="*/ 136538 w 197589"/>
                <a:gd name="connsiteY3" fmla="*/ 38106 h 54076"/>
                <a:gd name="connsiteX4" fmla="*/ 98438 w 197589"/>
                <a:gd name="connsiteY4" fmla="*/ 53981 h 54076"/>
                <a:gd name="connsiteX5" fmla="*/ 13 w 197589"/>
                <a:gd name="connsiteY5" fmla="*/ 15881 h 5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89" h="54076">
                  <a:moveTo>
                    <a:pt x="13" y="15881"/>
                  </a:moveTo>
                  <a:cubicBezTo>
                    <a:pt x="-1045" y="12706"/>
                    <a:pt x="59280" y="37577"/>
                    <a:pt x="92088" y="34931"/>
                  </a:cubicBezTo>
                  <a:cubicBezTo>
                    <a:pt x="124896" y="32285"/>
                    <a:pt x="189455" y="-523"/>
                    <a:pt x="196863" y="6"/>
                  </a:cubicBezTo>
                  <a:cubicBezTo>
                    <a:pt x="204271" y="535"/>
                    <a:pt x="152942" y="29110"/>
                    <a:pt x="136538" y="38106"/>
                  </a:cubicBezTo>
                  <a:cubicBezTo>
                    <a:pt x="120134" y="47102"/>
                    <a:pt x="115900" y="55039"/>
                    <a:pt x="98438" y="53981"/>
                  </a:cubicBezTo>
                  <a:cubicBezTo>
                    <a:pt x="80976" y="52923"/>
                    <a:pt x="1071" y="19056"/>
                    <a:pt x="13" y="1588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A9EDD332-7B44-FA0B-4E7E-D95ADE6122BD}"/>
                </a:ext>
              </a:extLst>
            </p:cNvPr>
            <p:cNvSpPr/>
            <p:nvPr/>
          </p:nvSpPr>
          <p:spPr>
            <a:xfrm>
              <a:off x="4070345" y="3158881"/>
              <a:ext cx="297711" cy="290168"/>
            </a:xfrm>
            <a:custGeom>
              <a:avLst/>
              <a:gdLst>
                <a:gd name="connsiteX0" fmla="*/ 5 w 297711"/>
                <a:gd name="connsiteY0" fmla="*/ 244 h 290168"/>
                <a:gd name="connsiteX1" fmla="*/ 196855 w 297711"/>
                <a:gd name="connsiteY1" fmla="*/ 92319 h 290168"/>
                <a:gd name="connsiteX2" fmla="*/ 292105 w 297711"/>
                <a:gd name="connsiteY2" fmla="*/ 285994 h 290168"/>
                <a:gd name="connsiteX3" fmla="*/ 276230 w 297711"/>
                <a:gd name="connsiteY3" fmla="*/ 212969 h 290168"/>
                <a:gd name="connsiteX4" fmla="*/ 190505 w 297711"/>
                <a:gd name="connsiteY4" fmla="*/ 70094 h 290168"/>
                <a:gd name="connsiteX5" fmla="*/ 5 w 297711"/>
                <a:gd name="connsiteY5" fmla="*/ 244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11" h="290168">
                  <a:moveTo>
                    <a:pt x="5" y="244"/>
                  </a:moveTo>
                  <a:cubicBezTo>
                    <a:pt x="1063" y="3948"/>
                    <a:pt x="148172" y="44694"/>
                    <a:pt x="196855" y="92319"/>
                  </a:cubicBezTo>
                  <a:cubicBezTo>
                    <a:pt x="245538" y="139944"/>
                    <a:pt x="278876" y="265886"/>
                    <a:pt x="292105" y="285994"/>
                  </a:cubicBezTo>
                  <a:cubicBezTo>
                    <a:pt x="305334" y="306102"/>
                    <a:pt x="293163" y="248952"/>
                    <a:pt x="276230" y="212969"/>
                  </a:cubicBezTo>
                  <a:cubicBezTo>
                    <a:pt x="259297" y="176986"/>
                    <a:pt x="232309" y="104490"/>
                    <a:pt x="190505" y="70094"/>
                  </a:cubicBezTo>
                  <a:cubicBezTo>
                    <a:pt x="148701" y="35698"/>
                    <a:pt x="-1053" y="-3460"/>
                    <a:pt x="5" y="24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D0DA129D-2EA1-8DA3-A901-D43DB7627F1C}"/>
                </a:ext>
              </a:extLst>
            </p:cNvPr>
            <p:cNvSpPr/>
            <p:nvPr/>
          </p:nvSpPr>
          <p:spPr>
            <a:xfrm>
              <a:off x="4479884" y="3413048"/>
              <a:ext cx="379542" cy="114417"/>
            </a:xfrm>
            <a:custGeom>
              <a:avLst/>
              <a:gdLst>
                <a:gd name="connsiteX0" fmla="*/ 41 w 379542"/>
                <a:gd name="connsiteY0" fmla="*/ 114377 h 114417"/>
                <a:gd name="connsiteX1" fmla="*/ 181016 w 379542"/>
                <a:gd name="connsiteY1" fmla="*/ 19127 h 114417"/>
                <a:gd name="connsiteX2" fmla="*/ 377866 w 379542"/>
                <a:gd name="connsiteY2" fmla="*/ 15952 h 114417"/>
                <a:gd name="connsiteX3" fmla="*/ 269916 w 379542"/>
                <a:gd name="connsiteY3" fmla="*/ 12777 h 114417"/>
                <a:gd name="connsiteX4" fmla="*/ 165141 w 379542"/>
                <a:gd name="connsiteY4" fmla="*/ 6427 h 114417"/>
                <a:gd name="connsiteX5" fmla="*/ 41 w 379542"/>
                <a:gd name="connsiteY5" fmla="*/ 114377 h 11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542" h="114417">
                  <a:moveTo>
                    <a:pt x="41" y="114377"/>
                  </a:moveTo>
                  <a:cubicBezTo>
                    <a:pt x="2687" y="116494"/>
                    <a:pt x="118045" y="35531"/>
                    <a:pt x="181016" y="19127"/>
                  </a:cubicBezTo>
                  <a:cubicBezTo>
                    <a:pt x="243987" y="2723"/>
                    <a:pt x="363049" y="17010"/>
                    <a:pt x="377866" y="15952"/>
                  </a:cubicBezTo>
                  <a:cubicBezTo>
                    <a:pt x="392683" y="14894"/>
                    <a:pt x="305370" y="14364"/>
                    <a:pt x="269916" y="12777"/>
                  </a:cubicBezTo>
                  <a:cubicBezTo>
                    <a:pt x="234462" y="11190"/>
                    <a:pt x="209062" y="-10506"/>
                    <a:pt x="165141" y="6427"/>
                  </a:cubicBezTo>
                  <a:cubicBezTo>
                    <a:pt x="121220" y="23360"/>
                    <a:pt x="-2605" y="112260"/>
                    <a:pt x="41" y="114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A7733125-EE02-1786-7491-3B8582D0CE65}"/>
                </a:ext>
              </a:extLst>
            </p:cNvPr>
            <p:cNvSpPr/>
            <p:nvPr/>
          </p:nvSpPr>
          <p:spPr>
            <a:xfrm>
              <a:off x="4082684" y="3361499"/>
              <a:ext cx="358995" cy="194451"/>
            </a:xfrm>
            <a:custGeom>
              <a:avLst/>
              <a:gdLst>
                <a:gd name="connsiteX0" fmla="*/ 3541 w 358995"/>
                <a:gd name="connsiteY0" fmla="*/ 826 h 194451"/>
                <a:gd name="connsiteX1" fmla="*/ 343266 w 358995"/>
                <a:gd name="connsiteY1" fmla="*/ 184976 h 194451"/>
                <a:gd name="connsiteX2" fmla="*/ 289291 w 358995"/>
                <a:gd name="connsiteY2" fmla="*/ 162751 h 194451"/>
                <a:gd name="connsiteX3" fmla="*/ 171816 w 358995"/>
                <a:gd name="connsiteY3" fmla="*/ 118301 h 194451"/>
                <a:gd name="connsiteX4" fmla="*/ 3541 w 358995"/>
                <a:gd name="connsiteY4" fmla="*/ 826 h 19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995" h="194451">
                  <a:moveTo>
                    <a:pt x="3541" y="826"/>
                  </a:moveTo>
                  <a:cubicBezTo>
                    <a:pt x="32116" y="11938"/>
                    <a:pt x="295641" y="157989"/>
                    <a:pt x="343266" y="184976"/>
                  </a:cubicBezTo>
                  <a:cubicBezTo>
                    <a:pt x="390891" y="211963"/>
                    <a:pt x="317866" y="173863"/>
                    <a:pt x="289291" y="162751"/>
                  </a:cubicBezTo>
                  <a:cubicBezTo>
                    <a:pt x="260716" y="151639"/>
                    <a:pt x="216266" y="142643"/>
                    <a:pt x="171816" y="118301"/>
                  </a:cubicBezTo>
                  <a:cubicBezTo>
                    <a:pt x="127366" y="93959"/>
                    <a:pt x="-25034" y="-10286"/>
                    <a:pt x="3541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DE6BC2EC-7560-4619-92C5-4F3AED27D505}"/>
                </a:ext>
              </a:extLst>
            </p:cNvPr>
            <p:cNvSpPr/>
            <p:nvPr/>
          </p:nvSpPr>
          <p:spPr>
            <a:xfrm>
              <a:off x="4752736" y="3266364"/>
              <a:ext cx="322477" cy="105597"/>
            </a:xfrm>
            <a:custGeom>
              <a:avLst/>
              <a:gdLst>
                <a:gd name="connsiteX0" fmla="*/ 239 w 322477"/>
                <a:gd name="connsiteY0" fmla="*/ 105486 h 105597"/>
                <a:gd name="connsiteX1" fmla="*/ 146289 w 322477"/>
                <a:gd name="connsiteY1" fmla="*/ 7061 h 105597"/>
                <a:gd name="connsiteX2" fmla="*/ 320914 w 322477"/>
                <a:gd name="connsiteY2" fmla="*/ 7061 h 105597"/>
                <a:gd name="connsiteX3" fmla="*/ 225664 w 322477"/>
                <a:gd name="connsiteY3" fmla="*/ 711 h 105597"/>
                <a:gd name="connsiteX4" fmla="*/ 114539 w 322477"/>
                <a:gd name="connsiteY4" fmla="*/ 26111 h 105597"/>
                <a:gd name="connsiteX5" fmla="*/ 239 w 322477"/>
                <a:gd name="connsiteY5" fmla="*/ 105486 h 1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477" h="105597">
                  <a:moveTo>
                    <a:pt x="239" y="105486"/>
                  </a:moveTo>
                  <a:cubicBezTo>
                    <a:pt x="5531" y="102311"/>
                    <a:pt x="92843" y="23465"/>
                    <a:pt x="146289" y="7061"/>
                  </a:cubicBezTo>
                  <a:cubicBezTo>
                    <a:pt x="199735" y="-9343"/>
                    <a:pt x="307685" y="8119"/>
                    <a:pt x="320914" y="7061"/>
                  </a:cubicBezTo>
                  <a:cubicBezTo>
                    <a:pt x="334143" y="6003"/>
                    <a:pt x="260060" y="-2464"/>
                    <a:pt x="225664" y="711"/>
                  </a:cubicBezTo>
                  <a:cubicBezTo>
                    <a:pt x="191268" y="3886"/>
                    <a:pt x="150522" y="9178"/>
                    <a:pt x="114539" y="26111"/>
                  </a:cubicBezTo>
                  <a:cubicBezTo>
                    <a:pt x="78556" y="43044"/>
                    <a:pt x="-5053" y="108661"/>
                    <a:pt x="239" y="105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5504C522-3BB3-4339-2903-10D99ADF30F0}"/>
                </a:ext>
              </a:extLst>
            </p:cNvPr>
            <p:cNvSpPr/>
            <p:nvPr/>
          </p:nvSpPr>
          <p:spPr>
            <a:xfrm>
              <a:off x="3816345" y="2479647"/>
              <a:ext cx="385717" cy="136307"/>
            </a:xfrm>
            <a:custGeom>
              <a:avLst/>
              <a:gdLst>
                <a:gd name="connsiteX0" fmla="*/ 5 w 385717"/>
                <a:gd name="connsiteY0" fmla="*/ 28 h 136307"/>
                <a:gd name="connsiteX1" fmla="*/ 212730 w 385717"/>
                <a:gd name="connsiteY1" fmla="*/ 120678 h 136307"/>
                <a:gd name="connsiteX2" fmla="*/ 384180 w 385717"/>
                <a:gd name="connsiteY2" fmla="*/ 34953 h 136307"/>
                <a:gd name="connsiteX3" fmla="*/ 292105 w 385717"/>
                <a:gd name="connsiteY3" fmla="*/ 95278 h 136307"/>
                <a:gd name="connsiteX4" fmla="*/ 206380 w 385717"/>
                <a:gd name="connsiteY4" fmla="*/ 133378 h 136307"/>
                <a:gd name="connsiteX5" fmla="*/ 5 w 385717"/>
                <a:gd name="connsiteY5" fmla="*/ 28 h 1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17" h="136307">
                  <a:moveTo>
                    <a:pt x="5" y="28"/>
                  </a:moveTo>
                  <a:cubicBezTo>
                    <a:pt x="1063" y="-2089"/>
                    <a:pt x="148701" y="114857"/>
                    <a:pt x="212730" y="120678"/>
                  </a:cubicBezTo>
                  <a:cubicBezTo>
                    <a:pt x="276759" y="126499"/>
                    <a:pt x="370951" y="39186"/>
                    <a:pt x="384180" y="34953"/>
                  </a:cubicBezTo>
                  <a:cubicBezTo>
                    <a:pt x="397409" y="30720"/>
                    <a:pt x="321738" y="78874"/>
                    <a:pt x="292105" y="95278"/>
                  </a:cubicBezTo>
                  <a:cubicBezTo>
                    <a:pt x="262472" y="111682"/>
                    <a:pt x="248184" y="146607"/>
                    <a:pt x="206380" y="133378"/>
                  </a:cubicBezTo>
                  <a:cubicBezTo>
                    <a:pt x="164576" y="120149"/>
                    <a:pt x="-1053" y="2145"/>
                    <a:pt x="5" y="2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1C93C603-F11B-014D-D6F9-6CEF83BB5DDC}"/>
                </a:ext>
              </a:extLst>
            </p:cNvPr>
            <p:cNvSpPr/>
            <p:nvPr/>
          </p:nvSpPr>
          <p:spPr>
            <a:xfrm>
              <a:off x="4380289" y="2796945"/>
              <a:ext cx="125725" cy="207751"/>
            </a:xfrm>
            <a:custGeom>
              <a:avLst/>
              <a:gdLst>
                <a:gd name="connsiteX0" fmla="*/ 125036 w 125725"/>
                <a:gd name="connsiteY0" fmla="*/ 230 h 207751"/>
                <a:gd name="connsiteX1" fmla="*/ 71061 w 125725"/>
                <a:gd name="connsiteY1" fmla="*/ 133580 h 207751"/>
                <a:gd name="connsiteX2" fmla="*/ 26611 w 125725"/>
                <a:gd name="connsiteY2" fmla="*/ 197080 h 207751"/>
                <a:gd name="connsiteX3" fmla="*/ 1211 w 125725"/>
                <a:gd name="connsiteY3" fmla="*/ 203430 h 207751"/>
                <a:gd name="connsiteX4" fmla="*/ 64711 w 125725"/>
                <a:gd name="connsiteY4" fmla="*/ 152630 h 207751"/>
                <a:gd name="connsiteX5" fmla="*/ 71061 w 125725"/>
                <a:gd name="connsiteY5" fmla="*/ 152630 h 207751"/>
                <a:gd name="connsiteX6" fmla="*/ 99636 w 125725"/>
                <a:gd name="connsiteY6" fmla="*/ 101830 h 207751"/>
                <a:gd name="connsiteX7" fmla="*/ 125036 w 125725"/>
                <a:gd name="connsiteY7" fmla="*/ 230 h 20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25" h="207751">
                  <a:moveTo>
                    <a:pt x="125036" y="230"/>
                  </a:moveTo>
                  <a:cubicBezTo>
                    <a:pt x="120273" y="5522"/>
                    <a:pt x="87465" y="100772"/>
                    <a:pt x="71061" y="133580"/>
                  </a:cubicBezTo>
                  <a:cubicBezTo>
                    <a:pt x="54657" y="166388"/>
                    <a:pt x="38253" y="185438"/>
                    <a:pt x="26611" y="197080"/>
                  </a:cubicBezTo>
                  <a:cubicBezTo>
                    <a:pt x="14969" y="208722"/>
                    <a:pt x="-5139" y="210838"/>
                    <a:pt x="1211" y="203430"/>
                  </a:cubicBezTo>
                  <a:cubicBezTo>
                    <a:pt x="7561" y="196022"/>
                    <a:pt x="53069" y="161097"/>
                    <a:pt x="64711" y="152630"/>
                  </a:cubicBezTo>
                  <a:cubicBezTo>
                    <a:pt x="76353" y="144163"/>
                    <a:pt x="65240" y="161097"/>
                    <a:pt x="71061" y="152630"/>
                  </a:cubicBezTo>
                  <a:cubicBezTo>
                    <a:pt x="76882" y="144163"/>
                    <a:pt x="90640" y="121409"/>
                    <a:pt x="99636" y="101830"/>
                  </a:cubicBezTo>
                  <a:cubicBezTo>
                    <a:pt x="108632" y="82251"/>
                    <a:pt x="129799" y="-5062"/>
                    <a:pt x="125036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2CE0DE78-C09F-5274-2EE8-280239547A8A}"/>
                </a:ext>
              </a:extLst>
            </p:cNvPr>
            <p:cNvSpPr/>
            <p:nvPr/>
          </p:nvSpPr>
          <p:spPr>
            <a:xfrm>
              <a:off x="5181600" y="2060189"/>
              <a:ext cx="39479" cy="212171"/>
            </a:xfrm>
            <a:custGeom>
              <a:avLst/>
              <a:gdLst>
                <a:gd name="connsiteX0" fmla="*/ 0 w 39479"/>
                <a:gd name="connsiteY0" fmla="*/ 386 h 212171"/>
                <a:gd name="connsiteX1" fmla="*/ 38100 w 39479"/>
                <a:gd name="connsiteY1" fmla="*/ 171836 h 212171"/>
                <a:gd name="connsiteX2" fmla="*/ 31750 w 39479"/>
                <a:gd name="connsiteY2" fmla="*/ 209936 h 212171"/>
                <a:gd name="connsiteX3" fmla="*/ 38100 w 39479"/>
                <a:gd name="connsiteY3" fmla="*/ 127386 h 212171"/>
                <a:gd name="connsiteX4" fmla="*/ 0 w 39479"/>
                <a:gd name="connsiteY4" fmla="*/ 386 h 21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9" h="212171">
                  <a:moveTo>
                    <a:pt x="0" y="386"/>
                  </a:moveTo>
                  <a:cubicBezTo>
                    <a:pt x="0" y="7794"/>
                    <a:pt x="32808" y="136911"/>
                    <a:pt x="38100" y="171836"/>
                  </a:cubicBezTo>
                  <a:cubicBezTo>
                    <a:pt x="43392" y="206761"/>
                    <a:pt x="31750" y="217344"/>
                    <a:pt x="31750" y="209936"/>
                  </a:cubicBezTo>
                  <a:cubicBezTo>
                    <a:pt x="31750" y="202528"/>
                    <a:pt x="41804" y="160724"/>
                    <a:pt x="38100" y="127386"/>
                  </a:cubicBezTo>
                  <a:cubicBezTo>
                    <a:pt x="34396" y="94048"/>
                    <a:pt x="0" y="-7022"/>
                    <a:pt x="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140A13D-C2C4-DE47-D7A9-E7A41E5451EA}"/>
                </a:ext>
              </a:extLst>
            </p:cNvPr>
            <p:cNvSpPr/>
            <p:nvPr/>
          </p:nvSpPr>
          <p:spPr>
            <a:xfrm>
              <a:off x="5229679" y="2760872"/>
              <a:ext cx="146262" cy="416053"/>
            </a:xfrm>
            <a:custGeom>
              <a:avLst/>
              <a:gdLst>
                <a:gd name="connsiteX0" fmla="*/ 145596 w 146262"/>
                <a:gd name="connsiteY0" fmla="*/ 1378 h 416053"/>
                <a:gd name="connsiteX1" fmla="*/ 56696 w 146262"/>
                <a:gd name="connsiteY1" fmla="*/ 128378 h 416053"/>
                <a:gd name="connsiteX2" fmla="*/ 9071 w 146262"/>
                <a:gd name="connsiteY2" fmla="*/ 245853 h 416053"/>
                <a:gd name="connsiteX3" fmla="*/ 9071 w 146262"/>
                <a:gd name="connsiteY3" fmla="*/ 223628 h 416053"/>
                <a:gd name="connsiteX4" fmla="*/ 28121 w 146262"/>
                <a:gd name="connsiteY4" fmla="*/ 414128 h 416053"/>
                <a:gd name="connsiteX5" fmla="*/ 21771 w 146262"/>
                <a:gd name="connsiteY5" fmla="*/ 315703 h 416053"/>
                <a:gd name="connsiteX6" fmla="*/ 5896 w 146262"/>
                <a:gd name="connsiteY6" fmla="*/ 214103 h 416053"/>
                <a:gd name="connsiteX7" fmla="*/ 145596 w 146262"/>
                <a:gd name="connsiteY7" fmla="*/ 1378 h 41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62" h="416053">
                  <a:moveTo>
                    <a:pt x="145596" y="1378"/>
                  </a:moveTo>
                  <a:cubicBezTo>
                    <a:pt x="154063" y="-12910"/>
                    <a:pt x="79450" y="87632"/>
                    <a:pt x="56696" y="128378"/>
                  </a:cubicBezTo>
                  <a:cubicBezTo>
                    <a:pt x="33942" y="169124"/>
                    <a:pt x="17008" y="229978"/>
                    <a:pt x="9071" y="245853"/>
                  </a:cubicBezTo>
                  <a:cubicBezTo>
                    <a:pt x="1134" y="261728"/>
                    <a:pt x="5896" y="195582"/>
                    <a:pt x="9071" y="223628"/>
                  </a:cubicBezTo>
                  <a:cubicBezTo>
                    <a:pt x="12246" y="251674"/>
                    <a:pt x="26004" y="398782"/>
                    <a:pt x="28121" y="414128"/>
                  </a:cubicBezTo>
                  <a:cubicBezTo>
                    <a:pt x="30238" y="429474"/>
                    <a:pt x="25475" y="349041"/>
                    <a:pt x="21771" y="315703"/>
                  </a:cubicBezTo>
                  <a:cubicBezTo>
                    <a:pt x="18067" y="282365"/>
                    <a:pt x="-12625" y="261728"/>
                    <a:pt x="5896" y="214103"/>
                  </a:cubicBezTo>
                  <a:cubicBezTo>
                    <a:pt x="24417" y="166478"/>
                    <a:pt x="137129" y="15666"/>
                    <a:pt x="145596" y="137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B82838F9-C937-53E6-9435-AD2D5A5EFBD7}"/>
                </a:ext>
              </a:extLst>
            </p:cNvPr>
            <p:cNvSpPr/>
            <p:nvPr/>
          </p:nvSpPr>
          <p:spPr>
            <a:xfrm>
              <a:off x="5549455" y="1728435"/>
              <a:ext cx="382903" cy="139020"/>
            </a:xfrm>
            <a:custGeom>
              <a:avLst/>
              <a:gdLst>
                <a:gd name="connsiteX0" fmla="*/ 445 w 382903"/>
                <a:gd name="connsiteY0" fmla="*/ 100365 h 139020"/>
                <a:gd name="connsiteX1" fmla="*/ 260795 w 382903"/>
                <a:gd name="connsiteY1" fmla="*/ 17815 h 139020"/>
                <a:gd name="connsiteX2" fmla="*/ 365570 w 382903"/>
                <a:gd name="connsiteY2" fmla="*/ 74965 h 139020"/>
                <a:gd name="connsiteX3" fmla="*/ 378270 w 382903"/>
                <a:gd name="connsiteY3" fmla="*/ 138465 h 139020"/>
                <a:gd name="connsiteX4" fmla="*/ 317945 w 382903"/>
                <a:gd name="connsiteY4" fmla="*/ 36865 h 139020"/>
                <a:gd name="connsiteX5" fmla="*/ 200470 w 382903"/>
                <a:gd name="connsiteY5" fmla="*/ 1940 h 139020"/>
                <a:gd name="connsiteX6" fmla="*/ 445 w 382903"/>
                <a:gd name="connsiteY6" fmla="*/ 100365 h 1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903" h="139020">
                  <a:moveTo>
                    <a:pt x="445" y="100365"/>
                  </a:moveTo>
                  <a:cubicBezTo>
                    <a:pt x="10499" y="103011"/>
                    <a:pt x="199941" y="22048"/>
                    <a:pt x="260795" y="17815"/>
                  </a:cubicBezTo>
                  <a:cubicBezTo>
                    <a:pt x="321649" y="13582"/>
                    <a:pt x="345991" y="54857"/>
                    <a:pt x="365570" y="74965"/>
                  </a:cubicBezTo>
                  <a:cubicBezTo>
                    <a:pt x="385149" y="95073"/>
                    <a:pt x="386207" y="144815"/>
                    <a:pt x="378270" y="138465"/>
                  </a:cubicBezTo>
                  <a:cubicBezTo>
                    <a:pt x="370333" y="132115"/>
                    <a:pt x="347578" y="59619"/>
                    <a:pt x="317945" y="36865"/>
                  </a:cubicBezTo>
                  <a:cubicBezTo>
                    <a:pt x="288312" y="14111"/>
                    <a:pt x="247566" y="-6527"/>
                    <a:pt x="200470" y="1940"/>
                  </a:cubicBezTo>
                  <a:cubicBezTo>
                    <a:pt x="153374" y="10407"/>
                    <a:pt x="-9609" y="97719"/>
                    <a:pt x="445" y="100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4561A141-6A31-51FB-EAA2-DE9D6E068399}"/>
                </a:ext>
              </a:extLst>
            </p:cNvPr>
            <p:cNvSpPr/>
            <p:nvPr/>
          </p:nvSpPr>
          <p:spPr>
            <a:xfrm>
              <a:off x="5565392" y="1905958"/>
              <a:ext cx="430182" cy="703931"/>
            </a:xfrm>
            <a:custGeom>
              <a:avLst/>
              <a:gdLst>
                <a:gd name="connsiteX0" fmla="*/ 397258 w 430182"/>
                <a:gd name="connsiteY0" fmla="*/ 24442 h 703931"/>
                <a:gd name="connsiteX1" fmla="*/ 349633 w 430182"/>
                <a:gd name="connsiteY1" fmla="*/ 284792 h 703931"/>
                <a:gd name="connsiteX2" fmla="*/ 368683 w 430182"/>
                <a:gd name="connsiteY2" fmla="*/ 294317 h 703931"/>
                <a:gd name="connsiteX3" fmla="*/ 213108 w 430182"/>
                <a:gd name="connsiteY3" fmla="*/ 614992 h 703931"/>
                <a:gd name="connsiteX4" fmla="*/ 200408 w 430182"/>
                <a:gd name="connsiteY4" fmla="*/ 643567 h 703931"/>
                <a:gd name="connsiteX5" fmla="*/ 121033 w 430182"/>
                <a:gd name="connsiteY5" fmla="*/ 703892 h 703931"/>
                <a:gd name="connsiteX6" fmla="*/ 383 w 430182"/>
                <a:gd name="connsiteY6" fmla="*/ 634042 h 703931"/>
                <a:gd name="connsiteX7" fmla="*/ 86108 w 430182"/>
                <a:gd name="connsiteY7" fmla="*/ 684842 h 703931"/>
                <a:gd name="connsiteX8" fmla="*/ 178183 w 430182"/>
                <a:gd name="connsiteY8" fmla="*/ 656267 h 703931"/>
                <a:gd name="connsiteX9" fmla="*/ 292483 w 430182"/>
                <a:gd name="connsiteY9" fmla="*/ 526092 h 703931"/>
                <a:gd name="connsiteX10" fmla="*/ 425833 w 430182"/>
                <a:gd name="connsiteY10" fmla="*/ 65717 h 703931"/>
                <a:gd name="connsiteX11" fmla="*/ 397258 w 430182"/>
                <a:gd name="connsiteY11" fmla="*/ 24442 h 7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0182" h="703931">
                  <a:moveTo>
                    <a:pt x="397258" y="24442"/>
                  </a:moveTo>
                  <a:cubicBezTo>
                    <a:pt x="384558" y="60955"/>
                    <a:pt x="354395" y="239813"/>
                    <a:pt x="349633" y="284792"/>
                  </a:cubicBezTo>
                  <a:cubicBezTo>
                    <a:pt x="344871" y="329771"/>
                    <a:pt x="391437" y="239284"/>
                    <a:pt x="368683" y="294317"/>
                  </a:cubicBezTo>
                  <a:cubicBezTo>
                    <a:pt x="345929" y="349350"/>
                    <a:pt x="241154" y="556784"/>
                    <a:pt x="213108" y="614992"/>
                  </a:cubicBezTo>
                  <a:cubicBezTo>
                    <a:pt x="185062" y="673200"/>
                    <a:pt x="215754" y="628750"/>
                    <a:pt x="200408" y="643567"/>
                  </a:cubicBezTo>
                  <a:cubicBezTo>
                    <a:pt x="185062" y="658384"/>
                    <a:pt x="154370" y="705479"/>
                    <a:pt x="121033" y="703892"/>
                  </a:cubicBezTo>
                  <a:cubicBezTo>
                    <a:pt x="87696" y="702305"/>
                    <a:pt x="6204" y="637217"/>
                    <a:pt x="383" y="634042"/>
                  </a:cubicBezTo>
                  <a:cubicBezTo>
                    <a:pt x="-5438" y="630867"/>
                    <a:pt x="56475" y="681138"/>
                    <a:pt x="86108" y="684842"/>
                  </a:cubicBezTo>
                  <a:cubicBezTo>
                    <a:pt x="115741" y="688546"/>
                    <a:pt x="143787" y="682725"/>
                    <a:pt x="178183" y="656267"/>
                  </a:cubicBezTo>
                  <a:cubicBezTo>
                    <a:pt x="212579" y="629809"/>
                    <a:pt x="251208" y="624517"/>
                    <a:pt x="292483" y="526092"/>
                  </a:cubicBezTo>
                  <a:cubicBezTo>
                    <a:pt x="333758" y="427667"/>
                    <a:pt x="409958" y="146150"/>
                    <a:pt x="425833" y="65717"/>
                  </a:cubicBezTo>
                  <a:cubicBezTo>
                    <a:pt x="441708" y="-14716"/>
                    <a:pt x="409958" y="-12071"/>
                    <a:pt x="397258" y="24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5145B41D-D875-AE69-78CE-F6D5ABBD2E0E}"/>
                </a:ext>
              </a:extLst>
            </p:cNvPr>
            <p:cNvSpPr/>
            <p:nvPr/>
          </p:nvSpPr>
          <p:spPr>
            <a:xfrm>
              <a:off x="3276484" y="2339840"/>
              <a:ext cx="533709" cy="791382"/>
            </a:xfrm>
            <a:custGeom>
              <a:avLst/>
              <a:gdLst>
                <a:gd name="connsiteX0" fmla="*/ 174741 w 533709"/>
                <a:gd name="connsiteY0" fmla="*/ 54110 h 791382"/>
                <a:gd name="connsiteX1" fmla="*/ 54091 w 533709"/>
                <a:gd name="connsiteY1" fmla="*/ 22360 h 791382"/>
                <a:gd name="connsiteX2" fmla="*/ 116 w 533709"/>
                <a:gd name="connsiteY2" fmla="*/ 152535 h 791382"/>
                <a:gd name="connsiteX3" fmla="*/ 66791 w 533709"/>
                <a:gd name="connsiteY3" fmla="*/ 311285 h 791382"/>
                <a:gd name="connsiteX4" fmla="*/ 181091 w 533709"/>
                <a:gd name="connsiteY4" fmla="*/ 508135 h 791382"/>
                <a:gd name="connsiteX5" fmla="*/ 412866 w 533709"/>
                <a:gd name="connsiteY5" fmla="*/ 727210 h 791382"/>
                <a:gd name="connsiteX6" fmla="*/ 533516 w 533709"/>
                <a:gd name="connsiteY6" fmla="*/ 790710 h 791382"/>
                <a:gd name="connsiteX7" fmla="*/ 387466 w 533709"/>
                <a:gd name="connsiteY7" fmla="*/ 708160 h 791382"/>
                <a:gd name="connsiteX8" fmla="*/ 28691 w 533709"/>
                <a:gd name="connsiteY8" fmla="*/ 158885 h 791382"/>
                <a:gd name="connsiteX9" fmla="*/ 35041 w 533709"/>
                <a:gd name="connsiteY9" fmla="*/ 66810 h 791382"/>
                <a:gd name="connsiteX10" fmla="*/ 79491 w 533709"/>
                <a:gd name="connsiteY10" fmla="*/ 135 h 791382"/>
                <a:gd name="connsiteX11" fmla="*/ 174741 w 533709"/>
                <a:gd name="connsiteY11" fmla="*/ 54110 h 79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709" h="791382">
                  <a:moveTo>
                    <a:pt x="174741" y="54110"/>
                  </a:moveTo>
                  <a:cubicBezTo>
                    <a:pt x="170508" y="57814"/>
                    <a:pt x="83195" y="5956"/>
                    <a:pt x="54091" y="22360"/>
                  </a:cubicBezTo>
                  <a:cubicBezTo>
                    <a:pt x="24987" y="38764"/>
                    <a:pt x="-2001" y="104381"/>
                    <a:pt x="116" y="152535"/>
                  </a:cubicBezTo>
                  <a:cubicBezTo>
                    <a:pt x="2233" y="200689"/>
                    <a:pt x="36629" y="252018"/>
                    <a:pt x="66791" y="311285"/>
                  </a:cubicBezTo>
                  <a:cubicBezTo>
                    <a:pt x="96953" y="370552"/>
                    <a:pt x="123412" y="438814"/>
                    <a:pt x="181091" y="508135"/>
                  </a:cubicBezTo>
                  <a:cubicBezTo>
                    <a:pt x="238770" y="577456"/>
                    <a:pt x="354129" y="680114"/>
                    <a:pt x="412866" y="727210"/>
                  </a:cubicBezTo>
                  <a:cubicBezTo>
                    <a:pt x="471604" y="774306"/>
                    <a:pt x="537749" y="793885"/>
                    <a:pt x="533516" y="790710"/>
                  </a:cubicBezTo>
                  <a:cubicBezTo>
                    <a:pt x="529283" y="787535"/>
                    <a:pt x="471604" y="813464"/>
                    <a:pt x="387466" y="708160"/>
                  </a:cubicBezTo>
                  <a:cubicBezTo>
                    <a:pt x="303329" y="602856"/>
                    <a:pt x="87428" y="265777"/>
                    <a:pt x="28691" y="158885"/>
                  </a:cubicBezTo>
                  <a:cubicBezTo>
                    <a:pt x="-30046" y="51993"/>
                    <a:pt x="26574" y="93268"/>
                    <a:pt x="35041" y="66810"/>
                  </a:cubicBezTo>
                  <a:cubicBezTo>
                    <a:pt x="43508" y="40352"/>
                    <a:pt x="53562" y="3310"/>
                    <a:pt x="79491" y="135"/>
                  </a:cubicBezTo>
                  <a:cubicBezTo>
                    <a:pt x="105420" y="-3040"/>
                    <a:pt x="178974" y="50406"/>
                    <a:pt x="174741" y="54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2A8280BD-ABDC-F323-F515-2F991C3C36E4}"/>
                </a:ext>
              </a:extLst>
            </p:cNvPr>
            <p:cNvSpPr/>
            <p:nvPr/>
          </p:nvSpPr>
          <p:spPr>
            <a:xfrm>
              <a:off x="3238074" y="378083"/>
              <a:ext cx="827357" cy="660202"/>
            </a:xfrm>
            <a:custGeom>
              <a:avLst/>
              <a:gdLst>
                <a:gd name="connsiteX0" fmla="*/ 825926 w 827357"/>
                <a:gd name="connsiteY0" fmla="*/ 289 h 660202"/>
                <a:gd name="connsiteX1" fmla="*/ 479085 w 827357"/>
                <a:gd name="connsiteY1" fmla="*/ 175462 h 660202"/>
                <a:gd name="connsiteX2" fmla="*/ 13126 w 827357"/>
                <a:gd name="connsiteY2" fmla="*/ 648427 h 660202"/>
                <a:gd name="connsiteX3" fmla="*/ 156767 w 827357"/>
                <a:gd name="connsiteY3" fmla="*/ 490772 h 660202"/>
                <a:gd name="connsiteX4" fmla="*/ 454560 w 827357"/>
                <a:gd name="connsiteY4" fmla="*/ 203489 h 660202"/>
                <a:gd name="connsiteX5" fmla="*/ 433540 w 827357"/>
                <a:gd name="connsiteY5" fmla="*/ 266551 h 660202"/>
                <a:gd name="connsiteX6" fmla="*/ 594698 w 827357"/>
                <a:gd name="connsiteY6" fmla="*/ 136924 h 660202"/>
                <a:gd name="connsiteX7" fmla="*/ 825926 w 827357"/>
                <a:gd name="connsiteY7" fmla="*/ 289 h 6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357" h="660202">
                  <a:moveTo>
                    <a:pt x="825926" y="289"/>
                  </a:moveTo>
                  <a:cubicBezTo>
                    <a:pt x="806657" y="6712"/>
                    <a:pt x="614552" y="67439"/>
                    <a:pt x="479085" y="175462"/>
                  </a:cubicBezTo>
                  <a:cubicBezTo>
                    <a:pt x="343618" y="283485"/>
                    <a:pt x="66846" y="595875"/>
                    <a:pt x="13126" y="648427"/>
                  </a:cubicBezTo>
                  <a:cubicBezTo>
                    <a:pt x="-40594" y="700979"/>
                    <a:pt x="83195" y="564928"/>
                    <a:pt x="156767" y="490772"/>
                  </a:cubicBezTo>
                  <a:cubicBezTo>
                    <a:pt x="230339" y="416616"/>
                    <a:pt x="408431" y="240859"/>
                    <a:pt x="454560" y="203489"/>
                  </a:cubicBezTo>
                  <a:cubicBezTo>
                    <a:pt x="500689" y="166119"/>
                    <a:pt x="410184" y="277645"/>
                    <a:pt x="433540" y="266551"/>
                  </a:cubicBezTo>
                  <a:cubicBezTo>
                    <a:pt x="456896" y="255457"/>
                    <a:pt x="524629" y="177798"/>
                    <a:pt x="594698" y="136924"/>
                  </a:cubicBezTo>
                  <a:cubicBezTo>
                    <a:pt x="664767" y="96051"/>
                    <a:pt x="845195" y="-6134"/>
                    <a:pt x="825926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6F9D7C90-1104-3473-A862-EC9438EE3C1E}"/>
                </a:ext>
              </a:extLst>
            </p:cNvPr>
            <p:cNvSpPr/>
            <p:nvPr/>
          </p:nvSpPr>
          <p:spPr>
            <a:xfrm>
              <a:off x="3187954" y="541365"/>
              <a:ext cx="852425" cy="1151690"/>
            </a:xfrm>
            <a:custGeom>
              <a:avLst/>
              <a:gdLst>
                <a:gd name="connsiteX0" fmla="*/ 851522 w 852425"/>
                <a:gd name="connsiteY0" fmla="*/ 1669 h 1151690"/>
                <a:gd name="connsiteX1" fmla="*/ 269949 w 852425"/>
                <a:gd name="connsiteY1" fmla="*/ 467628 h 1151690"/>
                <a:gd name="connsiteX2" fmla="*/ 7191 w 852425"/>
                <a:gd name="connsiteY2" fmla="*/ 831987 h 1151690"/>
                <a:gd name="connsiteX3" fmla="*/ 70253 w 852425"/>
                <a:gd name="connsiteY3" fmla="*/ 765421 h 1151690"/>
                <a:gd name="connsiteX4" fmla="*/ 28212 w 852425"/>
                <a:gd name="connsiteY4" fmla="*/ 1136787 h 1151690"/>
                <a:gd name="connsiteX5" fmla="*/ 38722 w 852425"/>
                <a:gd name="connsiteY5" fmla="*/ 1021173 h 1151690"/>
                <a:gd name="connsiteX6" fmla="*/ 182363 w 852425"/>
                <a:gd name="connsiteY6" fmla="*/ 499159 h 1151690"/>
                <a:gd name="connsiteX7" fmla="*/ 315494 w 852425"/>
                <a:gd name="connsiteY7" fmla="*/ 408069 h 1151690"/>
                <a:gd name="connsiteX8" fmla="*/ 326005 w 852425"/>
                <a:gd name="connsiteY8" fmla="*/ 418580 h 1151690"/>
                <a:gd name="connsiteX9" fmla="*/ 497674 w 852425"/>
                <a:gd name="connsiteY9" fmla="*/ 281945 h 1151690"/>
                <a:gd name="connsiteX10" fmla="*/ 406584 w 852425"/>
                <a:gd name="connsiteY10" fmla="*/ 309973 h 1151690"/>
                <a:gd name="connsiteX11" fmla="*/ 851522 w 852425"/>
                <a:gd name="connsiteY11" fmla="*/ 1669 h 115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425" h="1151690">
                  <a:moveTo>
                    <a:pt x="851522" y="1669"/>
                  </a:moveTo>
                  <a:cubicBezTo>
                    <a:pt x="828750" y="27945"/>
                    <a:pt x="410671" y="329242"/>
                    <a:pt x="269949" y="467628"/>
                  </a:cubicBezTo>
                  <a:cubicBezTo>
                    <a:pt x="129227" y="606014"/>
                    <a:pt x="40474" y="782355"/>
                    <a:pt x="7191" y="831987"/>
                  </a:cubicBezTo>
                  <a:cubicBezTo>
                    <a:pt x="-26092" y="881619"/>
                    <a:pt x="66750" y="714621"/>
                    <a:pt x="70253" y="765421"/>
                  </a:cubicBezTo>
                  <a:cubicBezTo>
                    <a:pt x="73756" y="816221"/>
                    <a:pt x="33467" y="1094162"/>
                    <a:pt x="28212" y="1136787"/>
                  </a:cubicBezTo>
                  <a:cubicBezTo>
                    <a:pt x="22957" y="1179412"/>
                    <a:pt x="13030" y="1127444"/>
                    <a:pt x="38722" y="1021173"/>
                  </a:cubicBezTo>
                  <a:cubicBezTo>
                    <a:pt x="64414" y="914902"/>
                    <a:pt x="136234" y="601343"/>
                    <a:pt x="182363" y="499159"/>
                  </a:cubicBezTo>
                  <a:cubicBezTo>
                    <a:pt x="228492" y="396975"/>
                    <a:pt x="291554" y="421499"/>
                    <a:pt x="315494" y="408069"/>
                  </a:cubicBezTo>
                  <a:cubicBezTo>
                    <a:pt x="339434" y="394639"/>
                    <a:pt x="295642" y="439601"/>
                    <a:pt x="326005" y="418580"/>
                  </a:cubicBezTo>
                  <a:cubicBezTo>
                    <a:pt x="356368" y="397559"/>
                    <a:pt x="484244" y="300046"/>
                    <a:pt x="497674" y="281945"/>
                  </a:cubicBezTo>
                  <a:cubicBezTo>
                    <a:pt x="511104" y="263844"/>
                    <a:pt x="353448" y="352598"/>
                    <a:pt x="406584" y="309973"/>
                  </a:cubicBezTo>
                  <a:cubicBezTo>
                    <a:pt x="459719" y="267348"/>
                    <a:pt x="874294" y="-24607"/>
                    <a:pt x="851522" y="1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3A44B332-22AA-AEA1-67F5-D2275F2650C3}"/>
                </a:ext>
              </a:extLst>
            </p:cNvPr>
            <p:cNvSpPr/>
            <p:nvPr/>
          </p:nvSpPr>
          <p:spPr>
            <a:xfrm>
              <a:off x="3345547" y="850762"/>
              <a:ext cx="669468" cy="993929"/>
            </a:xfrm>
            <a:custGeom>
              <a:avLst/>
              <a:gdLst>
                <a:gd name="connsiteX0" fmla="*/ 669405 w 669468"/>
                <a:gd name="connsiteY0" fmla="*/ 576 h 993929"/>
                <a:gd name="connsiteX1" fmla="*/ 206950 w 669468"/>
                <a:gd name="connsiteY1" fmla="*/ 354424 h 993929"/>
                <a:gd name="connsiteX2" fmla="*/ 241984 w 669468"/>
                <a:gd name="connsiteY2" fmla="*/ 319390 h 993929"/>
                <a:gd name="connsiteX3" fmla="*/ 14260 w 669468"/>
                <a:gd name="connsiteY3" fmla="*/ 788852 h 993929"/>
                <a:gd name="connsiteX4" fmla="*/ 24770 w 669468"/>
                <a:gd name="connsiteY4" fmla="*/ 778341 h 993929"/>
                <a:gd name="connsiteX5" fmla="*/ 31777 w 669468"/>
                <a:gd name="connsiteY5" fmla="*/ 988548 h 993929"/>
                <a:gd name="connsiteX6" fmla="*/ 35281 w 669468"/>
                <a:gd name="connsiteY6" fmla="*/ 883445 h 993929"/>
                <a:gd name="connsiteX7" fmla="*/ 161405 w 669468"/>
                <a:gd name="connsiteY7" fmla="*/ 389459 h 993929"/>
                <a:gd name="connsiteX8" fmla="*/ 206950 w 669468"/>
                <a:gd name="connsiteY8" fmla="*/ 403472 h 993929"/>
                <a:gd name="connsiteX9" fmla="*/ 319060 w 669468"/>
                <a:gd name="connsiteY9" fmla="*/ 221293 h 993929"/>
                <a:gd name="connsiteX10" fmla="*/ 171915 w 669468"/>
                <a:gd name="connsiteY10" fmla="*/ 270341 h 993929"/>
                <a:gd name="connsiteX11" fmla="*/ 669405 w 669468"/>
                <a:gd name="connsiteY11" fmla="*/ 576 h 99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468" h="993929">
                  <a:moveTo>
                    <a:pt x="669405" y="576"/>
                  </a:moveTo>
                  <a:cubicBezTo>
                    <a:pt x="675244" y="14590"/>
                    <a:pt x="278187" y="301288"/>
                    <a:pt x="206950" y="354424"/>
                  </a:cubicBezTo>
                  <a:cubicBezTo>
                    <a:pt x="135713" y="407560"/>
                    <a:pt x="274099" y="246985"/>
                    <a:pt x="241984" y="319390"/>
                  </a:cubicBezTo>
                  <a:cubicBezTo>
                    <a:pt x="209869" y="391795"/>
                    <a:pt x="50462" y="712360"/>
                    <a:pt x="14260" y="788852"/>
                  </a:cubicBezTo>
                  <a:cubicBezTo>
                    <a:pt x="-21942" y="865344"/>
                    <a:pt x="21851" y="745058"/>
                    <a:pt x="24770" y="778341"/>
                  </a:cubicBezTo>
                  <a:cubicBezTo>
                    <a:pt x="27689" y="811624"/>
                    <a:pt x="30025" y="971031"/>
                    <a:pt x="31777" y="988548"/>
                  </a:cubicBezTo>
                  <a:cubicBezTo>
                    <a:pt x="33529" y="1006065"/>
                    <a:pt x="13676" y="983293"/>
                    <a:pt x="35281" y="883445"/>
                  </a:cubicBezTo>
                  <a:cubicBezTo>
                    <a:pt x="56886" y="783597"/>
                    <a:pt x="132794" y="469454"/>
                    <a:pt x="161405" y="389459"/>
                  </a:cubicBezTo>
                  <a:cubicBezTo>
                    <a:pt x="190016" y="309464"/>
                    <a:pt x="180674" y="431500"/>
                    <a:pt x="206950" y="403472"/>
                  </a:cubicBezTo>
                  <a:cubicBezTo>
                    <a:pt x="233226" y="375444"/>
                    <a:pt x="324899" y="243481"/>
                    <a:pt x="319060" y="221293"/>
                  </a:cubicBezTo>
                  <a:cubicBezTo>
                    <a:pt x="313221" y="199105"/>
                    <a:pt x="105350" y="308295"/>
                    <a:pt x="171915" y="270341"/>
                  </a:cubicBezTo>
                  <a:cubicBezTo>
                    <a:pt x="238480" y="232387"/>
                    <a:pt x="663566" y="-13438"/>
                    <a:pt x="669405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6249E0B0-2E00-574E-C1BC-0B86071B22B1}"/>
                </a:ext>
              </a:extLst>
            </p:cNvPr>
            <p:cNvSpPr/>
            <p:nvPr/>
          </p:nvSpPr>
          <p:spPr>
            <a:xfrm>
              <a:off x="3227347" y="1509985"/>
              <a:ext cx="219901" cy="933082"/>
            </a:xfrm>
            <a:custGeom>
              <a:avLst/>
              <a:gdLst>
                <a:gd name="connsiteX0" fmla="*/ 104432 w 219901"/>
                <a:gd name="connsiteY0" fmla="*/ 1 h 933082"/>
                <a:gd name="connsiteX1" fmla="*/ 13343 w 219901"/>
                <a:gd name="connsiteY1" fmla="*/ 255753 h 933082"/>
                <a:gd name="connsiteX2" fmla="*/ 2832 w 219901"/>
                <a:gd name="connsiteY2" fmla="*/ 374870 h 933082"/>
                <a:gd name="connsiteX3" fmla="*/ 23853 w 219901"/>
                <a:gd name="connsiteY3" fmla="*/ 325822 h 933082"/>
                <a:gd name="connsiteX4" fmla="*/ 62391 w 219901"/>
                <a:gd name="connsiteY4" fmla="*/ 718208 h 933082"/>
                <a:gd name="connsiteX5" fmla="*/ 72901 w 219901"/>
                <a:gd name="connsiteY5" fmla="*/ 676167 h 933082"/>
                <a:gd name="connsiteX6" fmla="*/ 216543 w 219901"/>
                <a:gd name="connsiteY6" fmla="*/ 924912 h 933082"/>
                <a:gd name="connsiteX7" fmla="*/ 160487 w 219901"/>
                <a:gd name="connsiteY7" fmla="*/ 823312 h 933082"/>
                <a:gd name="connsiteX8" fmla="*/ 6336 w 219901"/>
                <a:gd name="connsiteY8" fmla="*/ 346843 h 933082"/>
                <a:gd name="connsiteX9" fmla="*/ 27356 w 219901"/>
                <a:gd name="connsiteY9" fmla="*/ 378374 h 933082"/>
                <a:gd name="connsiteX10" fmla="*/ 6336 w 219901"/>
                <a:gd name="connsiteY10" fmla="*/ 259256 h 933082"/>
                <a:gd name="connsiteX11" fmla="*/ 104432 w 219901"/>
                <a:gd name="connsiteY11" fmla="*/ 1 h 93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901" h="933082">
                  <a:moveTo>
                    <a:pt x="104432" y="1"/>
                  </a:moveTo>
                  <a:cubicBezTo>
                    <a:pt x="105600" y="-583"/>
                    <a:pt x="30276" y="193275"/>
                    <a:pt x="13343" y="255753"/>
                  </a:cubicBezTo>
                  <a:cubicBezTo>
                    <a:pt x="-3590" y="318231"/>
                    <a:pt x="1080" y="363192"/>
                    <a:pt x="2832" y="374870"/>
                  </a:cubicBezTo>
                  <a:cubicBezTo>
                    <a:pt x="4584" y="386548"/>
                    <a:pt x="13926" y="268599"/>
                    <a:pt x="23853" y="325822"/>
                  </a:cubicBezTo>
                  <a:cubicBezTo>
                    <a:pt x="33779" y="383045"/>
                    <a:pt x="54216" y="659817"/>
                    <a:pt x="62391" y="718208"/>
                  </a:cubicBezTo>
                  <a:cubicBezTo>
                    <a:pt x="70566" y="776599"/>
                    <a:pt x="47209" y="641716"/>
                    <a:pt x="72901" y="676167"/>
                  </a:cubicBezTo>
                  <a:cubicBezTo>
                    <a:pt x="98593" y="710618"/>
                    <a:pt x="201945" y="900388"/>
                    <a:pt x="216543" y="924912"/>
                  </a:cubicBezTo>
                  <a:cubicBezTo>
                    <a:pt x="231141" y="949436"/>
                    <a:pt x="195521" y="919657"/>
                    <a:pt x="160487" y="823312"/>
                  </a:cubicBezTo>
                  <a:cubicBezTo>
                    <a:pt x="125453" y="726967"/>
                    <a:pt x="28524" y="420999"/>
                    <a:pt x="6336" y="346843"/>
                  </a:cubicBezTo>
                  <a:cubicBezTo>
                    <a:pt x="-15853" y="272687"/>
                    <a:pt x="27356" y="392972"/>
                    <a:pt x="27356" y="378374"/>
                  </a:cubicBezTo>
                  <a:cubicBezTo>
                    <a:pt x="27356" y="363776"/>
                    <a:pt x="-10013" y="318231"/>
                    <a:pt x="6336" y="259256"/>
                  </a:cubicBezTo>
                  <a:cubicBezTo>
                    <a:pt x="22685" y="200281"/>
                    <a:pt x="103264" y="585"/>
                    <a:pt x="10443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BAED527A-8417-8CCF-5445-466E7FD55FD6}"/>
                </a:ext>
              </a:extLst>
            </p:cNvPr>
            <p:cNvSpPr/>
            <p:nvPr/>
          </p:nvSpPr>
          <p:spPr>
            <a:xfrm>
              <a:off x="4076979" y="263698"/>
              <a:ext cx="1469237" cy="812794"/>
            </a:xfrm>
            <a:custGeom>
              <a:avLst/>
              <a:gdLst>
                <a:gd name="connsiteX0" fmla="*/ 4538 w 1469237"/>
                <a:gd name="connsiteY0" fmla="*/ 170730 h 812794"/>
                <a:gd name="connsiteX1" fmla="*/ 386414 w 1469237"/>
                <a:gd name="connsiteY1" fmla="*/ 100661 h 812794"/>
                <a:gd name="connsiteX2" fmla="*/ 344373 w 1469237"/>
                <a:gd name="connsiteY2" fmla="*/ 65626 h 812794"/>
                <a:gd name="connsiteX3" fmla="*/ 684207 w 1469237"/>
                <a:gd name="connsiteY3" fmla="*/ 114674 h 812794"/>
                <a:gd name="connsiteX4" fmla="*/ 1139655 w 1469237"/>
                <a:gd name="connsiteY4" fmla="*/ 391447 h 812794"/>
                <a:gd name="connsiteX5" fmla="*/ 1118635 w 1469237"/>
                <a:gd name="connsiteY5" fmla="*/ 370426 h 812794"/>
                <a:gd name="connsiteX6" fmla="*/ 1458469 w 1469237"/>
                <a:gd name="connsiteY6" fmla="*/ 804854 h 812794"/>
                <a:gd name="connsiteX7" fmla="*/ 1346359 w 1469237"/>
                <a:gd name="connsiteY7" fmla="*/ 622674 h 812794"/>
                <a:gd name="connsiteX8" fmla="*/ 967987 w 1469237"/>
                <a:gd name="connsiteY8" fmla="*/ 265323 h 812794"/>
                <a:gd name="connsiteX9" fmla="*/ 407435 w 1469237"/>
                <a:gd name="connsiteY9" fmla="*/ 2564 h 812794"/>
                <a:gd name="connsiteX10" fmla="*/ 547573 w 1469237"/>
                <a:gd name="connsiteY10" fmla="*/ 132192 h 812794"/>
                <a:gd name="connsiteX11" fmla="*/ 197228 w 1469237"/>
                <a:gd name="connsiteY11" fmla="*/ 142702 h 812794"/>
                <a:gd name="connsiteX12" fmla="*/ 4538 w 1469237"/>
                <a:gd name="connsiteY12" fmla="*/ 170730 h 81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9237" h="812794">
                  <a:moveTo>
                    <a:pt x="4538" y="170730"/>
                  </a:moveTo>
                  <a:cubicBezTo>
                    <a:pt x="36069" y="163723"/>
                    <a:pt x="329775" y="118178"/>
                    <a:pt x="386414" y="100661"/>
                  </a:cubicBezTo>
                  <a:cubicBezTo>
                    <a:pt x="443053" y="83144"/>
                    <a:pt x="294741" y="63291"/>
                    <a:pt x="344373" y="65626"/>
                  </a:cubicBezTo>
                  <a:cubicBezTo>
                    <a:pt x="394005" y="67961"/>
                    <a:pt x="551660" y="60371"/>
                    <a:pt x="684207" y="114674"/>
                  </a:cubicBezTo>
                  <a:cubicBezTo>
                    <a:pt x="816754" y="168977"/>
                    <a:pt x="1067250" y="348822"/>
                    <a:pt x="1139655" y="391447"/>
                  </a:cubicBezTo>
                  <a:cubicBezTo>
                    <a:pt x="1212060" y="434072"/>
                    <a:pt x="1065499" y="301525"/>
                    <a:pt x="1118635" y="370426"/>
                  </a:cubicBezTo>
                  <a:cubicBezTo>
                    <a:pt x="1171771" y="439327"/>
                    <a:pt x="1420515" y="762813"/>
                    <a:pt x="1458469" y="804854"/>
                  </a:cubicBezTo>
                  <a:cubicBezTo>
                    <a:pt x="1496423" y="846895"/>
                    <a:pt x="1428106" y="712596"/>
                    <a:pt x="1346359" y="622674"/>
                  </a:cubicBezTo>
                  <a:cubicBezTo>
                    <a:pt x="1264612" y="532752"/>
                    <a:pt x="1124474" y="368675"/>
                    <a:pt x="967987" y="265323"/>
                  </a:cubicBezTo>
                  <a:cubicBezTo>
                    <a:pt x="811500" y="161971"/>
                    <a:pt x="477504" y="24752"/>
                    <a:pt x="407435" y="2564"/>
                  </a:cubicBezTo>
                  <a:cubicBezTo>
                    <a:pt x="337366" y="-19624"/>
                    <a:pt x="582607" y="108836"/>
                    <a:pt x="547573" y="132192"/>
                  </a:cubicBezTo>
                  <a:cubicBezTo>
                    <a:pt x="512539" y="155548"/>
                    <a:pt x="281311" y="138615"/>
                    <a:pt x="197228" y="142702"/>
                  </a:cubicBezTo>
                  <a:cubicBezTo>
                    <a:pt x="113145" y="146789"/>
                    <a:pt x="-26993" y="177737"/>
                    <a:pt x="4538" y="170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153ABB23-A908-ACD5-5651-DD802E5008C1}"/>
                </a:ext>
              </a:extLst>
            </p:cNvPr>
            <p:cNvSpPr/>
            <p:nvPr/>
          </p:nvSpPr>
          <p:spPr>
            <a:xfrm>
              <a:off x="4007945" y="762959"/>
              <a:ext cx="1478906" cy="807788"/>
            </a:xfrm>
            <a:custGeom>
              <a:avLst/>
              <a:gdLst>
                <a:gd name="connsiteX0" fmla="*/ 0 w 1478906"/>
                <a:gd name="connsiteY0" fmla="*/ 235524 h 807788"/>
                <a:gd name="connsiteX1" fmla="*/ 623614 w 1478906"/>
                <a:gd name="connsiteY1" fmla="*/ 102393 h 807788"/>
                <a:gd name="connsiteX2" fmla="*/ 609600 w 1478906"/>
                <a:gd name="connsiteY2" fmla="*/ 123413 h 807788"/>
                <a:gd name="connsiteX3" fmla="*/ 1103586 w 1478906"/>
                <a:gd name="connsiteY3" fmla="*/ 435220 h 807788"/>
                <a:gd name="connsiteX4" fmla="*/ 1037021 w 1478906"/>
                <a:gd name="connsiteY4" fmla="*/ 340627 h 807788"/>
                <a:gd name="connsiteX5" fmla="*/ 1446924 w 1478906"/>
                <a:gd name="connsiteY5" fmla="*/ 785565 h 807788"/>
                <a:gd name="connsiteX6" fmla="*/ 1348827 w 1478906"/>
                <a:gd name="connsiteY6" fmla="*/ 666448 h 807788"/>
                <a:gd name="connsiteX7" fmla="*/ 532524 w 1478906"/>
                <a:gd name="connsiteY7" fmla="*/ 28820 h 807788"/>
                <a:gd name="connsiteX8" fmla="*/ 662152 w 1478906"/>
                <a:gd name="connsiteY8" fmla="*/ 109400 h 807788"/>
                <a:gd name="connsiteX9" fmla="*/ 483476 w 1478906"/>
                <a:gd name="connsiteY9" fmla="*/ 109400 h 807788"/>
                <a:gd name="connsiteX10" fmla="*/ 266262 w 1478906"/>
                <a:gd name="connsiteY10" fmla="*/ 126917 h 807788"/>
                <a:gd name="connsiteX11" fmla="*/ 294289 w 1478906"/>
                <a:gd name="connsiteY11" fmla="*/ 112903 h 807788"/>
                <a:gd name="connsiteX12" fmla="*/ 0 w 1478906"/>
                <a:gd name="connsiteY12" fmla="*/ 235524 h 80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8906" h="807788">
                  <a:moveTo>
                    <a:pt x="0" y="235524"/>
                  </a:moveTo>
                  <a:lnTo>
                    <a:pt x="623614" y="102393"/>
                  </a:lnTo>
                  <a:cubicBezTo>
                    <a:pt x="725214" y="83708"/>
                    <a:pt x="529605" y="67942"/>
                    <a:pt x="609600" y="123413"/>
                  </a:cubicBezTo>
                  <a:cubicBezTo>
                    <a:pt x="689595" y="178884"/>
                    <a:pt x="1032349" y="399018"/>
                    <a:pt x="1103586" y="435220"/>
                  </a:cubicBezTo>
                  <a:cubicBezTo>
                    <a:pt x="1174823" y="471422"/>
                    <a:pt x="979798" y="282236"/>
                    <a:pt x="1037021" y="340627"/>
                  </a:cubicBezTo>
                  <a:cubicBezTo>
                    <a:pt x="1094244" y="399018"/>
                    <a:pt x="1394957" y="731262"/>
                    <a:pt x="1446924" y="785565"/>
                  </a:cubicBezTo>
                  <a:cubicBezTo>
                    <a:pt x="1498891" y="839868"/>
                    <a:pt x="1501227" y="792572"/>
                    <a:pt x="1348827" y="666448"/>
                  </a:cubicBezTo>
                  <a:cubicBezTo>
                    <a:pt x="1196427" y="540324"/>
                    <a:pt x="646970" y="121661"/>
                    <a:pt x="532524" y="28820"/>
                  </a:cubicBezTo>
                  <a:cubicBezTo>
                    <a:pt x="418078" y="-64021"/>
                    <a:pt x="670327" y="95970"/>
                    <a:pt x="662152" y="109400"/>
                  </a:cubicBezTo>
                  <a:cubicBezTo>
                    <a:pt x="653977" y="122830"/>
                    <a:pt x="549458" y="106481"/>
                    <a:pt x="483476" y="109400"/>
                  </a:cubicBezTo>
                  <a:cubicBezTo>
                    <a:pt x="417494" y="112319"/>
                    <a:pt x="297793" y="126333"/>
                    <a:pt x="266262" y="126917"/>
                  </a:cubicBezTo>
                  <a:cubicBezTo>
                    <a:pt x="234731" y="127501"/>
                    <a:pt x="294289" y="112903"/>
                    <a:pt x="294289" y="112903"/>
                  </a:cubicBezTo>
                  <a:lnTo>
                    <a:pt x="0" y="2355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253570F8-BC0E-34CB-7D1B-939485E01551}"/>
                </a:ext>
              </a:extLst>
            </p:cNvPr>
            <p:cNvSpPr/>
            <p:nvPr/>
          </p:nvSpPr>
          <p:spPr>
            <a:xfrm>
              <a:off x="5314730" y="1061088"/>
              <a:ext cx="450756" cy="738995"/>
            </a:xfrm>
            <a:custGeom>
              <a:avLst/>
              <a:gdLst>
                <a:gd name="connsiteX0" fmla="*/ 1 w 450756"/>
                <a:gd name="connsiteY0" fmla="*/ 457 h 738995"/>
                <a:gd name="connsiteX1" fmla="*/ 318815 w 450756"/>
                <a:gd name="connsiteY1" fmla="*/ 214167 h 738995"/>
                <a:gd name="connsiteX2" fmla="*/ 395891 w 450756"/>
                <a:gd name="connsiteY2" fmla="*/ 459409 h 738995"/>
                <a:gd name="connsiteX3" fmla="*/ 353849 w 450756"/>
                <a:gd name="connsiteY3" fmla="*/ 385836 h 738995"/>
                <a:gd name="connsiteX4" fmla="*/ 448442 w 450756"/>
                <a:gd name="connsiteY4" fmla="*/ 722167 h 738995"/>
                <a:gd name="connsiteX5" fmla="*/ 413408 w 450756"/>
                <a:gd name="connsiteY5" fmla="*/ 634581 h 738995"/>
                <a:gd name="connsiteX6" fmla="*/ 322318 w 450756"/>
                <a:gd name="connsiteY6" fmla="*/ 172126 h 738995"/>
                <a:gd name="connsiteX7" fmla="*/ 1 w 450756"/>
                <a:gd name="connsiteY7" fmla="*/ 457 h 7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756" h="738995">
                  <a:moveTo>
                    <a:pt x="1" y="457"/>
                  </a:moveTo>
                  <a:cubicBezTo>
                    <a:pt x="-583" y="7464"/>
                    <a:pt x="252833" y="137675"/>
                    <a:pt x="318815" y="214167"/>
                  </a:cubicBezTo>
                  <a:cubicBezTo>
                    <a:pt x="384797" y="290659"/>
                    <a:pt x="390052" y="430798"/>
                    <a:pt x="395891" y="459409"/>
                  </a:cubicBezTo>
                  <a:cubicBezTo>
                    <a:pt x="401730" y="488021"/>
                    <a:pt x="345091" y="342043"/>
                    <a:pt x="353849" y="385836"/>
                  </a:cubicBezTo>
                  <a:cubicBezTo>
                    <a:pt x="362607" y="429629"/>
                    <a:pt x="438516" y="680710"/>
                    <a:pt x="448442" y="722167"/>
                  </a:cubicBezTo>
                  <a:cubicBezTo>
                    <a:pt x="458368" y="763624"/>
                    <a:pt x="434429" y="726254"/>
                    <a:pt x="413408" y="634581"/>
                  </a:cubicBezTo>
                  <a:cubicBezTo>
                    <a:pt x="392387" y="542908"/>
                    <a:pt x="384796" y="276645"/>
                    <a:pt x="322318" y="172126"/>
                  </a:cubicBezTo>
                  <a:cubicBezTo>
                    <a:pt x="259840" y="67607"/>
                    <a:pt x="585" y="-6550"/>
                    <a:pt x="1" y="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B6C5F98-6624-B319-9EE2-D8EC99FE7929}"/>
                </a:ext>
              </a:extLst>
            </p:cNvPr>
            <p:cNvSpPr/>
            <p:nvPr/>
          </p:nvSpPr>
          <p:spPr>
            <a:xfrm>
              <a:off x="4019950" y="543181"/>
              <a:ext cx="1456770" cy="499781"/>
            </a:xfrm>
            <a:custGeom>
              <a:avLst/>
              <a:gdLst>
                <a:gd name="connsiteX0" fmla="*/ 19526 w 1456770"/>
                <a:gd name="connsiteY0" fmla="*/ 122474 h 499781"/>
                <a:gd name="connsiteX1" fmla="*/ 222726 w 1456770"/>
                <a:gd name="connsiteY1" fmla="*/ 83936 h 499781"/>
                <a:gd name="connsiteX2" fmla="*/ 832326 w 1456770"/>
                <a:gd name="connsiteY2" fmla="*/ 59412 h 499781"/>
                <a:gd name="connsiteX3" fmla="*/ 828822 w 1456770"/>
                <a:gd name="connsiteY3" fmla="*/ 69922 h 499781"/>
                <a:gd name="connsiteX4" fmla="*/ 1434919 w 1456770"/>
                <a:gd name="connsiteY4" fmla="*/ 483329 h 499781"/>
                <a:gd name="connsiteX5" fmla="*/ 1333319 w 1456770"/>
                <a:gd name="connsiteY5" fmla="*/ 423771 h 499781"/>
                <a:gd name="connsiteX6" fmla="*/ 909402 w 1456770"/>
                <a:gd name="connsiteY6" fmla="*/ 161012 h 499781"/>
                <a:gd name="connsiteX7" fmla="*/ 629126 w 1456770"/>
                <a:gd name="connsiteY7" fmla="*/ 3357 h 499781"/>
                <a:gd name="connsiteX8" fmla="*/ 653650 w 1456770"/>
                <a:gd name="connsiteY8" fmla="*/ 55909 h 499781"/>
                <a:gd name="connsiteX9" fmla="*/ 19526 w 1456770"/>
                <a:gd name="connsiteY9" fmla="*/ 122474 h 49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6770" h="499781">
                  <a:moveTo>
                    <a:pt x="19526" y="122474"/>
                  </a:moveTo>
                  <a:cubicBezTo>
                    <a:pt x="-52295" y="127145"/>
                    <a:pt x="87259" y="94446"/>
                    <a:pt x="222726" y="83936"/>
                  </a:cubicBezTo>
                  <a:cubicBezTo>
                    <a:pt x="358193" y="73426"/>
                    <a:pt x="731310" y="61748"/>
                    <a:pt x="832326" y="59412"/>
                  </a:cubicBezTo>
                  <a:cubicBezTo>
                    <a:pt x="933342" y="57076"/>
                    <a:pt x="728390" y="-731"/>
                    <a:pt x="828822" y="69922"/>
                  </a:cubicBezTo>
                  <a:cubicBezTo>
                    <a:pt x="929254" y="140575"/>
                    <a:pt x="1350836" y="424354"/>
                    <a:pt x="1434919" y="483329"/>
                  </a:cubicBezTo>
                  <a:cubicBezTo>
                    <a:pt x="1519002" y="542304"/>
                    <a:pt x="1333319" y="423771"/>
                    <a:pt x="1333319" y="423771"/>
                  </a:cubicBezTo>
                  <a:lnTo>
                    <a:pt x="909402" y="161012"/>
                  </a:lnTo>
                  <a:cubicBezTo>
                    <a:pt x="792037" y="90943"/>
                    <a:pt x="671751" y="20874"/>
                    <a:pt x="629126" y="3357"/>
                  </a:cubicBezTo>
                  <a:cubicBezTo>
                    <a:pt x="586501" y="-14160"/>
                    <a:pt x="751163" y="41895"/>
                    <a:pt x="653650" y="55909"/>
                  </a:cubicBezTo>
                  <a:cubicBezTo>
                    <a:pt x="556137" y="69923"/>
                    <a:pt x="91347" y="117803"/>
                    <a:pt x="19526" y="122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2F1F7EDB-7F18-F9BB-F6D2-3D742BA9284C}"/>
                </a:ext>
              </a:extLst>
            </p:cNvPr>
            <p:cNvSpPr/>
            <p:nvPr/>
          </p:nvSpPr>
          <p:spPr>
            <a:xfrm>
              <a:off x="5692621" y="1794333"/>
              <a:ext cx="231933" cy="561476"/>
            </a:xfrm>
            <a:custGeom>
              <a:avLst/>
              <a:gdLst>
                <a:gd name="connsiteX0" fmla="*/ 154 w 231933"/>
                <a:gd name="connsiteY0" fmla="*/ 34467 h 561476"/>
                <a:gd name="connsiteX1" fmla="*/ 130329 w 231933"/>
                <a:gd name="connsiteY1" fmla="*/ 2717 h 561476"/>
                <a:gd name="connsiteX2" fmla="*/ 171604 w 231933"/>
                <a:gd name="connsiteY2" fmla="*/ 72567 h 561476"/>
                <a:gd name="connsiteX3" fmla="*/ 197004 w 231933"/>
                <a:gd name="connsiteY3" fmla="*/ 72567 h 561476"/>
                <a:gd name="connsiteX4" fmla="*/ 206529 w 231933"/>
                <a:gd name="connsiteY4" fmla="*/ 244017 h 561476"/>
                <a:gd name="connsiteX5" fmla="*/ 212879 w 231933"/>
                <a:gd name="connsiteY5" fmla="*/ 228142 h 561476"/>
                <a:gd name="connsiteX6" fmla="*/ 114454 w 231933"/>
                <a:gd name="connsiteY6" fmla="*/ 551992 h 561476"/>
                <a:gd name="connsiteX7" fmla="*/ 155729 w 231933"/>
                <a:gd name="connsiteY7" fmla="*/ 450392 h 561476"/>
                <a:gd name="connsiteX8" fmla="*/ 231929 w 231933"/>
                <a:gd name="connsiteY8" fmla="*/ 196392 h 561476"/>
                <a:gd name="connsiteX9" fmla="*/ 158904 w 231933"/>
                <a:gd name="connsiteY9" fmla="*/ 9067 h 561476"/>
                <a:gd name="connsiteX10" fmla="*/ 154 w 231933"/>
                <a:gd name="connsiteY10" fmla="*/ 34467 h 5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933" h="561476">
                  <a:moveTo>
                    <a:pt x="154" y="34467"/>
                  </a:moveTo>
                  <a:cubicBezTo>
                    <a:pt x="-4608" y="33409"/>
                    <a:pt x="101754" y="-3633"/>
                    <a:pt x="130329" y="2717"/>
                  </a:cubicBezTo>
                  <a:cubicBezTo>
                    <a:pt x="158904" y="9067"/>
                    <a:pt x="160492" y="60925"/>
                    <a:pt x="171604" y="72567"/>
                  </a:cubicBezTo>
                  <a:cubicBezTo>
                    <a:pt x="182717" y="84209"/>
                    <a:pt x="191183" y="43992"/>
                    <a:pt x="197004" y="72567"/>
                  </a:cubicBezTo>
                  <a:cubicBezTo>
                    <a:pt x="202825" y="101142"/>
                    <a:pt x="206529" y="244017"/>
                    <a:pt x="206529" y="244017"/>
                  </a:cubicBezTo>
                  <a:cubicBezTo>
                    <a:pt x="209175" y="269946"/>
                    <a:pt x="228225" y="176813"/>
                    <a:pt x="212879" y="228142"/>
                  </a:cubicBezTo>
                  <a:cubicBezTo>
                    <a:pt x="197533" y="279471"/>
                    <a:pt x="123979" y="514950"/>
                    <a:pt x="114454" y="551992"/>
                  </a:cubicBezTo>
                  <a:cubicBezTo>
                    <a:pt x="104929" y="589034"/>
                    <a:pt x="136150" y="509659"/>
                    <a:pt x="155729" y="450392"/>
                  </a:cubicBezTo>
                  <a:cubicBezTo>
                    <a:pt x="175308" y="391125"/>
                    <a:pt x="231400" y="269946"/>
                    <a:pt x="231929" y="196392"/>
                  </a:cubicBezTo>
                  <a:cubicBezTo>
                    <a:pt x="232458" y="122838"/>
                    <a:pt x="190654" y="39759"/>
                    <a:pt x="158904" y="9067"/>
                  </a:cubicBezTo>
                  <a:cubicBezTo>
                    <a:pt x="127154" y="-21625"/>
                    <a:pt x="4916" y="35525"/>
                    <a:pt x="154" y="344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011D72B7-A0CE-D754-ABA7-AAE7D2FEEA9A}"/>
                </a:ext>
              </a:extLst>
            </p:cNvPr>
            <p:cNvSpPr/>
            <p:nvPr/>
          </p:nvSpPr>
          <p:spPr>
            <a:xfrm>
              <a:off x="5746687" y="1862557"/>
              <a:ext cx="124116" cy="193268"/>
            </a:xfrm>
            <a:custGeom>
              <a:avLst/>
              <a:gdLst>
                <a:gd name="connsiteX0" fmla="*/ 63 w 124116"/>
                <a:gd name="connsiteY0" fmla="*/ 1168 h 193268"/>
                <a:gd name="connsiteX1" fmla="*/ 98488 w 124116"/>
                <a:gd name="connsiteY1" fmla="*/ 32918 h 193268"/>
                <a:gd name="connsiteX2" fmla="*/ 123888 w 124116"/>
                <a:gd name="connsiteY2" fmla="*/ 191668 h 193268"/>
                <a:gd name="connsiteX3" fmla="*/ 111188 w 124116"/>
                <a:gd name="connsiteY3" fmla="*/ 109118 h 193268"/>
                <a:gd name="connsiteX4" fmla="*/ 114363 w 124116"/>
                <a:gd name="connsiteY4" fmla="*/ 17043 h 193268"/>
                <a:gd name="connsiteX5" fmla="*/ 63 w 124116"/>
                <a:gd name="connsiteY5" fmla="*/ 1168 h 19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16" h="193268">
                  <a:moveTo>
                    <a:pt x="63" y="1168"/>
                  </a:moveTo>
                  <a:cubicBezTo>
                    <a:pt x="-2583" y="3814"/>
                    <a:pt x="77851" y="1168"/>
                    <a:pt x="98488" y="32918"/>
                  </a:cubicBezTo>
                  <a:cubicBezTo>
                    <a:pt x="119125" y="64668"/>
                    <a:pt x="121771" y="178968"/>
                    <a:pt x="123888" y="191668"/>
                  </a:cubicBezTo>
                  <a:cubicBezTo>
                    <a:pt x="126005" y="204368"/>
                    <a:pt x="112775" y="138222"/>
                    <a:pt x="111188" y="109118"/>
                  </a:cubicBezTo>
                  <a:cubicBezTo>
                    <a:pt x="109601" y="80014"/>
                    <a:pt x="128121" y="35035"/>
                    <a:pt x="114363" y="17043"/>
                  </a:cubicBezTo>
                  <a:cubicBezTo>
                    <a:pt x="100605" y="-949"/>
                    <a:pt x="2709" y="-1478"/>
                    <a:pt x="63" y="1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C09804B2-257B-B7E5-3376-B5AEEA97410A}"/>
                </a:ext>
              </a:extLst>
            </p:cNvPr>
            <p:cNvSpPr/>
            <p:nvPr/>
          </p:nvSpPr>
          <p:spPr>
            <a:xfrm>
              <a:off x="5625828" y="1834918"/>
              <a:ext cx="101973" cy="581283"/>
            </a:xfrm>
            <a:custGeom>
              <a:avLst/>
              <a:gdLst>
                <a:gd name="connsiteX0" fmla="*/ 101872 w 101973"/>
                <a:gd name="connsiteY0" fmla="*/ 232 h 581283"/>
                <a:gd name="connsiteX1" fmla="*/ 22497 w 101973"/>
                <a:gd name="connsiteY1" fmla="*/ 127232 h 581283"/>
                <a:gd name="connsiteX2" fmla="*/ 41547 w 101973"/>
                <a:gd name="connsiteY2" fmla="*/ 276457 h 581283"/>
                <a:gd name="connsiteX3" fmla="*/ 41547 w 101973"/>
                <a:gd name="connsiteY3" fmla="*/ 368532 h 581283"/>
                <a:gd name="connsiteX4" fmla="*/ 63772 w 101973"/>
                <a:gd name="connsiteY4" fmla="*/ 352657 h 581283"/>
                <a:gd name="connsiteX5" fmla="*/ 19322 w 101973"/>
                <a:gd name="connsiteY5" fmla="*/ 473307 h 581283"/>
                <a:gd name="connsiteX6" fmla="*/ 272 w 101973"/>
                <a:gd name="connsiteY6" fmla="*/ 581257 h 581283"/>
                <a:gd name="connsiteX7" fmla="*/ 32022 w 101973"/>
                <a:gd name="connsiteY7" fmla="*/ 463782 h 581283"/>
                <a:gd name="connsiteX8" fmla="*/ 35197 w 101973"/>
                <a:gd name="connsiteY8" fmla="*/ 301857 h 581283"/>
                <a:gd name="connsiteX9" fmla="*/ 272 w 101973"/>
                <a:gd name="connsiteY9" fmla="*/ 184382 h 581283"/>
                <a:gd name="connsiteX10" fmla="*/ 22497 w 101973"/>
                <a:gd name="connsiteY10" fmla="*/ 146282 h 581283"/>
                <a:gd name="connsiteX11" fmla="*/ 3447 w 101973"/>
                <a:gd name="connsiteY11" fmla="*/ 158982 h 581283"/>
                <a:gd name="connsiteX12" fmla="*/ 101872 w 101973"/>
                <a:gd name="connsiteY12" fmla="*/ 232 h 58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973" h="581283">
                  <a:moveTo>
                    <a:pt x="101872" y="232"/>
                  </a:moveTo>
                  <a:cubicBezTo>
                    <a:pt x="105047" y="-5060"/>
                    <a:pt x="32551" y="81195"/>
                    <a:pt x="22497" y="127232"/>
                  </a:cubicBezTo>
                  <a:cubicBezTo>
                    <a:pt x="12443" y="173270"/>
                    <a:pt x="38372" y="236240"/>
                    <a:pt x="41547" y="276457"/>
                  </a:cubicBezTo>
                  <a:cubicBezTo>
                    <a:pt x="44722" y="316674"/>
                    <a:pt x="37843" y="355832"/>
                    <a:pt x="41547" y="368532"/>
                  </a:cubicBezTo>
                  <a:cubicBezTo>
                    <a:pt x="45251" y="381232"/>
                    <a:pt x="67476" y="335195"/>
                    <a:pt x="63772" y="352657"/>
                  </a:cubicBezTo>
                  <a:cubicBezTo>
                    <a:pt x="60068" y="370119"/>
                    <a:pt x="29905" y="435207"/>
                    <a:pt x="19322" y="473307"/>
                  </a:cubicBezTo>
                  <a:cubicBezTo>
                    <a:pt x="8739" y="511407"/>
                    <a:pt x="-1845" y="582845"/>
                    <a:pt x="272" y="581257"/>
                  </a:cubicBezTo>
                  <a:cubicBezTo>
                    <a:pt x="2389" y="579669"/>
                    <a:pt x="26201" y="510349"/>
                    <a:pt x="32022" y="463782"/>
                  </a:cubicBezTo>
                  <a:cubicBezTo>
                    <a:pt x="37843" y="417215"/>
                    <a:pt x="40489" y="348424"/>
                    <a:pt x="35197" y="301857"/>
                  </a:cubicBezTo>
                  <a:cubicBezTo>
                    <a:pt x="29905" y="255290"/>
                    <a:pt x="2389" y="210311"/>
                    <a:pt x="272" y="184382"/>
                  </a:cubicBezTo>
                  <a:cubicBezTo>
                    <a:pt x="-1845" y="158453"/>
                    <a:pt x="21968" y="150515"/>
                    <a:pt x="22497" y="146282"/>
                  </a:cubicBezTo>
                  <a:cubicBezTo>
                    <a:pt x="23026" y="142049"/>
                    <a:pt x="-8195" y="179619"/>
                    <a:pt x="3447" y="158982"/>
                  </a:cubicBezTo>
                  <a:cubicBezTo>
                    <a:pt x="15089" y="138345"/>
                    <a:pt x="98697" y="5524"/>
                    <a:pt x="101872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FFB870E4-0B01-3684-CEFC-FA8EA9254300}"/>
                </a:ext>
              </a:extLst>
            </p:cNvPr>
            <p:cNvSpPr/>
            <p:nvPr/>
          </p:nvSpPr>
          <p:spPr>
            <a:xfrm>
              <a:off x="5581488" y="1904999"/>
              <a:ext cx="57339" cy="632927"/>
            </a:xfrm>
            <a:custGeom>
              <a:avLst/>
              <a:gdLst>
                <a:gd name="connsiteX0" fmla="*/ 50962 w 57339"/>
                <a:gd name="connsiteY0" fmla="*/ 1 h 632927"/>
                <a:gd name="connsiteX1" fmla="*/ 16037 w 57339"/>
                <a:gd name="connsiteY1" fmla="*/ 136526 h 632927"/>
                <a:gd name="connsiteX2" fmla="*/ 38262 w 57339"/>
                <a:gd name="connsiteY2" fmla="*/ 273051 h 632927"/>
                <a:gd name="connsiteX3" fmla="*/ 38262 w 57339"/>
                <a:gd name="connsiteY3" fmla="*/ 257176 h 632927"/>
                <a:gd name="connsiteX4" fmla="*/ 12862 w 57339"/>
                <a:gd name="connsiteY4" fmla="*/ 333376 h 632927"/>
                <a:gd name="connsiteX5" fmla="*/ 12862 w 57339"/>
                <a:gd name="connsiteY5" fmla="*/ 625476 h 632927"/>
                <a:gd name="connsiteX6" fmla="*/ 3337 w 57339"/>
                <a:gd name="connsiteY6" fmla="*/ 552451 h 632927"/>
                <a:gd name="connsiteX7" fmla="*/ 19212 w 57339"/>
                <a:gd name="connsiteY7" fmla="*/ 625476 h 632927"/>
                <a:gd name="connsiteX8" fmla="*/ 16037 w 57339"/>
                <a:gd name="connsiteY8" fmla="*/ 460376 h 632927"/>
                <a:gd name="connsiteX9" fmla="*/ 57312 w 57339"/>
                <a:gd name="connsiteY9" fmla="*/ 295276 h 632927"/>
                <a:gd name="connsiteX10" fmla="*/ 22387 w 57339"/>
                <a:gd name="connsiteY10" fmla="*/ 365126 h 632927"/>
                <a:gd name="connsiteX11" fmla="*/ 19212 w 57339"/>
                <a:gd name="connsiteY11" fmla="*/ 238126 h 632927"/>
                <a:gd name="connsiteX12" fmla="*/ 162 w 57339"/>
                <a:gd name="connsiteY12" fmla="*/ 136526 h 632927"/>
                <a:gd name="connsiteX13" fmla="*/ 9687 w 57339"/>
                <a:gd name="connsiteY13" fmla="*/ 180976 h 632927"/>
                <a:gd name="connsiteX14" fmla="*/ 3337 w 57339"/>
                <a:gd name="connsiteY14" fmla="*/ 133351 h 632927"/>
                <a:gd name="connsiteX15" fmla="*/ 50962 w 57339"/>
                <a:gd name="connsiteY15" fmla="*/ 1 h 6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339" h="632927">
                  <a:moveTo>
                    <a:pt x="50962" y="1"/>
                  </a:moveTo>
                  <a:cubicBezTo>
                    <a:pt x="53079" y="530"/>
                    <a:pt x="18154" y="91018"/>
                    <a:pt x="16037" y="136526"/>
                  </a:cubicBezTo>
                  <a:cubicBezTo>
                    <a:pt x="13920" y="182034"/>
                    <a:pt x="34558" y="252943"/>
                    <a:pt x="38262" y="273051"/>
                  </a:cubicBezTo>
                  <a:cubicBezTo>
                    <a:pt x="41966" y="293159"/>
                    <a:pt x="42495" y="247122"/>
                    <a:pt x="38262" y="257176"/>
                  </a:cubicBezTo>
                  <a:cubicBezTo>
                    <a:pt x="34029" y="267230"/>
                    <a:pt x="17095" y="271993"/>
                    <a:pt x="12862" y="333376"/>
                  </a:cubicBezTo>
                  <a:cubicBezTo>
                    <a:pt x="8629" y="394759"/>
                    <a:pt x="14449" y="588964"/>
                    <a:pt x="12862" y="625476"/>
                  </a:cubicBezTo>
                  <a:cubicBezTo>
                    <a:pt x="11275" y="661988"/>
                    <a:pt x="2279" y="552451"/>
                    <a:pt x="3337" y="552451"/>
                  </a:cubicBezTo>
                  <a:cubicBezTo>
                    <a:pt x="4395" y="552451"/>
                    <a:pt x="17095" y="640822"/>
                    <a:pt x="19212" y="625476"/>
                  </a:cubicBezTo>
                  <a:cubicBezTo>
                    <a:pt x="21329" y="610130"/>
                    <a:pt x="9687" y="515409"/>
                    <a:pt x="16037" y="460376"/>
                  </a:cubicBezTo>
                  <a:cubicBezTo>
                    <a:pt x="22387" y="405343"/>
                    <a:pt x="56254" y="311151"/>
                    <a:pt x="57312" y="295276"/>
                  </a:cubicBezTo>
                  <a:cubicBezTo>
                    <a:pt x="58370" y="279401"/>
                    <a:pt x="28737" y="374651"/>
                    <a:pt x="22387" y="365126"/>
                  </a:cubicBezTo>
                  <a:cubicBezTo>
                    <a:pt x="16037" y="355601"/>
                    <a:pt x="22916" y="276226"/>
                    <a:pt x="19212" y="238126"/>
                  </a:cubicBezTo>
                  <a:cubicBezTo>
                    <a:pt x="15508" y="200026"/>
                    <a:pt x="1749" y="146051"/>
                    <a:pt x="162" y="136526"/>
                  </a:cubicBezTo>
                  <a:cubicBezTo>
                    <a:pt x="-1426" y="127001"/>
                    <a:pt x="9158" y="181505"/>
                    <a:pt x="9687" y="180976"/>
                  </a:cubicBezTo>
                  <a:cubicBezTo>
                    <a:pt x="10216" y="180447"/>
                    <a:pt x="-3542" y="156634"/>
                    <a:pt x="3337" y="133351"/>
                  </a:cubicBezTo>
                  <a:cubicBezTo>
                    <a:pt x="10216" y="110068"/>
                    <a:pt x="48845" y="-528"/>
                    <a:pt x="5096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8306AAF4-706A-5A00-050B-27A82C9DA024}"/>
                </a:ext>
              </a:extLst>
            </p:cNvPr>
            <p:cNvSpPr/>
            <p:nvPr/>
          </p:nvSpPr>
          <p:spPr>
            <a:xfrm>
              <a:off x="5631400" y="2093422"/>
              <a:ext cx="162226" cy="322903"/>
            </a:xfrm>
            <a:custGeom>
              <a:avLst/>
              <a:gdLst>
                <a:gd name="connsiteX0" fmla="*/ 70900 w 162226"/>
                <a:gd name="connsiteY0" fmla="*/ 2078 h 322903"/>
                <a:gd name="connsiteX1" fmla="*/ 121700 w 162226"/>
                <a:gd name="connsiteY1" fmla="*/ 84628 h 322903"/>
                <a:gd name="connsiteX2" fmla="*/ 64550 w 162226"/>
                <a:gd name="connsiteY2" fmla="*/ 176703 h 322903"/>
                <a:gd name="connsiteX3" fmla="*/ 80425 w 162226"/>
                <a:gd name="connsiteY3" fmla="*/ 198928 h 322903"/>
                <a:gd name="connsiteX4" fmla="*/ 83600 w 162226"/>
                <a:gd name="connsiteY4" fmla="*/ 240203 h 322903"/>
                <a:gd name="connsiteX5" fmla="*/ 1050 w 162226"/>
                <a:gd name="connsiteY5" fmla="*/ 322753 h 322903"/>
                <a:gd name="connsiteX6" fmla="*/ 150275 w 162226"/>
                <a:gd name="connsiteY6" fmla="*/ 217978 h 322903"/>
                <a:gd name="connsiteX7" fmla="*/ 143925 w 162226"/>
                <a:gd name="connsiteY7" fmla="*/ 214803 h 322903"/>
                <a:gd name="connsiteX8" fmla="*/ 70900 w 162226"/>
                <a:gd name="connsiteY8" fmla="*/ 230678 h 322903"/>
                <a:gd name="connsiteX9" fmla="*/ 89950 w 162226"/>
                <a:gd name="connsiteY9" fmla="*/ 173528 h 322903"/>
                <a:gd name="connsiteX10" fmla="*/ 70900 w 162226"/>
                <a:gd name="connsiteY10" fmla="*/ 2078 h 32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226" h="322903">
                  <a:moveTo>
                    <a:pt x="70900" y="2078"/>
                  </a:moveTo>
                  <a:cubicBezTo>
                    <a:pt x="76192" y="-12739"/>
                    <a:pt x="122758" y="55524"/>
                    <a:pt x="121700" y="84628"/>
                  </a:cubicBezTo>
                  <a:cubicBezTo>
                    <a:pt x="120642" y="113732"/>
                    <a:pt x="71429" y="157653"/>
                    <a:pt x="64550" y="176703"/>
                  </a:cubicBezTo>
                  <a:cubicBezTo>
                    <a:pt x="57671" y="195753"/>
                    <a:pt x="77250" y="188345"/>
                    <a:pt x="80425" y="198928"/>
                  </a:cubicBezTo>
                  <a:cubicBezTo>
                    <a:pt x="83600" y="209511"/>
                    <a:pt x="96829" y="219565"/>
                    <a:pt x="83600" y="240203"/>
                  </a:cubicBezTo>
                  <a:cubicBezTo>
                    <a:pt x="70371" y="260841"/>
                    <a:pt x="-10062" y="326457"/>
                    <a:pt x="1050" y="322753"/>
                  </a:cubicBezTo>
                  <a:cubicBezTo>
                    <a:pt x="12162" y="319049"/>
                    <a:pt x="126463" y="235970"/>
                    <a:pt x="150275" y="217978"/>
                  </a:cubicBezTo>
                  <a:cubicBezTo>
                    <a:pt x="174088" y="199986"/>
                    <a:pt x="157154" y="212686"/>
                    <a:pt x="143925" y="214803"/>
                  </a:cubicBezTo>
                  <a:cubicBezTo>
                    <a:pt x="130696" y="216920"/>
                    <a:pt x="79896" y="237557"/>
                    <a:pt x="70900" y="230678"/>
                  </a:cubicBezTo>
                  <a:cubicBezTo>
                    <a:pt x="61904" y="223799"/>
                    <a:pt x="85717" y="210570"/>
                    <a:pt x="89950" y="173528"/>
                  </a:cubicBezTo>
                  <a:cubicBezTo>
                    <a:pt x="94183" y="136486"/>
                    <a:pt x="65608" y="16895"/>
                    <a:pt x="70900" y="2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E971BDF0-EC44-5371-4655-67DEA19A7125}"/>
                </a:ext>
              </a:extLst>
            </p:cNvPr>
            <p:cNvSpPr/>
            <p:nvPr/>
          </p:nvSpPr>
          <p:spPr>
            <a:xfrm>
              <a:off x="3314853" y="2400100"/>
              <a:ext cx="125026" cy="386566"/>
            </a:xfrm>
            <a:custGeom>
              <a:avLst/>
              <a:gdLst>
                <a:gd name="connsiteX0" fmla="*/ 114147 w 125026"/>
                <a:gd name="connsiteY0" fmla="*/ 200 h 386566"/>
                <a:gd name="connsiteX1" fmla="*/ 34772 w 125026"/>
                <a:gd name="connsiteY1" fmla="*/ 54175 h 386566"/>
                <a:gd name="connsiteX2" fmla="*/ 53822 w 125026"/>
                <a:gd name="connsiteY2" fmla="*/ 143075 h 386566"/>
                <a:gd name="connsiteX3" fmla="*/ 31597 w 125026"/>
                <a:gd name="connsiteY3" fmla="*/ 139900 h 386566"/>
                <a:gd name="connsiteX4" fmla="*/ 123672 w 125026"/>
                <a:gd name="connsiteY4" fmla="*/ 378025 h 386566"/>
                <a:gd name="connsiteX5" fmla="*/ 82397 w 125026"/>
                <a:gd name="connsiteY5" fmla="*/ 305000 h 386566"/>
                <a:gd name="connsiteX6" fmla="*/ 25247 w 125026"/>
                <a:gd name="connsiteY6" fmla="*/ 31950 h 386566"/>
                <a:gd name="connsiteX7" fmla="*/ 3022 w 125026"/>
                <a:gd name="connsiteY7" fmla="*/ 35125 h 386566"/>
                <a:gd name="connsiteX8" fmla="*/ 114147 w 125026"/>
                <a:gd name="connsiteY8" fmla="*/ 200 h 38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26" h="386566">
                  <a:moveTo>
                    <a:pt x="114147" y="200"/>
                  </a:moveTo>
                  <a:cubicBezTo>
                    <a:pt x="119439" y="3375"/>
                    <a:pt x="44826" y="30363"/>
                    <a:pt x="34772" y="54175"/>
                  </a:cubicBezTo>
                  <a:cubicBezTo>
                    <a:pt x="24718" y="77987"/>
                    <a:pt x="54351" y="128788"/>
                    <a:pt x="53822" y="143075"/>
                  </a:cubicBezTo>
                  <a:cubicBezTo>
                    <a:pt x="53293" y="157363"/>
                    <a:pt x="19955" y="100742"/>
                    <a:pt x="31597" y="139900"/>
                  </a:cubicBezTo>
                  <a:cubicBezTo>
                    <a:pt x="43239" y="179058"/>
                    <a:pt x="115205" y="350508"/>
                    <a:pt x="123672" y="378025"/>
                  </a:cubicBezTo>
                  <a:cubicBezTo>
                    <a:pt x="132139" y="405542"/>
                    <a:pt x="98801" y="362679"/>
                    <a:pt x="82397" y="305000"/>
                  </a:cubicBezTo>
                  <a:cubicBezTo>
                    <a:pt x="65993" y="247321"/>
                    <a:pt x="38476" y="76929"/>
                    <a:pt x="25247" y="31950"/>
                  </a:cubicBezTo>
                  <a:cubicBezTo>
                    <a:pt x="12018" y="-13029"/>
                    <a:pt x="-7561" y="37771"/>
                    <a:pt x="3022" y="35125"/>
                  </a:cubicBezTo>
                  <a:cubicBezTo>
                    <a:pt x="13605" y="32479"/>
                    <a:pt x="108855" y="-2975"/>
                    <a:pt x="114147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E54AAE26-68E0-FCB6-8364-82483DCB2DF1}"/>
                </a:ext>
              </a:extLst>
            </p:cNvPr>
            <p:cNvSpPr/>
            <p:nvPr/>
          </p:nvSpPr>
          <p:spPr>
            <a:xfrm>
              <a:off x="3409080" y="2459944"/>
              <a:ext cx="138730" cy="391491"/>
            </a:xfrm>
            <a:custGeom>
              <a:avLst/>
              <a:gdLst>
                <a:gd name="connsiteX0" fmla="*/ 35795 w 138730"/>
                <a:gd name="connsiteY0" fmla="*/ 681 h 391491"/>
                <a:gd name="connsiteX1" fmla="*/ 870 w 138730"/>
                <a:gd name="connsiteY1" fmla="*/ 89581 h 391491"/>
                <a:gd name="connsiteX2" fmla="*/ 42145 w 138730"/>
                <a:gd name="connsiteY2" fmla="*/ 251506 h 391491"/>
                <a:gd name="connsiteX3" fmla="*/ 137395 w 138730"/>
                <a:gd name="connsiteY3" fmla="*/ 222931 h 391491"/>
                <a:gd name="connsiteX4" fmla="*/ 99295 w 138730"/>
                <a:gd name="connsiteY4" fmla="*/ 311831 h 391491"/>
                <a:gd name="connsiteX5" fmla="*/ 118345 w 138730"/>
                <a:gd name="connsiteY5" fmla="*/ 391206 h 391491"/>
                <a:gd name="connsiteX6" fmla="*/ 77070 w 138730"/>
                <a:gd name="connsiteY6" fmla="*/ 283256 h 391491"/>
                <a:gd name="connsiteX7" fmla="*/ 870 w 138730"/>
                <a:gd name="connsiteY7" fmla="*/ 134031 h 391491"/>
                <a:gd name="connsiteX8" fmla="*/ 35795 w 138730"/>
                <a:gd name="connsiteY8" fmla="*/ 681 h 3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730" h="391491">
                  <a:moveTo>
                    <a:pt x="35795" y="681"/>
                  </a:moveTo>
                  <a:cubicBezTo>
                    <a:pt x="35795" y="-6727"/>
                    <a:pt x="-188" y="47777"/>
                    <a:pt x="870" y="89581"/>
                  </a:cubicBezTo>
                  <a:cubicBezTo>
                    <a:pt x="1928" y="131385"/>
                    <a:pt x="19391" y="229281"/>
                    <a:pt x="42145" y="251506"/>
                  </a:cubicBezTo>
                  <a:cubicBezTo>
                    <a:pt x="64899" y="273731"/>
                    <a:pt x="127870" y="212877"/>
                    <a:pt x="137395" y="222931"/>
                  </a:cubicBezTo>
                  <a:cubicBezTo>
                    <a:pt x="146920" y="232985"/>
                    <a:pt x="102470" y="283785"/>
                    <a:pt x="99295" y="311831"/>
                  </a:cubicBezTo>
                  <a:cubicBezTo>
                    <a:pt x="96120" y="339877"/>
                    <a:pt x="122049" y="395968"/>
                    <a:pt x="118345" y="391206"/>
                  </a:cubicBezTo>
                  <a:cubicBezTo>
                    <a:pt x="114641" y="386444"/>
                    <a:pt x="96649" y="326119"/>
                    <a:pt x="77070" y="283256"/>
                  </a:cubicBezTo>
                  <a:cubicBezTo>
                    <a:pt x="57491" y="240394"/>
                    <a:pt x="8278" y="176364"/>
                    <a:pt x="870" y="134031"/>
                  </a:cubicBezTo>
                  <a:cubicBezTo>
                    <a:pt x="-6538" y="91698"/>
                    <a:pt x="35795" y="8089"/>
                    <a:pt x="35795" y="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248894A-67F6-32E7-7317-39590EF96722}"/>
                </a:ext>
              </a:extLst>
            </p:cNvPr>
            <p:cNvSpPr/>
            <p:nvPr/>
          </p:nvSpPr>
          <p:spPr>
            <a:xfrm>
              <a:off x="3530596" y="2587527"/>
              <a:ext cx="160088" cy="474521"/>
            </a:xfrm>
            <a:custGeom>
              <a:avLst/>
              <a:gdLst>
                <a:gd name="connsiteX0" fmla="*/ 4 w 160088"/>
                <a:gd name="connsiteY0" fmla="*/ 98 h 474521"/>
                <a:gd name="connsiteX1" fmla="*/ 63504 w 160088"/>
                <a:gd name="connsiteY1" fmla="*/ 228698 h 474521"/>
                <a:gd name="connsiteX2" fmla="*/ 92079 w 160088"/>
                <a:gd name="connsiteY2" fmla="*/ 365223 h 474521"/>
                <a:gd name="connsiteX3" fmla="*/ 101604 w 160088"/>
                <a:gd name="connsiteY3" fmla="*/ 298548 h 474521"/>
                <a:gd name="connsiteX4" fmla="*/ 158754 w 160088"/>
                <a:gd name="connsiteY4" fmla="*/ 473173 h 474521"/>
                <a:gd name="connsiteX5" fmla="*/ 136529 w 160088"/>
                <a:gd name="connsiteY5" fmla="*/ 368398 h 474521"/>
                <a:gd name="connsiteX6" fmla="*/ 76204 w 160088"/>
                <a:gd name="connsiteY6" fmla="*/ 171548 h 474521"/>
                <a:gd name="connsiteX7" fmla="*/ 92079 w 160088"/>
                <a:gd name="connsiteY7" fmla="*/ 238223 h 474521"/>
                <a:gd name="connsiteX8" fmla="*/ 66679 w 160088"/>
                <a:gd name="connsiteY8" fmla="*/ 200123 h 474521"/>
                <a:gd name="connsiteX9" fmla="*/ 4 w 160088"/>
                <a:gd name="connsiteY9" fmla="*/ 98 h 47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88" h="474521">
                  <a:moveTo>
                    <a:pt x="4" y="98"/>
                  </a:moveTo>
                  <a:cubicBezTo>
                    <a:pt x="-525" y="4861"/>
                    <a:pt x="48158" y="167844"/>
                    <a:pt x="63504" y="228698"/>
                  </a:cubicBezTo>
                  <a:cubicBezTo>
                    <a:pt x="78850" y="289552"/>
                    <a:pt x="85729" y="353581"/>
                    <a:pt x="92079" y="365223"/>
                  </a:cubicBezTo>
                  <a:cubicBezTo>
                    <a:pt x="98429" y="376865"/>
                    <a:pt x="90492" y="280557"/>
                    <a:pt x="101604" y="298548"/>
                  </a:cubicBezTo>
                  <a:cubicBezTo>
                    <a:pt x="112716" y="316539"/>
                    <a:pt x="152933" y="461531"/>
                    <a:pt x="158754" y="473173"/>
                  </a:cubicBezTo>
                  <a:cubicBezTo>
                    <a:pt x="164575" y="484815"/>
                    <a:pt x="150287" y="418669"/>
                    <a:pt x="136529" y="368398"/>
                  </a:cubicBezTo>
                  <a:cubicBezTo>
                    <a:pt x="122771" y="318127"/>
                    <a:pt x="83612" y="193244"/>
                    <a:pt x="76204" y="171548"/>
                  </a:cubicBezTo>
                  <a:cubicBezTo>
                    <a:pt x="68796" y="149852"/>
                    <a:pt x="93666" y="233461"/>
                    <a:pt x="92079" y="238223"/>
                  </a:cubicBezTo>
                  <a:cubicBezTo>
                    <a:pt x="90492" y="242985"/>
                    <a:pt x="77262" y="235577"/>
                    <a:pt x="66679" y="200123"/>
                  </a:cubicBezTo>
                  <a:cubicBezTo>
                    <a:pt x="56096" y="164669"/>
                    <a:pt x="533" y="-4665"/>
                    <a:pt x="4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43A6B851-6100-2A97-AF9D-D837EF5DF61F}"/>
                </a:ext>
              </a:extLst>
            </p:cNvPr>
            <p:cNvSpPr/>
            <p:nvPr/>
          </p:nvSpPr>
          <p:spPr>
            <a:xfrm>
              <a:off x="4283073" y="3543227"/>
              <a:ext cx="212312" cy="1221868"/>
            </a:xfrm>
            <a:custGeom>
              <a:avLst/>
              <a:gdLst>
                <a:gd name="connsiteX0" fmla="*/ 2 w 212312"/>
                <a:gd name="connsiteY0" fmla="*/ 73 h 1221868"/>
                <a:gd name="connsiteX1" fmla="*/ 114302 w 212312"/>
                <a:gd name="connsiteY1" fmla="*/ 431873 h 1221868"/>
                <a:gd name="connsiteX2" fmla="*/ 117477 w 212312"/>
                <a:gd name="connsiteY2" fmla="*/ 368373 h 1221868"/>
                <a:gd name="connsiteX3" fmla="*/ 174627 w 212312"/>
                <a:gd name="connsiteY3" fmla="*/ 660473 h 1221868"/>
                <a:gd name="connsiteX4" fmla="*/ 152402 w 212312"/>
                <a:gd name="connsiteY4" fmla="*/ 622373 h 1221868"/>
                <a:gd name="connsiteX5" fmla="*/ 190502 w 212312"/>
                <a:gd name="connsiteY5" fmla="*/ 825573 h 1221868"/>
                <a:gd name="connsiteX6" fmla="*/ 136527 w 212312"/>
                <a:gd name="connsiteY6" fmla="*/ 1092273 h 1221868"/>
                <a:gd name="connsiteX7" fmla="*/ 101602 w 212312"/>
                <a:gd name="connsiteY7" fmla="*/ 1219273 h 1221868"/>
                <a:gd name="connsiteX8" fmla="*/ 130177 w 212312"/>
                <a:gd name="connsiteY8" fmla="*/ 1152598 h 1221868"/>
                <a:gd name="connsiteX9" fmla="*/ 206377 w 212312"/>
                <a:gd name="connsiteY9" fmla="*/ 870023 h 1221868"/>
                <a:gd name="connsiteX10" fmla="*/ 193677 w 212312"/>
                <a:gd name="connsiteY10" fmla="*/ 841448 h 1221868"/>
                <a:gd name="connsiteX11" fmla="*/ 85727 w 212312"/>
                <a:gd name="connsiteY11" fmla="*/ 377898 h 1221868"/>
                <a:gd name="connsiteX12" fmla="*/ 117477 w 212312"/>
                <a:gd name="connsiteY12" fmla="*/ 396948 h 1221868"/>
                <a:gd name="connsiteX13" fmla="*/ 2 w 212312"/>
                <a:gd name="connsiteY13" fmla="*/ 73 h 12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312" h="1221868">
                  <a:moveTo>
                    <a:pt x="2" y="73"/>
                  </a:moveTo>
                  <a:cubicBezTo>
                    <a:pt x="-527" y="5894"/>
                    <a:pt x="94723" y="370490"/>
                    <a:pt x="114302" y="431873"/>
                  </a:cubicBezTo>
                  <a:cubicBezTo>
                    <a:pt x="133881" y="493256"/>
                    <a:pt x="107423" y="330273"/>
                    <a:pt x="117477" y="368373"/>
                  </a:cubicBezTo>
                  <a:cubicBezTo>
                    <a:pt x="127531" y="406473"/>
                    <a:pt x="168806" y="618140"/>
                    <a:pt x="174627" y="660473"/>
                  </a:cubicBezTo>
                  <a:cubicBezTo>
                    <a:pt x="180448" y="702806"/>
                    <a:pt x="149756" y="594856"/>
                    <a:pt x="152402" y="622373"/>
                  </a:cubicBezTo>
                  <a:cubicBezTo>
                    <a:pt x="155048" y="649890"/>
                    <a:pt x="193148" y="747256"/>
                    <a:pt x="190502" y="825573"/>
                  </a:cubicBezTo>
                  <a:cubicBezTo>
                    <a:pt x="187856" y="903890"/>
                    <a:pt x="151344" y="1026656"/>
                    <a:pt x="136527" y="1092273"/>
                  </a:cubicBezTo>
                  <a:cubicBezTo>
                    <a:pt x="121710" y="1157890"/>
                    <a:pt x="102660" y="1209219"/>
                    <a:pt x="101602" y="1219273"/>
                  </a:cubicBezTo>
                  <a:cubicBezTo>
                    <a:pt x="100544" y="1229327"/>
                    <a:pt x="112715" y="1210806"/>
                    <a:pt x="130177" y="1152598"/>
                  </a:cubicBezTo>
                  <a:cubicBezTo>
                    <a:pt x="147639" y="1094390"/>
                    <a:pt x="195794" y="921881"/>
                    <a:pt x="206377" y="870023"/>
                  </a:cubicBezTo>
                  <a:cubicBezTo>
                    <a:pt x="216960" y="818165"/>
                    <a:pt x="213785" y="923469"/>
                    <a:pt x="193677" y="841448"/>
                  </a:cubicBezTo>
                  <a:cubicBezTo>
                    <a:pt x="173569" y="759427"/>
                    <a:pt x="98427" y="451981"/>
                    <a:pt x="85727" y="377898"/>
                  </a:cubicBezTo>
                  <a:cubicBezTo>
                    <a:pt x="73027" y="303815"/>
                    <a:pt x="127531" y="456744"/>
                    <a:pt x="117477" y="396948"/>
                  </a:cubicBezTo>
                  <a:cubicBezTo>
                    <a:pt x="107423" y="337152"/>
                    <a:pt x="531" y="-5748"/>
                    <a:pt x="2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43E14945-76B2-B42C-C249-866F0C29D4B0}"/>
                </a:ext>
              </a:extLst>
            </p:cNvPr>
            <p:cNvSpPr/>
            <p:nvPr/>
          </p:nvSpPr>
          <p:spPr>
            <a:xfrm>
              <a:off x="5480578" y="2872208"/>
              <a:ext cx="164891" cy="766425"/>
            </a:xfrm>
            <a:custGeom>
              <a:avLst/>
              <a:gdLst>
                <a:gd name="connsiteX0" fmla="*/ 123297 w 164891"/>
                <a:gd name="connsiteY0" fmla="*/ 1167 h 766425"/>
                <a:gd name="connsiteX1" fmla="*/ 2647 w 164891"/>
                <a:gd name="connsiteY1" fmla="*/ 340892 h 766425"/>
                <a:gd name="connsiteX2" fmla="*/ 47097 w 164891"/>
                <a:gd name="connsiteY2" fmla="*/ 296442 h 766425"/>
                <a:gd name="connsiteX3" fmla="*/ 129647 w 164891"/>
                <a:gd name="connsiteY3" fmla="*/ 505992 h 766425"/>
                <a:gd name="connsiteX4" fmla="*/ 113772 w 164891"/>
                <a:gd name="connsiteY4" fmla="*/ 661567 h 766425"/>
                <a:gd name="connsiteX5" fmla="*/ 164572 w 164891"/>
                <a:gd name="connsiteY5" fmla="*/ 610767 h 766425"/>
                <a:gd name="connsiteX6" fmla="*/ 135997 w 164891"/>
                <a:gd name="connsiteY6" fmla="*/ 766342 h 766425"/>
                <a:gd name="connsiteX7" fmla="*/ 148697 w 164891"/>
                <a:gd name="connsiteY7" fmla="*/ 626642 h 766425"/>
                <a:gd name="connsiteX8" fmla="*/ 53447 w 164891"/>
                <a:gd name="connsiteY8" fmla="*/ 274217 h 766425"/>
                <a:gd name="connsiteX9" fmla="*/ 31222 w 164891"/>
                <a:gd name="connsiteY9" fmla="*/ 229767 h 766425"/>
                <a:gd name="connsiteX10" fmla="*/ 123297 w 164891"/>
                <a:gd name="connsiteY10" fmla="*/ 1167 h 76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91" h="766425">
                  <a:moveTo>
                    <a:pt x="123297" y="1167"/>
                  </a:moveTo>
                  <a:cubicBezTo>
                    <a:pt x="118534" y="19688"/>
                    <a:pt x="15347" y="291680"/>
                    <a:pt x="2647" y="340892"/>
                  </a:cubicBezTo>
                  <a:cubicBezTo>
                    <a:pt x="-10053" y="390104"/>
                    <a:pt x="25930" y="268925"/>
                    <a:pt x="47097" y="296442"/>
                  </a:cubicBezTo>
                  <a:cubicBezTo>
                    <a:pt x="68264" y="323959"/>
                    <a:pt x="118535" y="445138"/>
                    <a:pt x="129647" y="505992"/>
                  </a:cubicBezTo>
                  <a:cubicBezTo>
                    <a:pt x="140759" y="566846"/>
                    <a:pt x="107951" y="644105"/>
                    <a:pt x="113772" y="661567"/>
                  </a:cubicBezTo>
                  <a:cubicBezTo>
                    <a:pt x="119593" y="679029"/>
                    <a:pt x="160868" y="593305"/>
                    <a:pt x="164572" y="610767"/>
                  </a:cubicBezTo>
                  <a:cubicBezTo>
                    <a:pt x="168276" y="628229"/>
                    <a:pt x="138643" y="763696"/>
                    <a:pt x="135997" y="766342"/>
                  </a:cubicBezTo>
                  <a:cubicBezTo>
                    <a:pt x="133351" y="768988"/>
                    <a:pt x="162455" y="708663"/>
                    <a:pt x="148697" y="626642"/>
                  </a:cubicBezTo>
                  <a:cubicBezTo>
                    <a:pt x="134939" y="544621"/>
                    <a:pt x="73026" y="340363"/>
                    <a:pt x="53447" y="274217"/>
                  </a:cubicBezTo>
                  <a:cubicBezTo>
                    <a:pt x="33868" y="208071"/>
                    <a:pt x="16405" y="269454"/>
                    <a:pt x="31222" y="229767"/>
                  </a:cubicBezTo>
                  <a:cubicBezTo>
                    <a:pt x="46039" y="190080"/>
                    <a:pt x="128060" y="-17354"/>
                    <a:pt x="123297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B20F7381-F296-CF6B-6BFC-4B39987521A1}"/>
                </a:ext>
              </a:extLst>
            </p:cNvPr>
            <p:cNvSpPr/>
            <p:nvPr/>
          </p:nvSpPr>
          <p:spPr>
            <a:xfrm>
              <a:off x="5595480" y="3000395"/>
              <a:ext cx="327777" cy="692915"/>
            </a:xfrm>
            <a:custGeom>
              <a:avLst/>
              <a:gdLst>
                <a:gd name="connsiteX0" fmla="*/ 14745 w 327777"/>
                <a:gd name="connsiteY0" fmla="*/ 9505 h 692915"/>
                <a:gd name="connsiteX1" fmla="*/ 97295 w 327777"/>
                <a:gd name="connsiteY1" fmla="*/ 438130 h 692915"/>
                <a:gd name="connsiteX2" fmla="*/ 84595 w 327777"/>
                <a:gd name="connsiteY2" fmla="*/ 431780 h 692915"/>
                <a:gd name="connsiteX3" fmla="*/ 132220 w 327777"/>
                <a:gd name="connsiteY3" fmla="*/ 549255 h 692915"/>
                <a:gd name="connsiteX4" fmla="*/ 132220 w 327777"/>
                <a:gd name="connsiteY4" fmla="*/ 536555 h 692915"/>
                <a:gd name="connsiteX5" fmla="*/ 325895 w 327777"/>
                <a:gd name="connsiteY5" fmla="*/ 692130 h 692915"/>
                <a:gd name="connsiteX6" fmla="*/ 221120 w 327777"/>
                <a:gd name="connsiteY6" fmla="*/ 590530 h 692915"/>
                <a:gd name="connsiteX7" fmla="*/ 65545 w 327777"/>
                <a:gd name="connsiteY7" fmla="*/ 450830 h 692915"/>
                <a:gd name="connsiteX8" fmla="*/ 68720 w 327777"/>
                <a:gd name="connsiteY8" fmla="*/ 361930 h 692915"/>
                <a:gd name="connsiteX9" fmla="*/ 52845 w 327777"/>
                <a:gd name="connsiteY9" fmla="*/ 307955 h 692915"/>
                <a:gd name="connsiteX10" fmla="*/ 5220 w 327777"/>
                <a:gd name="connsiteY10" fmla="*/ 152380 h 692915"/>
                <a:gd name="connsiteX11" fmla="*/ 14745 w 327777"/>
                <a:gd name="connsiteY11" fmla="*/ 9505 h 69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777" h="692915">
                  <a:moveTo>
                    <a:pt x="14745" y="9505"/>
                  </a:moveTo>
                  <a:cubicBezTo>
                    <a:pt x="30091" y="57130"/>
                    <a:pt x="97295" y="438130"/>
                    <a:pt x="97295" y="438130"/>
                  </a:cubicBezTo>
                  <a:cubicBezTo>
                    <a:pt x="108937" y="508509"/>
                    <a:pt x="78774" y="413259"/>
                    <a:pt x="84595" y="431780"/>
                  </a:cubicBezTo>
                  <a:cubicBezTo>
                    <a:pt x="90416" y="450301"/>
                    <a:pt x="124283" y="531793"/>
                    <a:pt x="132220" y="549255"/>
                  </a:cubicBezTo>
                  <a:cubicBezTo>
                    <a:pt x="140157" y="566717"/>
                    <a:pt x="99941" y="512743"/>
                    <a:pt x="132220" y="536555"/>
                  </a:cubicBezTo>
                  <a:cubicBezTo>
                    <a:pt x="164499" y="560368"/>
                    <a:pt x="311078" y="683134"/>
                    <a:pt x="325895" y="692130"/>
                  </a:cubicBezTo>
                  <a:cubicBezTo>
                    <a:pt x="340712" y="701126"/>
                    <a:pt x="264512" y="630747"/>
                    <a:pt x="221120" y="590530"/>
                  </a:cubicBezTo>
                  <a:cubicBezTo>
                    <a:pt x="177728" y="550313"/>
                    <a:pt x="90945" y="488930"/>
                    <a:pt x="65545" y="450830"/>
                  </a:cubicBezTo>
                  <a:cubicBezTo>
                    <a:pt x="40145" y="412730"/>
                    <a:pt x="70837" y="385743"/>
                    <a:pt x="68720" y="361930"/>
                  </a:cubicBezTo>
                  <a:cubicBezTo>
                    <a:pt x="66603" y="338117"/>
                    <a:pt x="63428" y="342880"/>
                    <a:pt x="52845" y="307955"/>
                  </a:cubicBezTo>
                  <a:cubicBezTo>
                    <a:pt x="42262" y="273030"/>
                    <a:pt x="14745" y="198418"/>
                    <a:pt x="5220" y="152380"/>
                  </a:cubicBezTo>
                  <a:cubicBezTo>
                    <a:pt x="-4305" y="106343"/>
                    <a:pt x="-601" y="-38120"/>
                    <a:pt x="14745" y="9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F57D6ABA-45A2-7696-8C1A-A8AB744D2D95}"/>
                </a:ext>
              </a:extLst>
            </p:cNvPr>
            <p:cNvSpPr/>
            <p:nvPr/>
          </p:nvSpPr>
          <p:spPr>
            <a:xfrm>
              <a:off x="5318110" y="3698342"/>
              <a:ext cx="397972" cy="518062"/>
            </a:xfrm>
            <a:custGeom>
              <a:avLst/>
              <a:gdLst>
                <a:gd name="connsiteX0" fmla="*/ 396890 w 397972"/>
                <a:gd name="connsiteY0" fmla="*/ 533 h 518062"/>
                <a:gd name="connsiteX1" fmla="*/ 114315 w 397972"/>
                <a:gd name="connsiteY1" fmla="*/ 267233 h 518062"/>
                <a:gd name="connsiteX2" fmla="*/ 152415 w 397972"/>
                <a:gd name="connsiteY2" fmla="*/ 251358 h 518062"/>
                <a:gd name="connsiteX3" fmla="*/ 38115 w 397972"/>
                <a:gd name="connsiteY3" fmla="*/ 432333 h 518062"/>
                <a:gd name="connsiteX4" fmla="*/ 15 w 397972"/>
                <a:gd name="connsiteY4" fmla="*/ 518058 h 518062"/>
                <a:gd name="connsiteX5" fmla="*/ 41290 w 397972"/>
                <a:gd name="connsiteY5" fmla="*/ 429158 h 518062"/>
                <a:gd name="connsiteX6" fmla="*/ 117490 w 397972"/>
                <a:gd name="connsiteY6" fmla="*/ 273583 h 518062"/>
                <a:gd name="connsiteX7" fmla="*/ 111140 w 397972"/>
                <a:gd name="connsiteY7" fmla="*/ 289458 h 518062"/>
                <a:gd name="connsiteX8" fmla="*/ 244490 w 397972"/>
                <a:gd name="connsiteY8" fmla="*/ 178333 h 518062"/>
                <a:gd name="connsiteX9" fmla="*/ 212740 w 397972"/>
                <a:gd name="connsiteY9" fmla="*/ 197383 h 518062"/>
                <a:gd name="connsiteX10" fmla="*/ 396890 w 397972"/>
                <a:gd name="connsiteY10" fmla="*/ 533 h 51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972" h="518062">
                  <a:moveTo>
                    <a:pt x="396890" y="533"/>
                  </a:moveTo>
                  <a:cubicBezTo>
                    <a:pt x="380486" y="12175"/>
                    <a:pt x="155061" y="225429"/>
                    <a:pt x="114315" y="267233"/>
                  </a:cubicBezTo>
                  <a:cubicBezTo>
                    <a:pt x="73569" y="309037"/>
                    <a:pt x="165115" y="223841"/>
                    <a:pt x="152415" y="251358"/>
                  </a:cubicBezTo>
                  <a:cubicBezTo>
                    <a:pt x="139715" y="278875"/>
                    <a:pt x="63515" y="387883"/>
                    <a:pt x="38115" y="432333"/>
                  </a:cubicBezTo>
                  <a:cubicBezTo>
                    <a:pt x="12715" y="476783"/>
                    <a:pt x="-514" y="518587"/>
                    <a:pt x="15" y="518058"/>
                  </a:cubicBezTo>
                  <a:cubicBezTo>
                    <a:pt x="544" y="517529"/>
                    <a:pt x="21711" y="469904"/>
                    <a:pt x="41290" y="429158"/>
                  </a:cubicBezTo>
                  <a:cubicBezTo>
                    <a:pt x="60869" y="388412"/>
                    <a:pt x="105848" y="296866"/>
                    <a:pt x="117490" y="273583"/>
                  </a:cubicBezTo>
                  <a:cubicBezTo>
                    <a:pt x="129132" y="250300"/>
                    <a:pt x="89973" y="305333"/>
                    <a:pt x="111140" y="289458"/>
                  </a:cubicBezTo>
                  <a:cubicBezTo>
                    <a:pt x="132307" y="273583"/>
                    <a:pt x="227557" y="193679"/>
                    <a:pt x="244490" y="178333"/>
                  </a:cubicBezTo>
                  <a:cubicBezTo>
                    <a:pt x="261423" y="162987"/>
                    <a:pt x="187340" y="223312"/>
                    <a:pt x="212740" y="197383"/>
                  </a:cubicBezTo>
                  <a:cubicBezTo>
                    <a:pt x="238140" y="171454"/>
                    <a:pt x="413294" y="-11109"/>
                    <a:pt x="396890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4C589211-FE3D-F4F0-F4C5-006FA5E2B9C3}"/>
                </a:ext>
              </a:extLst>
            </p:cNvPr>
            <p:cNvSpPr/>
            <p:nvPr/>
          </p:nvSpPr>
          <p:spPr>
            <a:xfrm>
              <a:off x="4519898" y="4132116"/>
              <a:ext cx="813047" cy="601931"/>
            </a:xfrm>
            <a:custGeom>
              <a:avLst/>
              <a:gdLst>
                <a:gd name="connsiteX0" fmla="*/ 810927 w 813047"/>
                <a:gd name="connsiteY0" fmla="*/ 1734 h 601931"/>
                <a:gd name="connsiteX1" fmla="*/ 525177 w 813047"/>
                <a:gd name="connsiteY1" fmla="*/ 189059 h 601931"/>
                <a:gd name="connsiteX2" fmla="*/ 420402 w 813047"/>
                <a:gd name="connsiteY2" fmla="*/ 252559 h 601931"/>
                <a:gd name="connsiteX3" fmla="*/ 614077 w 813047"/>
                <a:gd name="connsiteY3" fmla="*/ 185884 h 601931"/>
                <a:gd name="connsiteX4" fmla="*/ 293402 w 813047"/>
                <a:gd name="connsiteY4" fmla="*/ 354159 h 601931"/>
                <a:gd name="connsiteX5" fmla="*/ 156877 w 813047"/>
                <a:gd name="connsiteY5" fmla="*/ 462109 h 601931"/>
                <a:gd name="connsiteX6" fmla="*/ 166402 w 813047"/>
                <a:gd name="connsiteY6" fmla="*/ 446234 h 601931"/>
                <a:gd name="connsiteX7" fmla="*/ 1302 w 813047"/>
                <a:gd name="connsiteY7" fmla="*/ 601809 h 601931"/>
                <a:gd name="connsiteX8" fmla="*/ 109252 w 813047"/>
                <a:gd name="connsiteY8" fmla="*/ 468459 h 601931"/>
                <a:gd name="connsiteX9" fmla="*/ 445802 w 813047"/>
                <a:gd name="connsiteY9" fmla="*/ 265259 h 601931"/>
                <a:gd name="connsiteX10" fmla="*/ 429927 w 813047"/>
                <a:gd name="connsiteY10" fmla="*/ 284309 h 601931"/>
                <a:gd name="connsiteX11" fmla="*/ 588677 w 813047"/>
                <a:gd name="connsiteY11" fmla="*/ 141434 h 601931"/>
                <a:gd name="connsiteX12" fmla="*/ 652177 w 813047"/>
                <a:gd name="connsiteY12" fmla="*/ 96984 h 601931"/>
                <a:gd name="connsiteX13" fmla="*/ 810927 w 813047"/>
                <a:gd name="connsiteY13" fmla="*/ 1734 h 60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3047" h="601931">
                  <a:moveTo>
                    <a:pt x="810927" y="1734"/>
                  </a:moveTo>
                  <a:cubicBezTo>
                    <a:pt x="789760" y="17080"/>
                    <a:pt x="590264" y="147255"/>
                    <a:pt x="525177" y="189059"/>
                  </a:cubicBezTo>
                  <a:cubicBezTo>
                    <a:pt x="460089" y="230863"/>
                    <a:pt x="405585" y="253088"/>
                    <a:pt x="420402" y="252559"/>
                  </a:cubicBezTo>
                  <a:cubicBezTo>
                    <a:pt x="435219" y="252030"/>
                    <a:pt x="635244" y="168951"/>
                    <a:pt x="614077" y="185884"/>
                  </a:cubicBezTo>
                  <a:cubicBezTo>
                    <a:pt x="592910" y="202817"/>
                    <a:pt x="369602" y="308122"/>
                    <a:pt x="293402" y="354159"/>
                  </a:cubicBezTo>
                  <a:cubicBezTo>
                    <a:pt x="217202" y="400197"/>
                    <a:pt x="178044" y="446763"/>
                    <a:pt x="156877" y="462109"/>
                  </a:cubicBezTo>
                  <a:cubicBezTo>
                    <a:pt x="135710" y="477455"/>
                    <a:pt x="192331" y="422951"/>
                    <a:pt x="166402" y="446234"/>
                  </a:cubicBezTo>
                  <a:cubicBezTo>
                    <a:pt x="140473" y="469517"/>
                    <a:pt x="10827" y="598105"/>
                    <a:pt x="1302" y="601809"/>
                  </a:cubicBezTo>
                  <a:cubicBezTo>
                    <a:pt x="-8223" y="605513"/>
                    <a:pt x="35169" y="524551"/>
                    <a:pt x="109252" y="468459"/>
                  </a:cubicBezTo>
                  <a:cubicBezTo>
                    <a:pt x="183335" y="412367"/>
                    <a:pt x="392356" y="295951"/>
                    <a:pt x="445802" y="265259"/>
                  </a:cubicBezTo>
                  <a:cubicBezTo>
                    <a:pt x="499248" y="234567"/>
                    <a:pt x="406115" y="304946"/>
                    <a:pt x="429927" y="284309"/>
                  </a:cubicBezTo>
                  <a:cubicBezTo>
                    <a:pt x="453739" y="263672"/>
                    <a:pt x="551635" y="172655"/>
                    <a:pt x="588677" y="141434"/>
                  </a:cubicBezTo>
                  <a:cubicBezTo>
                    <a:pt x="625719" y="110213"/>
                    <a:pt x="615664" y="116563"/>
                    <a:pt x="652177" y="96984"/>
                  </a:cubicBezTo>
                  <a:cubicBezTo>
                    <a:pt x="688689" y="77405"/>
                    <a:pt x="832094" y="-13612"/>
                    <a:pt x="810927" y="1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DB32B0FA-02C2-E9CB-5E02-C6A46ECB908F}"/>
                </a:ext>
              </a:extLst>
            </p:cNvPr>
            <p:cNvSpPr/>
            <p:nvPr/>
          </p:nvSpPr>
          <p:spPr>
            <a:xfrm>
              <a:off x="4784677" y="3901959"/>
              <a:ext cx="182275" cy="571859"/>
            </a:xfrm>
            <a:custGeom>
              <a:avLst/>
              <a:gdLst>
                <a:gd name="connsiteX0" fmla="*/ 117523 w 182275"/>
                <a:gd name="connsiteY0" fmla="*/ 116 h 571859"/>
                <a:gd name="connsiteX1" fmla="*/ 127048 w 182275"/>
                <a:gd name="connsiteY1" fmla="*/ 235066 h 571859"/>
                <a:gd name="connsiteX2" fmla="*/ 181023 w 182275"/>
                <a:gd name="connsiteY2" fmla="*/ 155691 h 571859"/>
                <a:gd name="connsiteX3" fmla="*/ 66723 w 182275"/>
                <a:gd name="connsiteY3" fmla="*/ 406516 h 571859"/>
                <a:gd name="connsiteX4" fmla="*/ 48 w 182275"/>
                <a:gd name="connsiteY4" fmla="*/ 568441 h 571859"/>
                <a:gd name="connsiteX5" fmla="*/ 57198 w 182275"/>
                <a:gd name="connsiteY5" fmla="*/ 498591 h 571859"/>
                <a:gd name="connsiteX6" fmla="*/ 127048 w 182275"/>
                <a:gd name="connsiteY6" fmla="*/ 289041 h 571859"/>
                <a:gd name="connsiteX7" fmla="*/ 123873 w 182275"/>
                <a:gd name="connsiteY7" fmla="*/ 269991 h 571859"/>
                <a:gd name="connsiteX8" fmla="*/ 117523 w 182275"/>
                <a:gd name="connsiteY8" fmla="*/ 116 h 5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275" h="571859">
                  <a:moveTo>
                    <a:pt x="117523" y="116"/>
                  </a:moveTo>
                  <a:cubicBezTo>
                    <a:pt x="118052" y="-5705"/>
                    <a:pt x="116465" y="209137"/>
                    <a:pt x="127048" y="235066"/>
                  </a:cubicBezTo>
                  <a:cubicBezTo>
                    <a:pt x="137631" y="260995"/>
                    <a:pt x="191077" y="127116"/>
                    <a:pt x="181023" y="155691"/>
                  </a:cubicBezTo>
                  <a:cubicBezTo>
                    <a:pt x="170969" y="184266"/>
                    <a:pt x="96885" y="337724"/>
                    <a:pt x="66723" y="406516"/>
                  </a:cubicBezTo>
                  <a:cubicBezTo>
                    <a:pt x="36561" y="475308"/>
                    <a:pt x="1635" y="553095"/>
                    <a:pt x="48" y="568441"/>
                  </a:cubicBezTo>
                  <a:cubicBezTo>
                    <a:pt x="-1540" y="583787"/>
                    <a:pt x="36031" y="545158"/>
                    <a:pt x="57198" y="498591"/>
                  </a:cubicBezTo>
                  <a:cubicBezTo>
                    <a:pt x="78365" y="452024"/>
                    <a:pt x="115936" y="327141"/>
                    <a:pt x="127048" y="289041"/>
                  </a:cubicBezTo>
                  <a:cubicBezTo>
                    <a:pt x="138160" y="250941"/>
                    <a:pt x="122815" y="314970"/>
                    <a:pt x="123873" y="269991"/>
                  </a:cubicBezTo>
                  <a:cubicBezTo>
                    <a:pt x="124931" y="225012"/>
                    <a:pt x="116994" y="5937"/>
                    <a:pt x="117523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283399E7-20E6-C2A1-7203-89D50CC2D2AC}"/>
                </a:ext>
              </a:extLst>
            </p:cNvPr>
            <p:cNvSpPr/>
            <p:nvPr/>
          </p:nvSpPr>
          <p:spPr>
            <a:xfrm>
              <a:off x="5479650" y="3580721"/>
              <a:ext cx="92475" cy="255714"/>
            </a:xfrm>
            <a:custGeom>
              <a:avLst/>
              <a:gdLst>
                <a:gd name="connsiteX0" fmla="*/ 92475 w 92475"/>
                <a:gd name="connsiteY0" fmla="*/ 679 h 255714"/>
                <a:gd name="connsiteX1" fmla="*/ 13100 w 92475"/>
                <a:gd name="connsiteY1" fmla="*/ 149904 h 255714"/>
                <a:gd name="connsiteX2" fmla="*/ 400 w 92475"/>
                <a:gd name="connsiteY2" fmla="*/ 254679 h 255714"/>
                <a:gd name="connsiteX3" fmla="*/ 16275 w 92475"/>
                <a:gd name="connsiteY3" fmla="*/ 86404 h 255714"/>
                <a:gd name="connsiteX4" fmla="*/ 9925 w 92475"/>
                <a:gd name="connsiteY4" fmla="*/ 64179 h 255714"/>
                <a:gd name="connsiteX5" fmla="*/ 13100 w 92475"/>
                <a:gd name="connsiteY5" fmla="*/ 92754 h 255714"/>
                <a:gd name="connsiteX6" fmla="*/ 92475 w 92475"/>
                <a:gd name="connsiteY6" fmla="*/ 679 h 25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5" h="255714">
                  <a:moveTo>
                    <a:pt x="92475" y="679"/>
                  </a:moveTo>
                  <a:cubicBezTo>
                    <a:pt x="92475" y="10204"/>
                    <a:pt x="28446" y="107571"/>
                    <a:pt x="13100" y="149904"/>
                  </a:cubicBezTo>
                  <a:cubicBezTo>
                    <a:pt x="-2246" y="192237"/>
                    <a:pt x="-129" y="265262"/>
                    <a:pt x="400" y="254679"/>
                  </a:cubicBezTo>
                  <a:cubicBezTo>
                    <a:pt x="929" y="244096"/>
                    <a:pt x="14687" y="118154"/>
                    <a:pt x="16275" y="86404"/>
                  </a:cubicBezTo>
                  <a:cubicBezTo>
                    <a:pt x="17863" y="54654"/>
                    <a:pt x="10454" y="63121"/>
                    <a:pt x="9925" y="64179"/>
                  </a:cubicBezTo>
                  <a:cubicBezTo>
                    <a:pt x="9396" y="65237"/>
                    <a:pt x="1458" y="100692"/>
                    <a:pt x="13100" y="92754"/>
                  </a:cubicBezTo>
                  <a:cubicBezTo>
                    <a:pt x="24742" y="84817"/>
                    <a:pt x="92475" y="-8846"/>
                    <a:pt x="92475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B6130393-0226-FDA8-8C84-CD2F7BF477F9}"/>
                </a:ext>
              </a:extLst>
            </p:cNvPr>
            <p:cNvSpPr/>
            <p:nvPr/>
          </p:nvSpPr>
          <p:spPr>
            <a:xfrm>
              <a:off x="5783518" y="3625845"/>
              <a:ext cx="1066403" cy="1117057"/>
            </a:xfrm>
            <a:custGeom>
              <a:avLst/>
              <a:gdLst>
                <a:gd name="connsiteX0" fmla="*/ 1332 w 1066403"/>
                <a:gd name="connsiteY0" fmla="*/ 53980 h 1117057"/>
                <a:gd name="connsiteX1" fmla="*/ 369632 w 1066403"/>
                <a:gd name="connsiteY1" fmla="*/ 31755 h 1117057"/>
                <a:gd name="connsiteX2" fmla="*/ 302957 w 1066403"/>
                <a:gd name="connsiteY2" fmla="*/ 31755 h 1117057"/>
                <a:gd name="connsiteX3" fmla="*/ 623632 w 1066403"/>
                <a:gd name="connsiteY3" fmla="*/ 111130 h 1117057"/>
                <a:gd name="connsiteX4" fmla="*/ 595057 w 1066403"/>
                <a:gd name="connsiteY4" fmla="*/ 120655 h 1117057"/>
                <a:gd name="connsiteX5" fmla="*/ 680782 w 1066403"/>
                <a:gd name="connsiteY5" fmla="*/ 219080 h 1117057"/>
                <a:gd name="connsiteX6" fmla="*/ 833182 w 1066403"/>
                <a:gd name="connsiteY6" fmla="*/ 396880 h 1117057"/>
                <a:gd name="connsiteX7" fmla="*/ 1052257 w 1066403"/>
                <a:gd name="connsiteY7" fmla="*/ 1066805 h 1117057"/>
                <a:gd name="connsiteX8" fmla="*/ 1020507 w 1066403"/>
                <a:gd name="connsiteY8" fmla="*/ 987430 h 1117057"/>
                <a:gd name="connsiteX9" fmla="*/ 823657 w 1066403"/>
                <a:gd name="connsiteY9" fmla="*/ 339730 h 1117057"/>
                <a:gd name="connsiteX10" fmla="*/ 683957 w 1066403"/>
                <a:gd name="connsiteY10" fmla="*/ 219080 h 1117057"/>
                <a:gd name="connsiteX11" fmla="*/ 398207 w 1066403"/>
                <a:gd name="connsiteY11" fmla="*/ 28580 h 1117057"/>
                <a:gd name="connsiteX12" fmla="*/ 375982 w 1066403"/>
                <a:gd name="connsiteY12" fmla="*/ 44455 h 1117057"/>
                <a:gd name="connsiteX13" fmla="*/ 248982 w 1066403"/>
                <a:gd name="connsiteY13" fmla="*/ 5 h 1117057"/>
                <a:gd name="connsiteX14" fmla="*/ 1332 w 1066403"/>
                <a:gd name="connsiteY14" fmla="*/ 53980 h 111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6403" h="1117057">
                  <a:moveTo>
                    <a:pt x="1332" y="53980"/>
                  </a:moveTo>
                  <a:cubicBezTo>
                    <a:pt x="21440" y="59272"/>
                    <a:pt x="319361" y="35459"/>
                    <a:pt x="369632" y="31755"/>
                  </a:cubicBezTo>
                  <a:cubicBezTo>
                    <a:pt x="419903" y="28051"/>
                    <a:pt x="260624" y="18526"/>
                    <a:pt x="302957" y="31755"/>
                  </a:cubicBezTo>
                  <a:cubicBezTo>
                    <a:pt x="345290" y="44984"/>
                    <a:pt x="574949" y="96313"/>
                    <a:pt x="623632" y="111130"/>
                  </a:cubicBezTo>
                  <a:cubicBezTo>
                    <a:pt x="672315" y="125947"/>
                    <a:pt x="585532" y="102663"/>
                    <a:pt x="595057" y="120655"/>
                  </a:cubicBezTo>
                  <a:cubicBezTo>
                    <a:pt x="604582" y="138647"/>
                    <a:pt x="680782" y="219080"/>
                    <a:pt x="680782" y="219080"/>
                  </a:cubicBezTo>
                  <a:cubicBezTo>
                    <a:pt x="720469" y="265117"/>
                    <a:pt x="771269" y="255592"/>
                    <a:pt x="833182" y="396880"/>
                  </a:cubicBezTo>
                  <a:cubicBezTo>
                    <a:pt x="895095" y="538168"/>
                    <a:pt x="1021036" y="968380"/>
                    <a:pt x="1052257" y="1066805"/>
                  </a:cubicBezTo>
                  <a:cubicBezTo>
                    <a:pt x="1083478" y="1165230"/>
                    <a:pt x="1058607" y="1108609"/>
                    <a:pt x="1020507" y="987430"/>
                  </a:cubicBezTo>
                  <a:cubicBezTo>
                    <a:pt x="982407" y="866251"/>
                    <a:pt x="879749" y="467788"/>
                    <a:pt x="823657" y="339730"/>
                  </a:cubicBezTo>
                  <a:cubicBezTo>
                    <a:pt x="767565" y="211672"/>
                    <a:pt x="754865" y="270938"/>
                    <a:pt x="683957" y="219080"/>
                  </a:cubicBezTo>
                  <a:cubicBezTo>
                    <a:pt x="613049" y="167222"/>
                    <a:pt x="449536" y="57684"/>
                    <a:pt x="398207" y="28580"/>
                  </a:cubicBezTo>
                  <a:cubicBezTo>
                    <a:pt x="346878" y="-524"/>
                    <a:pt x="400853" y="49217"/>
                    <a:pt x="375982" y="44455"/>
                  </a:cubicBezTo>
                  <a:cubicBezTo>
                    <a:pt x="351111" y="39693"/>
                    <a:pt x="303486" y="-524"/>
                    <a:pt x="248982" y="5"/>
                  </a:cubicBezTo>
                  <a:cubicBezTo>
                    <a:pt x="194478" y="534"/>
                    <a:pt x="-18776" y="48688"/>
                    <a:pt x="1332" y="53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D8F3EAAA-B634-2B9D-20D2-CEB5F5BF8D59}"/>
                </a:ext>
              </a:extLst>
            </p:cNvPr>
            <p:cNvSpPr/>
            <p:nvPr/>
          </p:nvSpPr>
          <p:spPr>
            <a:xfrm>
              <a:off x="5308339" y="4177661"/>
              <a:ext cx="207414" cy="1229912"/>
            </a:xfrm>
            <a:custGeom>
              <a:avLst/>
              <a:gdLst>
                <a:gd name="connsiteX0" fmla="*/ 89161 w 207414"/>
                <a:gd name="connsiteY0" fmla="*/ 639 h 1229912"/>
                <a:gd name="connsiteX1" fmla="*/ 54236 w 207414"/>
                <a:gd name="connsiteY1" fmla="*/ 353064 h 1229912"/>
                <a:gd name="connsiteX2" fmla="*/ 63761 w 207414"/>
                <a:gd name="connsiteY2" fmla="*/ 543564 h 1229912"/>
                <a:gd name="connsiteX3" fmla="*/ 60586 w 207414"/>
                <a:gd name="connsiteY3" fmla="*/ 495939 h 1229912"/>
                <a:gd name="connsiteX4" fmla="*/ 92336 w 207414"/>
                <a:gd name="connsiteY4" fmla="*/ 794389 h 1229912"/>
                <a:gd name="connsiteX5" fmla="*/ 197111 w 207414"/>
                <a:gd name="connsiteY5" fmla="*/ 1188089 h 1229912"/>
                <a:gd name="connsiteX6" fmla="*/ 181236 w 207414"/>
                <a:gd name="connsiteY6" fmla="*/ 1165864 h 1229912"/>
                <a:gd name="connsiteX7" fmla="*/ 261 w 207414"/>
                <a:gd name="connsiteY7" fmla="*/ 721364 h 1229912"/>
                <a:gd name="connsiteX8" fmla="*/ 139961 w 207414"/>
                <a:gd name="connsiteY8" fmla="*/ 959489 h 1229912"/>
                <a:gd name="connsiteX9" fmla="*/ 92336 w 207414"/>
                <a:gd name="connsiteY9" fmla="*/ 902339 h 1229912"/>
                <a:gd name="connsiteX10" fmla="*/ 117736 w 207414"/>
                <a:gd name="connsiteY10" fmla="*/ 911864 h 1229912"/>
                <a:gd name="connsiteX11" fmla="*/ 44711 w 207414"/>
                <a:gd name="connsiteY11" fmla="*/ 524514 h 1229912"/>
                <a:gd name="connsiteX12" fmla="*/ 28836 w 207414"/>
                <a:gd name="connsiteY12" fmla="*/ 213364 h 1229912"/>
                <a:gd name="connsiteX13" fmla="*/ 41536 w 207414"/>
                <a:gd name="connsiteY13" fmla="*/ 264164 h 1229912"/>
                <a:gd name="connsiteX14" fmla="*/ 89161 w 207414"/>
                <a:gd name="connsiteY14" fmla="*/ 639 h 122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414" h="1229912">
                  <a:moveTo>
                    <a:pt x="89161" y="639"/>
                  </a:moveTo>
                  <a:cubicBezTo>
                    <a:pt x="91278" y="15456"/>
                    <a:pt x="58469" y="262577"/>
                    <a:pt x="54236" y="353064"/>
                  </a:cubicBezTo>
                  <a:cubicBezTo>
                    <a:pt x="50003" y="443551"/>
                    <a:pt x="62703" y="519752"/>
                    <a:pt x="63761" y="543564"/>
                  </a:cubicBezTo>
                  <a:cubicBezTo>
                    <a:pt x="64819" y="567376"/>
                    <a:pt x="55824" y="454135"/>
                    <a:pt x="60586" y="495939"/>
                  </a:cubicBezTo>
                  <a:cubicBezTo>
                    <a:pt x="65348" y="537743"/>
                    <a:pt x="69582" y="679031"/>
                    <a:pt x="92336" y="794389"/>
                  </a:cubicBezTo>
                  <a:cubicBezTo>
                    <a:pt x="115090" y="909747"/>
                    <a:pt x="197111" y="1188089"/>
                    <a:pt x="197111" y="1188089"/>
                  </a:cubicBezTo>
                  <a:cubicBezTo>
                    <a:pt x="211928" y="1250001"/>
                    <a:pt x="214044" y="1243652"/>
                    <a:pt x="181236" y="1165864"/>
                  </a:cubicBezTo>
                  <a:cubicBezTo>
                    <a:pt x="148428" y="1088076"/>
                    <a:pt x="7140" y="755760"/>
                    <a:pt x="261" y="721364"/>
                  </a:cubicBezTo>
                  <a:cubicBezTo>
                    <a:pt x="-6618" y="686968"/>
                    <a:pt x="124615" y="929327"/>
                    <a:pt x="139961" y="959489"/>
                  </a:cubicBezTo>
                  <a:cubicBezTo>
                    <a:pt x="155307" y="989652"/>
                    <a:pt x="96040" y="910276"/>
                    <a:pt x="92336" y="902339"/>
                  </a:cubicBezTo>
                  <a:cubicBezTo>
                    <a:pt x="88632" y="894402"/>
                    <a:pt x="125673" y="974835"/>
                    <a:pt x="117736" y="911864"/>
                  </a:cubicBezTo>
                  <a:cubicBezTo>
                    <a:pt x="109799" y="848893"/>
                    <a:pt x="59528" y="640931"/>
                    <a:pt x="44711" y="524514"/>
                  </a:cubicBezTo>
                  <a:cubicBezTo>
                    <a:pt x="29894" y="408097"/>
                    <a:pt x="29365" y="256756"/>
                    <a:pt x="28836" y="213364"/>
                  </a:cubicBezTo>
                  <a:cubicBezTo>
                    <a:pt x="28307" y="169972"/>
                    <a:pt x="30953" y="295385"/>
                    <a:pt x="41536" y="264164"/>
                  </a:cubicBezTo>
                  <a:cubicBezTo>
                    <a:pt x="52119" y="232943"/>
                    <a:pt x="87044" y="-14178"/>
                    <a:pt x="89161" y="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41D668F2-D540-F5C0-453E-7FDFB4D7F852}"/>
                </a:ext>
              </a:extLst>
            </p:cNvPr>
            <p:cNvSpPr/>
            <p:nvPr/>
          </p:nvSpPr>
          <p:spPr>
            <a:xfrm>
              <a:off x="6814130" y="4730097"/>
              <a:ext cx="77428" cy="1384985"/>
            </a:xfrm>
            <a:custGeom>
              <a:avLst/>
              <a:gdLst>
                <a:gd name="connsiteX0" fmla="*/ 5770 w 77428"/>
                <a:gd name="connsiteY0" fmla="*/ 3828 h 1384985"/>
                <a:gd name="connsiteX1" fmla="*/ 47045 w 77428"/>
                <a:gd name="connsiteY1" fmla="*/ 629303 h 1384985"/>
                <a:gd name="connsiteX2" fmla="*/ 59745 w 77428"/>
                <a:gd name="connsiteY2" fmla="*/ 603903 h 1384985"/>
                <a:gd name="connsiteX3" fmla="*/ 62920 w 77428"/>
                <a:gd name="connsiteY3" fmla="*/ 1013478 h 1384985"/>
                <a:gd name="connsiteX4" fmla="*/ 47045 w 77428"/>
                <a:gd name="connsiteY4" fmla="*/ 1251603 h 1384985"/>
                <a:gd name="connsiteX5" fmla="*/ 53395 w 77428"/>
                <a:gd name="connsiteY5" fmla="*/ 1134128 h 1384985"/>
                <a:gd name="connsiteX6" fmla="*/ 56570 w 77428"/>
                <a:gd name="connsiteY6" fmla="*/ 1384953 h 1384985"/>
                <a:gd name="connsiteX7" fmla="*/ 75620 w 77428"/>
                <a:gd name="connsiteY7" fmla="*/ 1115078 h 1384985"/>
                <a:gd name="connsiteX8" fmla="*/ 5770 w 77428"/>
                <a:gd name="connsiteY8" fmla="*/ 400703 h 1384985"/>
                <a:gd name="connsiteX9" fmla="*/ 5770 w 77428"/>
                <a:gd name="connsiteY9" fmla="*/ 3828 h 138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428" h="1384985">
                  <a:moveTo>
                    <a:pt x="5770" y="3828"/>
                  </a:moveTo>
                  <a:cubicBezTo>
                    <a:pt x="12649" y="41928"/>
                    <a:pt x="38049" y="529291"/>
                    <a:pt x="47045" y="629303"/>
                  </a:cubicBezTo>
                  <a:cubicBezTo>
                    <a:pt x="56041" y="729315"/>
                    <a:pt x="57099" y="539874"/>
                    <a:pt x="59745" y="603903"/>
                  </a:cubicBezTo>
                  <a:cubicBezTo>
                    <a:pt x="62391" y="667932"/>
                    <a:pt x="65037" y="905528"/>
                    <a:pt x="62920" y="1013478"/>
                  </a:cubicBezTo>
                  <a:cubicBezTo>
                    <a:pt x="60803" y="1121428"/>
                    <a:pt x="48633" y="1231495"/>
                    <a:pt x="47045" y="1251603"/>
                  </a:cubicBezTo>
                  <a:cubicBezTo>
                    <a:pt x="45458" y="1271711"/>
                    <a:pt x="51808" y="1111903"/>
                    <a:pt x="53395" y="1134128"/>
                  </a:cubicBezTo>
                  <a:cubicBezTo>
                    <a:pt x="54982" y="1156353"/>
                    <a:pt x="52866" y="1388128"/>
                    <a:pt x="56570" y="1384953"/>
                  </a:cubicBezTo>
                  <a:cubicBezTo>
                    <a:pt x="60274" y="1381778"/>
                    <a:pt x="84087" y="1279120"/>
                    <a:pt x="75620" y="1115078"/>
                  </a:cubicBezTo>
                  <a:cubicBezTo>
                    <a:pt x="67153" y="951036"/>
                    <a:pt x="14237" y="581149"/>
                    <a:pt x="5770" y="400703"/>
                  </a:cubicBezTo>
                  <a:cubicBezTo>
                    <a:pt x="-2697" y="220257"/>
                    <a:pt x="-1109" y="-34272"/>
                    <a:pt x="5770" y="3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973C1A05-54CD-DEB9-8F7A-902CA8648AE2}"/>
                </a:ext>
              </a:extLst>
            </p:cNvPr>
            <p:cNvSpPr/>
            <p:nvPr/>
          </p:nvSpPr>
          <p:spPr>
            <a:xfrm>
              <a:off x="5518149" y="5429228"/>
              <a:ext cx="173808" cy="1032342"/>
            </a:xfrm>
            <a:custGeom>
              <a:avLst/>
              <a:gdLst>
                <a:gd name="connsiteX0" fmla="*/ 1 w 173808"/>
                <a:gd name="connsiteY0" fmla="*/ 22 h 1032342"/>
                <a:gd name="connsiteX1" fmla="*/ 158751 w 173808"/>
                <a:gd name="connsiteY1" fmla="*/ 390547 h 1032342"/>
                <a:gd name="connsiteX2" fmla="*/ 165101 w 173808"/>
                <a:gd name="connsiteY2" fmla="*/ 355622 h 1032342"/>
                <a:gd name="connsiteX3" fmla="*/ 139701 w 173808"/>
                <a:gd name="connsiteY3" fmla="*/ 695347 h 1032342"/>
                <a:gd name="connsiteX4" fmla="*/ 168276 w 173808"/>
                <a:gd name="connsiteY4" fmla="*/ 669947 h 1032342"/>
                <a:gd name="connsiteX5" fmla="*/ 149226 w 173808"/>
                <a:gd name="connsiteY5" fmla="*/ 1019197 h 1032342"/>
                <a:gd name="connsiteX6" fmla="*/ 155576 w 173808"/>
                <a:gd name="connsiteY6" fmla="*/ 901722 h 1032342"/>
                <a:gd name="connsiteX7" fmla="*/ 136526 w 173808"/>
                <a:gd name="connsiteY7" fmla="*/ 374672 h 1032342"/>
                <a:gd name="connsiteX8" fmla="*/ 155576 w 173808"/>
                <a:gd name="connsiteY8" fmla="*/ 409597 h 1032342"/>
                <a:gd name="connsiteX9" fmla="*/ 1 w 173808"/>
                <a:gd name="connsiteY9" fmla="*/ 22 h 103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808" h="1032342">
                  <a:moveTo>
                    <a:pt x="1" y="22"/>
                  </a:moveTo>
                  <a:cubicBezTo>
                    <a:pt x="530" y="-3153"/>
                    <a:pt x="131234" y="331280"/>
                    <a:pt x="158751" y="390547"/>
                  </a:cubicBezTo>
                  <a:cubicBezTo>
                    <a:pt x="186268" y="449814"/>
                    <a:pt x="168276" y="304822"/>
                    <a:pt x="165101" y="355622"/>
                  </a:cubicBezTo>
                  <a:cubicBezTo>
                    <a:pt x="161926" y="406422"/>
                    <a:pt x="139172" y="642960"/>
                    <a:pt x="139701" y="695347"/>
                  </a:cubicBezTo>
                  <a:cubicBezTo>
                    <a:pt x="140230" y="747734"/>
                    <a:pt x="166689" y="615972"/>
                    <a:pt x="168276" y="669947"/>
                  </a:cubicBezTo>
                  <a:cubicBezTo>
                    <a:pt x="169864" y="723922"/>
                    <a:pt x="151343" y="980568"/>
                    <a:pt x="149226" y="1019197"/>
                  </a:cubicBezTo>
                  <a:cubicBezTo>
                    <a:pt x="147109" y="1057826"/>
                    <a:pt x="157693" y="1009143"/>
                    <a:pt x="155576" y="901722"/>
                  </a:cubicBezTo>
                  <a:cubicBezTo>
                    <a:pt x="153459" y="794301"/>
                    <a:pt x="136526" y="456693"/>
                    <a:pt x="136526" y="374672"/>
                  </a:cubicBezTo>
                  <a:cubicBezTo>
                    <a:pt x="136526" y="292651"/>
                    <a:pt x="177272" y="466747"/>
                    <a:pt x="155576" y="409597"/>
                  </a:cubicBezTo>
                  <a:cubicBezTo>
                    <a:pt x="133880" y="352447"/>
                    <a:pt x="-528" y="3197"/>
                    <a:pt x="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03381D53-03CE-F0C3-E4CC-B46C567B2322}"/>
                </a:ext>
              </a:extLst>
            </p:cNvPr>
            <p:cNvSpPr/>
            <p:nvPr/>
          </p:nvSpPr>
          <p:spPr>
            <a:xfrm>
              <a:off x="6798562" y="6085426"/>
              <a:ext cx="82433" cy="1328085"/>
            </a:xfrm>
            <a:custGeom>
              <a:avLst/>
              <a:gdLst>
                <a:gd name="connsiteX0" fmla="*/ 37213 w 82433"/>
                <a:gd name="connsiteY0" fmla="*/ 16924 h 1328085"/>
                <a:gd name="connsiteX1" fmla="*/ 78488 w 82433"/>
                <a:gd name="connsiteY1" fmla="*/ 559849 h 1328085"/>
                <a:gd name="connsiteX2" fmla="*/ 72138 w 82433"/>
                <a:gd name="connsiteY2" fmla="*/ 550324 h 1328085"/>
                <a:gd name="connsiteX3" fmla="*/ 2288 w 82433"/>
                <a:gd name="connsiteY3" fmla="*/ 1277399 h 1328085"/>
                <a:gd name="connsiteX4" fmla="*/ 18163 w 82433"/>
                <a:gd name="connsiteY4" fmla="*/ 1175799 h 1328085"/>
                <a:gd name="connsiteX5" fmla="*/ 30863 w 82433"/>
                <a:gd name="connsiteY5" fmla="*/ 448724 h 1328085"/>
                <a:gd name="connsiteX6" fmla="*/ 37213 w 82433"/>
                <a:gd name="connsiteY6" fmla="*/ 642399 h 1328085"/>
                <a:gd name="connsiteX7" fmla="*/ 59438 w 82433"/>
                <a:gd name="connsiteY7" fmla="*/ 448724 h 1328085"/>
                <a:gd name="connsiteX8" fmla="*/ 68963 w 82433"/>
                <a:gd name="connsiteY8" fmla="*/ 162974 h 1328085"/>
                <a:gd name="connsiteX9" fmla="*/ 37213 w 82433"/>
                <a:gd name="connsiteY9" fmla="*/ 16924 h 132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33" h="1328085">
                  <a:moveTo>
                    <a:pt x="37213" y="16924"/>
                  </a:moveTo>
                  <a:cubicBezTo>
                    <a:pt x="38800" y="83070"/>
                    <a:pt x="72667" y="470949"/>
                    <a:pt x="78488" y="559849"/>
                  </a:cubicBezTo>
                  <a:cubicBezTo>
                    <a:pt x="84309" y="648749"/>
                    <a:pt x="84838" y="430732"/>
                    <a:pt x="72138" y="550324"/>
                  </a:cubicBezTo>
                  <a:cubicBezTo>
                    <a:pt x="59438" y="669916"/>
                    <a:pt x="11284" y="1173153"/>
                    <a:pt x="2288" y="1277399"/>
                  </a:cubicBezTo>
                  <a:cubicBezTo>
                    <a:pt x="-6708" y="1381645"/>
                    <a:pt x="13401" y="1313911"/>
                    <a:pt x="18163" y="1175799"/>
                  </a:cubicBezTo>
                  <a:cubicBezTo>
                    <a:pt x="22925" y="1037687"/>
                    <a:pt x="27688" y="537624"/>
                    <a:pt x="30863" y="448724"/>
                  </a:cubicBezTo>
                  <a:cubicBezTo>
                    <a:pt x="34038" y="359824"/>
                    <a:pt x="32451" y="642399"/>
                    <a:pt x="37213" y="642399"/>
                  </a:cubicBezTo>
                  <a:cubicBezTo>
                    <a:pt x="41975" y="642399"/>
                    <a:pt x="54146" y="528628"/>
                    <a:pt x="59438" y="448724"/>
                  </a:cubicBezTo>
                  <a:cubicBezTo>
                    <a:pt x="64730" y="368820"/>
                    <a:pt x="70021" y="230707"/>
                    <a:pt x="68963" y="162974"/>
                  </a:cubicBezTo>
                  <a:cubicBezTo>
                    <a:pt x="67905" y="95241"/>
                    <a:pt x="35626" y="-49222"/>
                    <a:pt x="37213" y="16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832608A8-04CF-520D-9EF2-E4E76E858071}"/>
                </a:ext>
              </a:extLst>
            </p:cNvPr>
            <p:cNvSpPr/>
            <p:nvPr/>
          </p:nvSpPr>
          <p:spPr>
            <a:xfrm>
              <a:off x="6705596" y="7471597"/>
              <a:ext cx="84136" cy="530368"/>
            </a:xfrm>
            <a:custGeom>
              <a:avLst/>
              <a:gdLst>
                <a:gd name="connsiteX0" fmla="*/ 82554 w 84136"/>
                <a:gd name="connsiteY0" fmla="*/ 2353 h 530368"/>
                <a:gd name="connsiteX1" fmla="*/ 28579 w 84136"/>
                <a:gd name="connsiteY1" fmla="*/ 389703 h 530368"/>
                <a:gd name="connsiteX2" fmla="*/ 82554 w 84136"/>
                <a:gd name="connsiteY2" fmla="*/ 526228 h 530368"/>
                <a:gd name="connsiteX3" fmla="*/ 63504 w 84136"/>
                <a:gd name="connsiteY3" fmla="*/ 472253 h 530368"/>
                <a:gd name="connsiteX4" fmla="*/ 4 w 84136"/>
                <a:gd name="connsiteY4" fmla="*/ 246828 h 530368"/>
                <a:gd name="connsiteX5" fmla="*/ 66679 w 84136"/>
                <a:gd name="connsiteY5" fmla="*/ 332553 h 530368"/>
                <a:gd name="connsiteX6" fmla="*/ 53979 w 84136"/>
                <a:gd name="connsiteY6" fmla="*/ 230953 h 530368"/>
                <a:gd name="connsiteX7" fmla="*/ 82554 w 84136"/>
                <a:gd name="connsiteY7" fmla="*/ 2353 h 53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36" h="530368">
                  <a:moveTo>
                    <a:pt x="82554" y="2353"/>
                  </a:moveTo>
                  <a:cubicBezTo>
                    <a:pt x="78321" y="28811"/>
                    <a:pt x="28579" y="302391"/>
                    <a:pt x="28579" y="389703"/>
                  </a:cubicBezTo>
                  <a:cubicBezTo>
                    <a:pt x="28579" y="477015"/>
                    <a:pt x="76733" y="512470"/>
                    <a:pt x="82554" y="526228"/>
                  </a:cubicBezTo>
                  <a:cubicBezTo>
                    <a:pt x="88375" y="539986"/>
                    <a:pt x="77262" y="518820"/>
                    <a:pt x="63504" y="472253"/>
                  </a:cubicBezTo>
                  <a:cubicBezTo>
                    <a:pt x="49746" y="425686"/>
                    <a:pt x="-525" y="270111"/>
                    <a:pt x="4" y="246828"/>
                  </a:cubicBezTo>
                  <a:cubicBezTo>
                    <a:pt x="533" y="223545"/>
                    <a:pt x="57683" y="335199"/>
                    <a:pt x="66679" y="332553"/>
                  </a:cubicBezTo>
                  <a:cubicBezTo>
                    <a:pt x="75675" y="329907"/>
                    <a:pt x="52921" y="281753"/>
                    <a:pt x="53979" y="230953"/>
                  </a:cubicBezTo>
                  <a:cubicBezTo>
                    <a:pt x="55037" y="180153"/>
                    <a:pt x="86787" y="-24105"/>
                    <a:pt x="82554" y="2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8BFE8B71-C29B-43AB-F782-FE13D9CA5C82}"/>
                </a:ext>
              </a:extLst>
            </p:cNvPr>
            <p:cNvSpPr/>
            <p:nvPr/>
          </p:nvSpPr>
          <p:spPr>
            <a:xfrm>
              <a:off x="6397286" y="8067169"/>
              <a:ext cx="362633" cy="511200"/>
            </a:xfrm>
            <a:custGeom>
              <a:avLst/>
              <a:gdLst>
                <a:gd name="connsiteX0" fmla="*/ 362289 w 362633"/>
                <a:gd name="connsiteY0" fmla="*/ 506 h 511200"/>
                <a:gd name="connsiteX1" fmla="*/ 295614 w 362633"/>
                <a:gd name="connsiteY1" fmla="*/ 248156 h 511200"/>
                <a:gd name="connsiteX2" fmla="*/ 3514 w 362633"/>
                <a:gd name="connsiteY2" fmla="*/ 508506 h 511200"/>
                <a:gd name="connsiteX3" fmla="*/ 143214 w 362633"/>
                <a:gd name="connsiteY3" fmla="*/ 378331 h 511200"/>
                <a:gd name="connsiteX4" fmla="*/ 279739 w 362633"/>
                <a:gd name="connsiteY4" fmla="*/ 289431 h 511200"/>
                <a:gd name="connsiteX5" fmla="*/ 219414 w 362633"/>
                <a:gd name="connsiteY5" fmla="*/ 308481 h 511200"/>
                <a:gd name="connsiteX6" fmla="*/ 270214 w 362633"/>
                <a:gd name="connsiteY6" fmla="*/ 225931 h 511200"/>
                <a:gd name="connsiteX7" fmla="*/ 314664 w 362633"/>
                <a:gd name="connsiteY7" fmla="*/ 184656 h 511200"/>
                <a:gd name="connsiteX8" fmla="*/ 295614 w 362633"/>
                <a:gd name="connsiteY8" fmla="*/ 229106 h 511200"/>
                <a:gd name="connsiteX9" fmla="*/ 321014 w 362633"/>
                <a:gd name="connsiteY9" fmla="*/ 184656 h 511200"/>
                <a:gd name="connsiteX10" fmla="*/ 362289 w 362633"/>
                <a:gd name="connsiteY10" fmla="*/ 506 h 5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633" h="511200">
                  <a:moveTo>
                    <a:pt x="362289" y="506"/>
                  </a:moveTo>
                  <a:cubicBezTo>
                    <a:pt x="358056" y="11089"/>
                    <a:pt x="355410" y="163489"/>
                    <a:pt x="295614" y="248156"/>
                  </a:cubicBezTo>
                  <a:cubicBezTo>
                    <a:pt x="235818" y="332823"/>
                    <a:pt x="28914" y="486810"/>
                    <a:pt x="3514" y="508506"/>
                  </a:cubicBezTo>
                  <a:cubicBezTo>
                    <a:pt x="-21886" y="530202"/>
                    <a:pt x="97177" y="414843"/>
                    <a:pt x="143214" y="378331"/>
                  </a:cubicBezTo>
                  <a:cubicBezTo>
                    <a:pt x="189251" y="341819"/>
                    <a:pt x="267039" y="301073"/>
                    <a:pt x="279739" y="289431"/>
                  </a:cubicBezTo>
                  <a:cubicBezTo>
                    <a:pt x="292439" y="277789"/>
                    <a:pt x="221001" y="319064"/>
                    <a:pt x="219414" y="308481"/>
                  </a:cubicBezTo>
                  <a:cubicBezTo>
                    <a:pt x="217826" y="297898"/>
                    <a:pt x="254339" y="246569"/>
                    <a:pt x="270214" y="225931"/>
                  </a:cubicBezTo>
                  <a:cubicBezTo>
                    <a:pt x="286089" y="205294"/>
                    <a:pt x="310431" y="184127"/>
                    <a:pt x="314664" y="184656"/>
                  </a:cubicBezTo>
                  <a:cubicBezTo>
                    <a:pt x="318897" y="185185"/>
                    <a:pt x="294556" y="229106"/>
                    <a:pt x="295614" y="229106"/>
                  </a:cubicBezTo>
                  <a:cubicBezTo>
                    <a:pt x="296672" y="229106"/>
                    <a:pt x="311489" y="221168"/>
                    <a:pt x="321014" y="184656"/>
                  </a:cubicBezTo>
                  <a:cubicBezTo>
                    <a:pt x="330539" y="148144"/>
                    <a:pt x="366522" y="-10077"/>
                    <a:pt x="362289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8EAD9AF5-731B-71AC-0A01-58E1516576FE}"/>
                </a:ext>
              </a:extLst>
            </p:cNvPr>
            <p:cNvSpPr/>
            <p:nvPr/>
          </p:nvSpPr>
          <p:spPr>
            <a:xfrm>
              <a:off x="6375373" y="8501873"/>
              <a:ext cx="175750" cy="453901"/>
            </a:xfrm>
            <a:custGeom>
              <a:avLst/>
              <a:gdLst>
                <a:gd name="connsiteX0" fmla="*/ 168302 w 175750"/>
                <a:gd name="connsiteY0" fmla="*/ 16652 h 453901"/>
                <a:gd name="connsiteX1" fmla="*/ 25427 w 175750"/>
                <a:gd name="connsiteY1" fmla="*/ 378602 h 453901"/>
                <a:gd name="connsiteX2" fmla="*/ 3202 w 175750"/>
                <a:gd name="connsiteY2" fmla="*/ 438927 h 453901"/>
                <a:gd name="connsiteX3" fmla="*/ 63527 w 175750"/>
                <a:gd name="connsiteY3" fmla="*/ 178577 h 453901"/>
                <a:gd name="connsiteX4" fmla="*/ 50827 w 175750"/>
                <a:gd name="connsiteY4" fmla="*/ 273827 h 453901"/>
                <a:gd name="connsiteX5" fmla="*/ 95277 w 175750"/>
                <a:gd name="connsiteY5" fmla="*/ 153177 h 453901"/>
                <a:gd name="connsiteX6" fmla="*/ 149252 w 175750"/>
                <a:gd name="connsiteY6" fmla="*/ 67452 h 453901"/>
                <a:gd name="connsiteX7" fmla="*/ 168302 w 175750"/>
                <a:gd name="connsiteY7" fmla="*/ 16652 h 4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750" h="453901">
                  <a:moveTo>
                    <a:pt x="168302" y="16652"/>
                  </a:moveTo>
                  <a:cubicBezTo>
                    <a:pt x="147664" y="68510"/>
                    <a:pt x="52944" y="308223"/>
                    <a:pt x="25427" y="378602"/>
                  </a:cubicBezTo>
                  <a:cubicBezTo>
                    <a:pt x="-2090" y="448981"/>
                    <a:pt x="-3148" y="472265"/>
                    <a:pt x="3202" y="438927"/>
                  </a:cubicBezTo>
                  <a:cubicBezTo>
                    <a:pt x="9552" y="405590"/>
                    <a:pt x="55590" y="206093"/>
                    <a:pt x="63527" y="178577"/>
                  </a:cubicBezTo>
                  <a:cubicBezTo>
                    <a:pt x="71464" y="151061"/>
                    <a:pt x="45535" y="278060"/>
                    <a:pt x="50827" y="273827"/>
                  </a:cubicBezTo>
                  <a:cubicBezTo>
                    <a:pt x="56119" y="269594"/>
                    <a:pt x="78873" y="187573"/>
                    <a:pt x="95277" y="153177"/>
                  </a:cubicBezTo>
                  <a:cubicBezTo>
                    <a:pt x="111681" y="118781"/>
                    <a:pt x="137081" y="85973"/>
                    <a:pt x="149252" y="67452"/>
                  </a:cubicBezTo>
                  <a:cubicBezTo>
                    <a:pt x="161423" y="48931"/>
                    <a:pt x="188940" y="-35206"/>
                    <a:pt x="168302" y="16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94E3D6BB-0E42-92DB-3BB3-DB88027924B8}"/>
                </a:ext>
              </a:extLst>
            </p:cNvPr>
            <p:cNvSpPr/>
            <p:nvPr/>
          </p:nvSpPr>
          <p:spPr>
            <a:xfrm>
              <a:off x="5619447" y="8940739"/>
              <a:ext cx="743798" cy="1067114"/>
            </a:xfrm>
            <a:custGeom>
              <a:avLst/>
              <a:gdLst>
                <a:gd name="connsiteX0" fmla="*/ 743253 w 743798"/>
                <a:gd name="connsiteY0" fmla="*/ 61 h 1067114"/>
                <a:gd name="connsiteX1" fmla="*/ 546403 w 743798"/>
                <a:gd name="connsiteY1" fmla="*/ 288986 h 1067114"/>
                <a:gd name="connsiteX2" fmla="*/ 467028 w 743798"/>
                <a:gd name="connsiteY2" fmla="*/ 476311 h 1067114"/>
                <a:gd name="connsiteX3" fmla="*/ 476553 w 743798"/>
                <a:gd name="connsiteY3" fmla="*/ 422336 h 1067114"/>
                <a:gd name="connsiteX4" fmla="*/ 352728 w 743798"/>
                <a:gd name="connsiteY4" fmla="*/ 628711 h 1067114"/>
                <a:gd name="connsiteX5" fmla="*/ 238428 w 743798"/>
                <a:gd name="connsiteY5" fmla="*/ 825561 h 1067114"/>
                <a:gd name="connsiteX6" fmla="*/ 303 w 743798"/>
                <a:gd name="connsiteY6" fmla="*/ 1066861 h 1067114"/>
                <a:gd name="connsiteX7" fmla="*/ 187628 w 743798"/>
                <a:gd name="connsiteY7" fmla="*/ 873186 h 1067114"/>
                <a:gd name="connsiteX8" fmla="*/ 146353 w 743798"/>
                <a:gd name="connsiteY8" fmla="*/ 943036 h 1067114"/>
                <a:gd name="connsiteX9" fmla="*/ 368603 w 743798"/>
                <a:gd name="connsiteY9" fmla="*/ 527111 h 1067114"/>
                <a:gd name="connsiteX10" fmla="*/ 422578 w 743798"/>
                <a:gd name="connsiteY10" fmla="*/ 508061 h 1067114"/>
                <a:gd name="connsiteX11" fmla="*/ 409878 w 743798"/>
                <a:gd name="connsiteY11" fmla="*/ 460436 h 1067114"/>
                <a:gd name="connsiteX12" fmla="*/ 546403 w 743798"/>
                <a:gd name="connsiteY12" fmla="*/ 282636 h 1067114"/>
                <a:gd name="connsiteX13" fmla="*/ 479728 w 743798"/>
                <a:gd name="connsiteY13" fmla="*/ 314386 h 1067114"/>
                <a:gd name="connsiteX14" fmla="*/ 743253 w 743798"/>
                <a:gd name="connsiteY14" fmla="*/ 61 h 10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3798" h="1067114">
                  <a:moveTo>
                    <a:pt x="743253" y="61"/>
                  </a:moveTo>
                  <a:cubicBezTo>
                    <a:pt x="754366" y="-4172"/>
                    <a:pt x="592440" y="209611"/>
                    <a:pt x="546403" y="288986"/>
                  </a:cubicBezTo>
                  <a:cubicBezTo>
                    <a:pt x="500366" y="368361"/>
                    <a:pt x="478670" y="454086"/>
                    <a:pt x="467028" y="476311"/>
                  </a:cubicBezTo>
                  <a:cubicBezTo>
                    <a:pt x="455386" y="498536"/>
                    <a:pt x="495603" y="396936"/>
                    <a:pt x="476553" y="422336"/>
                  </a:cubicBezTo>
                  <a:cubicBezTo>
                    <a:pt x="457503" y="447736"/>
                    <a:pt x="392416" y="561507"/>
                    <a:pt x="352728" y="628711"/>
                  </a:cubicBezTo>
                  <a:cubicBezTo>
                    <a:pt x="313040" y="695915"/>
                    <a:pt x="297165" y="752536"/>
                    <a:pt x="238428" y="825561"/>
                  </a:cubicBezTo>
                  <a:cubicBezTo>
                    <a:pt x="179691" y="898586"/>
                    <a:pt x="8770" y="1058924"/>
                    <a:pt x="303" y="1066861"/>
                  </a:cubicBezTo>
                  <a:cubicBezTo>
                    <a:pt x="-8164" y="1074799"/>
                    <a:pt x="163286" y="893823"/>
                    <a:pt x="187628" y="873186"/>
                  </a:cubicBezTo>
                  <a:cubicBezTo>
                    <a:pt x="211970" y="852549"/>
                    <a:pt x="116191" y="1000715"/>
                    <a:pt x="146353" y="943036"/>
                  </a:cubicBezTo>
                  <a:cubicBezTo>
                    <a:pt x="176515" y="885357"/>
                    <a:pt x="322565" y="599607"/>
                    <a:pt x="368603" y="527111"/>
                  </a:cubicBezTo>
                  <a:cubicBezTo>
                    <a:pt x="414640" y="454615"/>
                    <a:pt x="415699" y="519173"/>
                    <a:pt x="422578" y="508061"/>
                  </a:cubicBezTo>
                  <a:cubicBezTo>
                    <a:pt x="429457" y="496949"/>
                    <a:pt x="389240" y="498007"/>
                    <a:pt x="409878" y="460436"/>
                  </a:cubicBezTo>
                  <a:cubicBezTo>
                    <a:pt x="430515" y="422865"/>
                    <a:pt x="534761" y="306978"/>
                    <a:pt x="546403" y="282636"/>
                  </a:cubicBezTo>
                  <a:cubicBezTo>
                    <a:pt x="558045" y="258294"/>
                    <a:pt x="447978" y="355661"/>
                    <a:pt x="479728" y="314386"/>
                  </a:cubicBezTo>
                  <a:cubicBezTo>
                    <a:pt x="511478" y="273111"/>
                    <a:pt x="732140" y="4294"/>
                    <a:pt x="74325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DE35FAA6-D5A7-CA2A-D8D1-065005421471}"/>
                </a:ext>
              </a:extLst>
            </p:cNvPr>
            <p:cNvSpPr/>
            <p:nvPr/>
          </p:nvSpPr>
          <p:spPr>
            <a:xfrm>
              <a:off x="4622679" y="9994628"/>
              <a:ext cx="1063890" cy="1273641"/>
            </a:xfrm>
            <a:custGeom>
              <a:avLst/>
              <a:gdLst>
                <a:gd name="connsiteX0" fmla="*/ 1063746 w 1063890"/>
                <a:gd name="connsiteY0" fmla="*/ 272 h 1273641"/>
                <a:gd name="connsiteX1" fmla="*/ 720846 w 1063890"/>
                <a:gd name="connsiteY1" fmla="*/ 428897 h 1273641"/>
                <a:gd name="connsiteX2" fmla="*/ 333496 w 1063890"/>
                <a:gd name="connsiteY2" fmla="*/ 832122 h 1273641"/>
                <a:gd name="connsiteX3" fmla="*/ 400171 w 1063890"/>
                <a:gd name="connsiteY3" fmla="*/ 797197 h 1273641"/>
                <a:gd name="connsiteX4" fmla="*/ 108071 w 1063890"/>
                <a:gd name="connsiteY4" fmla="*/ 1117872 h 1273641"/>
                <a:gd name="connsiteX5" fmla="*/ 121 w 1063890"/>
                <a:gd name="connsiteY5" fmla="*/ 1273447 h 1273641"/>
                <a:gd name="connsiteX6" fmla="*/ 101721 w 1063890"/>
                <a:gd name="connsiteY6" fmla="*/ 1133747 h 1273641"/>
                <a:gd name="connsiteX7" fmla="*/ 593846 w 1063890"/>
                <a:gd name="connsiteY7" fmla="*/ 559072 h 1273641"/>
                <a:gd name="connsiteX8" fmla="*/ 555746 w 1063890"/>
                <a:gd name="connsiteY8" fmla="*/ 574947 h 1273641"/>
                <a:gd name="connsiteX9" fmla="*/ 777996 w 1063890"/>
                <a:gd name="connsiteY9" fmla="*/ 263797 h 1273641"/>
                <a:gd name="connsiteX10" fmla="*/ 647821 w 1063890"/>
                <a:gd name="connsiteY10" fmla="*/ 482872 h 1273641"/>
                <a:gd name="connsiteX11" fmla="*/ 762121 w 1063890"/>
                <a:gd name="connsiteY11" fmla="*/ 365397 h 1273641"/>
                <a:gd name="connsiteX12" fmla="*/ 1063746 w 1063890"/>
                <a:gd name="connsiteY12" fmla="*/ 272 h 127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890" h="1273641">
                  <a:moveTo>
                    <a:pt x="1063746" y="272"/>
                  </a:moveTo>
                  <a:cubicBezTo>
                    <a:pt x="1056867" y="10855"/>
                    <a:pt x="842554" y="290255"/>
                    <a:pt x="720846" y="428897"/>
                  </a:cubicBezTo>
                  <a:cubicBezTo>
                    <a:pt x="599138" y="567539"/>
                    <a:pt x="386942" y="770739"/>
                    <a:pt x="333496" y="832122"/>
                  </a:cubicBezTo>
                  <a:cubicBezTo>
                    <a:pt x="280050" y="893505"/>
                    <a:pt x="437742" y="749572"/>
                    <a:pt x="400171" y="797197"/>
                  </a:cubicBezTo>
                  <a:cubicBezTo>
                    <a:pt x="362600" y="844822"/>
                    <a:pt x="174746" y="1038497"/>
                    <a:pt x="108071" y="1117872"/>
                  </a:cubicBezTo>
                  <a:cubicBezTo>
                    <a:pt x="41396" y="1197247"/>
                    <a:pt x="1179" y="1270801"/>
                    <a:pt x="121" y="1273447"/>
                  </a:cubicBezTo>
                  <a:cubicBezTo>
                    <a:pt x="-937" y="1276093"/>
                    <a:pt x="2767" y="1252809"/>
                    <a:pt x="101721" y="1133747"/>
                  </a:cubicBezTo>
                  <a:cubicBezTo>
                    <a:pt x="200675" y="1014685"/>
                    <a:pt x="518175" y="652205"/>
                    <a:pt x="593846" y="559072"/>
                  </a:cubicBezTo>
                  <a:cubicBezTo>
                    <a:pt x="669517" y="465939"/>
                    <a:pt x="525054" y="624159"/>
                    <a:pt x="555746" y="574947"/>
                  </a:cubicBezTo>
                  <a:cubicBezTo>
                    <a:pt x="586438" y="525735"/>
                    <a:pt x="762650" y="279143"/>
                    <a:pt x="777996" y="263797"/>
                  </a:cubicBezTo>
                  <a:cubicBezTo>
                    <a:pt x="793342" y="248451"/>
                    <a:pt x="650467" y="465939"/>
                    <a:pt x="647821" y="482872"/>
                  </a:cubicBezTo>
                  <a:cubicBezTo>
                    <a:pt x="645175" y="499805"/>
                    <a:pt x="693859" y="440009"/>
                    <a:pt x="762121" y="365397"/>
                  </a:cubicBezTo>
                  <a:cubicBezTo>
                    <a:pt x="830383" y="290785"/>
                    <a:pt x="1070625" y="-10311"/>
                    <a:pt x="1063746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537BC128-10B9-94EE-C039-6D3ECE87EB85}"/>
                </a:ext>
              </a:extLst>
            </p:cNvPr>
            <p:cNvSpPr/>
            <p:nvPr/>
          </p:nvSpPr>
          <p:spPr>
            <a:xfrm>
              <a:off x="4212006" y="11178894"/>
              <a:ext cx="439848" cy="810160"/>
            </a:xfrm>
            <a:custGeom>
              <a:avLst/>
              <a:gdLst>
                <a:gd name="connsiteX0" fmla="*/ 439369 w 439848"/>
                <a:gd name="connsiteY0" fmla="*/ 281 h 810160"/>
                <a:gd name="connsiteX1" fmla="*/ 379044 w 439848"/>
                <a:gd name="connsiteY1" fmla="*/ 260631 h 810160"/>
                <a:gd name="connsiteX2" fmla="*/ 391744 w 439848"/>
                <a:gd name="connsiteY2" fmla="*/ 206656 h 810160"/>
                <a:gd name="connsiteX3" fmla="*/ 264744 w 439848"/>
                <a:gd name="connsiteY3" fmla="*/ 419381 h 810160"/>
                <a:gd name="connsiteX4" fmla="*/ 290144 w 439848"/>
                <a:gd name="connsiteY4" fmla="*/ 403506 h 810160"/>
                <a:gd name="connsiteX5" fmla="*/ 232994 w 439848"/>
                <a:gd name="connsiteY5" fmla="*/ 520981 h 810160"/>
                <a:gd name="connsiteX6" fmla="*/ 7569 w 439848"/>
                <a:gd name="connsiteY6" fmla="*/ 797206 h 810160"/>
                <a:gd name="connsiteX7" fmla="*/ 77419 w 439848"/>
                <a:gd name="connsiteY7" fmla="*/ 730531 h 810160"/>
                <a:gd name="connsiteX8" fmla="*/ 312369 w 439848"/>
                <a:gd name="connsiteY8" fmla="*/ 428906 h 810160"/>
                <a:gd name="connsiteX9" fmla="*/ 312369 w 439848"/>
                <a:gd name="connsiteY9" fmla="*/ 409856 h 810160"/>
                <a:gd name="connsiteX10" fmla="*/ 375869 w 439848"/>
                <a:gd name="connsiteY10" fmla="*/ 260631 h 810160"/>
                <a:gd name="connsiteX11" fmla="*/ 340944 w 439848"/>
                <a:gd name="connsiteY11" fmla="*/ 317781 h 810160"/>
                <a:gd name="connsiteX12" fmla="*/ 439369 w 439848"/>
                <a:gd name="connsiteY12" fmla="*/ 281 h 81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848" h="810160">
                  <a:moveTo>
                    <a:pt x="439369" y="281"/>
                  </a:moveTo>
                  <a:cubicBezTo>
                    <a:pt x="445719" y="-9244"/>
                    <a:pt x="386981" y="226235"/>
                    <a:pt x="379044" y="260631"/>
                  </a:cubicBezTo>
                  <a:cubicBezTo>
                    <a:pt x="371107" y="295027"/>
                    <a:pt x="410794" y="180198"/>
                    <a:pt x="391744" y="206656"/>
                  </a:cubicBezTo>
                  <a:cubicBezTo>
                    <a:pt x="372694" y="233114"/>
                    <a:pt x="281677" y="386573"/>
                    <a:pt x="264744" y="419381"/>
                  </a:cubicBezTo>
                  <a:cubicBezTo>
                    <a:pt x="247811" y="452189"/>
                    <a:pt x="295436" y="386573"/>
                    <a:pt x="290144" y="403506"/>
                  </a:cubicBezTo>
                  <a:cubicBezTo>
                    <a:pt x="284852" y="420439"/>
                    <a:pt x="280090" y="455364"/>
                    <a:pt x="232994" y="520981"/>
                  </a:cubicBezTo>
                  <a:cubicBezTo>
                    <a:pt x="185898" y="586598"/>
                    <a:pt x="33498" y="762281"/>
                    <a:pt x="7569" y="797206"/>
                  </a:cubicBezTo>
                  <a:cubicBezTo>
                    <a:pt x="-18360" y="832131"/>
                    <a:pt x="26619" y="791914"/>
                    <a:pt x="77419" y="730531"/>
                  </a:cubicBezTo>
                  <a:cubicBezTo>
                    <a:pt x="128219" y="669148"/>
                    <a:pt x="273211" y="482352"/>
                    <a:pt x="312369" y="428906"/>
                  </a:cubicBezTo>
                  <a:cubicBezTo>
                    <a:pt x="351527" y="375460"/>
                    <a:pt x="301786" y="437902"/>
                    <a:pt x="312369" y="409856"/>
                  </a:cubicBezTo>
                  <a:cubicBezTo>
                    <a:pt x="322952" y="381810"/>
                    <a:pt x="371106" y="275977"/>
                    <a:pt x="375869" y="260631"/>
                  </a:cubicBezTo>
                  <a:cubicBezTo>
                    <a:pt x="380632" y="245285"/>
                    <a:pt x="332477" y="356410"/>
                    <a:pt x="340944" y="317781"/>
                  </a:cubicBezTo>
                  <a:cubicBezTo>
                    <a:pt x="349411" y="279152"/>
                    <a:pt x="433019" y="9806"/>
                    <a:pt x="439369" y="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F39623A1-5F05-AC90-2C5B-47452BD299CC}"/>
                </a:ext>
              </a:extLst>
            </p:cNvPr>
            <p:cNvSpPr/>
            <p:nvPr/>
          </p:nvSpPr>
          <p:spPr>
            <a:xfrm>
              <a:off x="5524032" y="3969591"/>
              <a:ext cx="372679" cy="974065"/>
            </a:xfrm>
            <a:custGeom>
              <a:avLst/>
              <a:gdLst>
                <a:gd name="connsiteX0" fmla="*/ 362418 w 372679"/>
                <a:gd name="connsiteY0" fmla="*/ 48494 h 974065"/>
                <a:gd name="connsiteX1" fmla="*/ 103045 w 372679"/>
                <a:gd name="connsiteY1" fmla="*/ 136 h 974065"/>
                <a:gd name="connsiteX2" fmla="*/ 155799 w 372679"/>
                <a:gd name="connsiteY2" fmla="*/ 35305 h 974065"/>
                <a:gd name="connsiteX3" fmla="*/ 81064 w 372679"/>
                <a:gd name="connsiteY3" fmla="*/ 74871 h 974065"/>
                <a:gd name="connsiteX4" fmla="*/ 67876 w 372679"/>
                <a:gd name="connsiteY4" fmla="*/ 325451 h 974065"/>
                <a:gd name="connsiteX5" fmla="*/ 72272 w 372679"/>
                <a:gd name="connsiteY5" fmla="*/ 215547 h 974065"/>
                <a:gd name="connsiteX6" fmla="*/ 1933 w 372679"/>
                <a:gd name="connsiteY6" fmla="*/ 945309 h 974065"/>
                <a:gd name="connsiteX7" fmla="*/ 23914 w 372679"/>
                <a:gd name="connsiteY7" fmla="*/ 778255 h 974065"/>
                <a:gd name="connsiteX8" fmla="*/ 67876 w 372679"/>
                <a:gd name="connsiteY8" fmla="*/ 321055 h 974065"/>
                <a:gd name="connsiteX9" fmla="*/ 98649 w 372679"/>
                <a:gd name="connsiteY9" fmla="*/ 404582 h 974065"/>
                <a:gd name="connsiteX10" fmla="*/ 67876 w 372679"/>
                <a:gd name="connsiteY10" fmla="*/ 52890 h 974065"/>
                <a:gd name="connsiteX11" fmla="*/ 81064 w 372679"/>
                <a:gd name="connsiteY11" fmla="*/ 48494 h 974065"/>
                <a:gd name="connsiteX12" fmla="*/ 116233 w 372679"/>
                <a:gd name="connsiteY12" fmla="*/ 8928 h 974065"/>
                <a:gd name="connsiteX13" fmla="*/ 300872 w 372679"/>
                <a:gd name="connsiteY13" fmla="*/ 35305 h 974065"/>
                <a:gd name="connsiteX14" fmla="*/ 362418 w 372679"/>
                <a:gd name="connsiteY14" fmla="*/ 48494 h 97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679" h="974065">
                  <a:moveTo>
                    <a:pt x="362418" y="48494"/>
                  </a:moveTo>
                  <a:cubicBezTo>
                    <a:pt x="329447" y="42633"/>
                    <a:pt x="137481" y="2334"/>
                    <a:pt x="103045" y="136"/>
                  </a:cubicBezTo>
                  <a:cubicBezTo>
                    <a:pt x="68609" y="-2062"/>
                    <a:pt x="159462" y="22849"/>
                    <a:pt x="155799" y="35305"/>
                  </a:cubicBezTo>
                  <a:cubicBezTo>
                    <a:pt x="152135" y="47761"/>
                    <a:pt x="95718" y="26513"/>
                    <a:pt x="81064" y="74871"/>
                  </a:cubicBezTo>
                  <a:cubicBezTo>
                    <a:pt x="66410" y="123229"/>
                    <a:pt x="69341" y="302005"/>
                    <a:pt x="67876" y="325451"/>
                  </a:cubicBezTo>
                  <a:cubicBezTo>
                    <a:pt x="66411" y="348897"/>
                    <a:pt x="83262" y="112237"/>
                    <a:pt x="72272" y="215547"/>
                  </a:cubicBezTo>
                  <a:cubicBezTo>
                    <a:pt x="61282" y="318857"/>
                    <a:pt x="9993" y="851524"/>
                    <a:pt x="1933" y="945309"/>
                  </a:cubicBezTo>
                  <a:cubicBezTo>
                    <a:pt x="-6127" y="1039094"/>
                    <a:pt x="12924" y="882297"/>
                    <a:pt x="23914" y="778255"/>
                  </a:cubicBezTo>
                  <a:cubicBezTo>
                    <a:pt x="34904" y="674213"/>
                    <a:pt x="55420" y="383334"/>
                    <a:pt x="67876" y="321055"/>
                  </a:cubicBezTo>
                  <a:cubicBezTo>
                    <a:pt x="80332" y="258776"/>
                    <a:pt x="98649" y="449276"/>
                    <a:pt x="98649" y="404582"/>
                  </a:cubicBezTo>
                  <a:cubicBezTo>
                    <a:pt x="98649" y="359888"/>
                    <a:pt x="67876" y="52890"/>
                    <a:pt x="67876" y="52890"/>
                  </a:cubicBezTo>
                  <a:cubicBezTo>
                    <a:pt x="64945" y="-6458"/>
                    <a:pt x="73005" y="55821"/>
                    <a:pt x="81064" y="48494"/>
                  </a:cubicBezTo>
                  <a:cubicBezTo>
                    <a:pt x="89123" y="41167"/>
                    <a:pt x="79598" y="11126"/>
                    <a:pt x="116233" y="8928"/>
                  </a:cubicBezTo>
                  <a:cubicBezTo>
                    <a:pt x="152868" y="6730"/>
                    <a:pt x="259841" y="27978"/>
                    <a:pt x="300872" y="35305"/>
                  </a:cubicBezTo>
                  <a:cubicBezTo>
                    <a:pt x="341903" y="42632"/>
                    <a:pt x="395389" y="54355"/>
                    <a:pt x="362418" y="48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09B6338-BD49-00AF-4B9A-5ADD2A6CBBEC}"/>
                </a:ext>
              </a:extLst>
            </p:cNvPr>
            <p:cNvSpPr/>
            <p:nvPr/>
          </p:nvSpPr>
          <p:spPr>
            <a:xfrm>
              <a:off x="5956646" y="3859823"/>
              <a:ext cx="743465" cy="832378"/>
            </a:xfrm>
            <a:custGeom>
              <a:avLst/>
              <a:gdLst>
                <a:gd name="connsiteX0" fmla="*/ 142 w 743465"/>
                <a:gd name="connsiteY0" fmla="*/ 0 h 832378"/>
                <a:gd name="connsiteX1" fmla="*/ 329854 w 743465"/>
                <a:gd name="connsiteY1" fmla="*/ 79131 h 832378"/>
                <a:gd name="connsiteX2" fmla="*/ 321062 w 743465"/>
                <a:gd name="connsiteY2" fmla="*/ 70339 h 832378"/>
                <a:gd name="connsiteX3" fmla="*/ 540869 w 743465"/>
                <a:gd name="connsiteY3" fmla="*/ 228600 h 832378"/>
                <a:gd name="connsiteX4" fmla="*/ 518889 w 743465"/>
                <a:gd name="connsiteY4" fmla="*/ 254977 h 832378"/>
                <a:gd name="connsiteX5" fmla="*/ 554058 w 743465"/>
                <a:gd name="connsiteY5" fmla="*/ 465992 h 832378"/>
                <a:gd name="connsiteX6" fmla="*/ 527681 w 743465"/>
                <a:gd name="connsiteY6" fmla="*/ 430823 h 832378"/>
                <a:gd name="connsiteX7" fmla="*/ 576039 w 743465"/>
                <a:gd name="connsiteY7" fmla="*/ 663819 h 832378"/>
                <a:gd name="connsiteX8" fmla="*/ 615604 w 743465"/>
                <a:gd name="connsiteY8" fmla="*/ 589085 h 832378"/>
                <a:gd name="connsiteX9" fmla="*/ 743092 w 743465"/>
                <a:gd name="connsiteY9" fmla="*/ 830873 h 832378"/>
                <a:gd name="connsiteX10" fmla="*/ 650773 w 743465"/>
                <a:gd name="connsiteY10" fmla="*/ 681404 h 832378"/>
                <a:gd name="connsiteX11" fmla="*/ 540869 w 743465"/>
                <a:gd name="connsiteY11" fmla="*/ 479181 h 832378"/>
                <a:gd name="connsiteX12" fmla="*/ 470531 w 743465"/>
                <a:gd name="connsiteY12" fmla="*/ 184639 h 832378"/>
                <a:gd name="connsiteX13" fmla="*/ 444154 w 743465"/>
                <a:gd name="connsiteY13" fmla="*/ 131885 h 832378"/>
                <a:gd name="connsiteX14" fmla="*/ 290289 w 743465"/>
                <a:gd name="connsiteY14" fmla="*/ 79131 h 832378"/>
                <a:gd name="connsiteX15" fmla="*/ 142 w 743465"/>
                <a:gd name="connsiteY15" fmla="*/ 0 h 83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3465" h="832378">
                  <a:moveTo>
                    <a:pt x="142" y="0"/>
                  </a:moveTo>
                  <a:cubicBezTo>
                    <a:pt x="6736" y="0"/>
                    <a:pt x="329854" y="79131"/>
                    <a:pt x="329854" y="79131"/>
                  </a:cubicBezTo>
                  <a:cubicBezTo>
                    <a:pt x="383341" y="90854"/>
                    <a:pt x="285893" y="45428"/>
                    <a:pt x="321062" y="70339"/>
                  </a:cubicBezTo>
                  <a:cubicBezTo>
                    <a:pt x="356231" y="95250"/>
                    <a:pt x="507898" y="197827"/>
                    <a:pt x="540869" y="228600"/>
                  </a:cubicBezTo>
                  <a:cubicBezTo>
                    <a:pt x="573840" y="259373"/>
                    <a:pt x="516691" y="215412"/>
                    <a:pt x="518889" y="254977"/>
                  </a:cubicBezTo>
                  <a:cubicBezTo>
                    <a:pt x="521087" y="294542"/>
                    <a:pt x="552593" y="436684"/>
                    <a:pt x="554058" y="465992"/>
                  </a:cubicBezTo>
                  <a:cubicBezTo>
                    <a:pt x="555523" y="495300"/>
                    <a:pt x="524018" y="397852"/>
                    <a:pt x="527681" y="430823"/>
                  </a:cubicBezTo>
                  <a:cubicBezTo>
                    <a:pt x="531344" y="463794"/>
                    <a:pt x="561385" y="637442"/>
                    <a:pt x="576039" y="663819"/>
                  </a:cubicBezTo>
                  <a:cubicBezTo>
                    <a:pt x="590693" y="690196"/>
                    <a:pt x="587762" y="561243"/>
                    <a:pt x="615604" y="589085"/>
                  </a:cubicBezTo>
                  <a:cubicBezTo>
                    <a:pt x="643446" y="616927"/>
                    <a:pt x="737231" y="815487"/>
                    <a:pt x="743092" y="830873"/>
                  </a:cubicBezTo>
                  <a:cubicBezTo>
                    <a:pt x="748953" y="846259"/>
                    <a:pt x="684477" y="740019"/>
                    <a:pt x="650773" y="681404"/>
                  </a:cubicBezTo>
                  <a:cubicBezTo>
                    <a:pt x="617069" y="622789"/>
                    <a:pt x="570909" y="561975"/>
                    <a:pt x="540869" y="479181"/>
                  </a:cubicBezTo>
                  <a:cubicBezTo>
                    <a:pt x="510829" y="396387"/>
                    <a:pt x="486650" y="242522"/>
                    <a:pt x="470531" y="184639"/>
                  </a:cubicBezTo>
                  <a:cubicBezTo>
                    <a:pt x="454412" y="126756"/>
                    <a:pt x="474194" y="149470"/>
                    <a:pt x="444154" y="131885"/>
                  </a:cubicBezTo>
                  <a:cubicBezTo>
                    <a:pt x="414114" y="114300"/>
                    <a:pt x="362826" y="97448"/>
                    <a:pt x="290289" y="79131"/>
                  </a:cubicBezTo>
                  <a:cubicBezTo>
                    <a:pt x="217753" y="60814"/>
                    <a:pt x="-6452" y="0"/>
                    <a:pt x="1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AADC9679-BEF8-39BC-D6B4-CEA3DCF5C385}"/>
                </a:ext>
              </a:extLst>
            </p:cNvPr>
            <p:cNvSpPr/>
            <p:nvPr/>
          </p:nvSpPr>
          <p:spPr>
            <a:xfrm>
              <a:off x="5661174" y="4747833"/>
              <a:ext cx="295605" cy="896831"/>
            </a:xfrm>
            <a:custGeom>
              <a:avLst/>
              <a:gdLst>
                <a:gd name="connsiteX0" fmla="*/ 67014 w 295605"/>
                <a:gd name="connsiteY0" fmla="*/ 13 h 896831"/>
                <a:gd name="connsiteX1" fmla="*/ 49430 w 295605"/>
                <a:gd name="connsiteY1" fmla="*/ 312140 h 896831"/>
                <a:gd name="connsiteX2" fmla="*/ 282426 w 295605"/>
                <a:gd name="connsiteY2" fmla="*/ 685813 h 896831"/>
                <a:gd name="connsiteX3" fmla="*/ 256049 w 295605"/>
                <a:gd name="connsiteY3" fmla="*/ 615475 h 896831"/>
                <a:gd name="connsiteX4" fmla="*/ 168126 w 295605"/>
                <a:gd name="connsiteY4" fmla="*/ 896829 h 896831"/>
                <a:gd name="connsiteX5" fmla="*/ 216484 w 295605"/>
                <a:gd name="connsiteY5" fmla="*/ 619871 h 896831"/>
                <a:gd name="connsiteX6" fmla="*/ 80203 w 295605"/>
                <a:gd name="connsiteY6" fmla="*/ 404459 h 896831"/>
                <a:gd name="connsiteX7" fmla="*/ 1072 w 295605"/>
                <a:gd name="connsiteY7" fmla="*/ 320932 h 896831"/>
                <a:gd name="connsiteX8" fmla="*/ 36241 w 295605"/>
                <a:gd name="connsiteY8" fmla="*/ 193444 h 896831"/>
                <a:gd name="connsiteX9" fmla="*/ 62618 w 295605"/>
                <a:gd name="connsiteY9" fmla="*/ 298952 h 896831"/>
                <a:gd name="connsiteX10" fmla="*/ 67014 w 295605"/>
                <a:gd name="connsiteY10" fmla="*/ 13 h 8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605" h="896831">
                  <a:moveTo>
                    <a:pt x="67014" y="13"/>
                  </a:moveTo>
                  <a:cubicBezTo>
                    <a:pt x="64816" y="2211"/>
                    <a:pt x="13528" y="197840"/>
                    <a:pt x="49430" y="312140"/>
                  </a:cubicBezTo>
                  <a:cubicBezTo>
                    <a:pt x="85332" y="426440"/>
                    <a:pt x="247990" y="635257"/>
                    <a:pt x="282426" y="685813"/>
                  </a:cubicBezTo>
                  <a:cubicBezTo>
                    <a:pt x="316862" y="736369"/>
                    <a:pt x="275099" y="580306"/>
                    <a:pt x="256049" y="615475"/>
                  </a:cubicBezTo>
                  <a:cubicBezTo>
                    <a:pt x="236999" y="650644"/>
                    <a:pt x="174720" y="896096"/>
                    <a:pt x="168126" y="896829"/>
                  </a:cubicBezTo>
                  <a:cubicBezTo>
                    <a:pt x="161532" y="897562"/>
                    <a:pt x="231138" y="701933"/>
                    <a:pt x="216484" y="619871"/>
                  </a:cubicBezTo>
                  <a:cubicBezTo>
                    <a:pt x="201830" y="537809"/>
                    <a:pt x="116105" y="454282"/>
                    <a:pt x="80203" y="404459"/>
                  </a:cubicBezTo>
                  <a:cubicBezTo>
                    <a:pt x="44301" y="354636"/>
                    <a:pt x="8399" y="356101"/>
                    <a:pt x="1072" y="320932"/>
                  </a:cubicBezTo>
                  <a:cubicBezTo>
                    <a:pt x="-6255" y="285763"/>
                    <a:pt x="25983" y="197107"/>
                    <a:pt x="36241" y="193444"/>
                  </a:cubicBezTo>
                  <a:cubicBezTo>
                    <a:pt x="46499" y="189781"/>
                    <a:pt x="64816" y="330458"/>
                    <a:pt x="62618" y="298952"/>
                  </a:cubicBezTo>
                  <a:cubicBezTo>
                    <a:pt x="60420" y="267446"/>
                    <a:pt x="69212" y="-2185"/>
                    <a:pt x="6701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3DBFEFA4-258D-CFA1-AEAF-E764CCBE33EC}"/>
                </a:ext>
              </a:extLst>
            </p:cNvPr>
            <p:cNvSpPr/>
            <p:nvPr/>
          </p:nvSpPr>
          <p:spPr>
            <a:xfrm>
              <a:off x="6594151" y="5187378"/>
              <a:ext cx="174818" cy="1830465"/>
            </a:xfrm>
            <a:custGeom>
              <a:avLst/>
              <a:gdLst>
                <a:gd name="connsiteX0" fmla="*/ 83607 w 174818"/>
                <a:gd name="connsiteY0" fmla="*/ 84 h 1830465"/>
                <a:gd name="connsiteX1" fmla="*/ 48437 w 174818"/>
                <a:gd name="connsiteY1" fmla="*/ 457284 h 1830465"/>
                <a:gd name="connsiteX2" fmla="*/ 167134 w 174818"/>
                <a:gd name="connsiteY2" fmla="*/ 980426 h 1830465"/>
                <a:gd name="connsiteX3" fmla="*/ 153945 w 174818"/>
                <a:gd name="connsiteY3" fmla="*/ 918880 h 1830465"/>
                <a:gd name="connsiteX4" fmla="*/ 79211 w 174818"/>
                <a:gd name="connsiteY4" fmla="*/ 1261780 h 1830465"/>
                <a:gd name="connsiteX5" fmla="*/ 39645 w 174818"/>
                <a:gd name="connsiteY5" fmla="*/ 1806903 h 1830465"/>
                <a:gd name="connsiteX6" fmla="*/ 44041 w 174818"/>
                <a:gd name="connsiteY6" fmla="*/ 1639849 h 1830465"/>
                <a:gd name="connsiteX7" fmla="*/ 123172 w 174818"/>
                <a:gd name="connsiteY7" fmla="*/ 822164 h 1830465"/>
                <a:gd name="connsiteX8" fmla="*/ 80 w 174818"/>
                <a:gd name="connsiteY8" fmla="*/ 492453 h 1830465"/>
                <a:gd name="connsiteX9" fmla="*/ 83607 w 174818"/>
                <a:gd name="connsiteY9" fmla="*/ 84 h 183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818" h="1830465">
                  <a:moveTo>
                    <a:pt x="83607" y="84"/>
                  </a:moveTo>
                  <a:cubicBezTo>
                    <a:pt x="91667" y="-5778"/>
                    <a:pt x="34516" y="293894"/>
                    <a:pt x="48437" y="457284"/>
                  </a:cubicBezTo>
                  <a:cubicBezTo>
                    <a:pt x="62358" y="620674"/>
                    <a:pt x="149549" y="903493"/>
                    <a:pt x="167134" y="980426"/>
                  </a:cubicBezTo>
                  <a:cubicBezTo>
                    <a:pt x="184719" y="1057359"/>
                    <a:pt x="168599" y="871988"/>
                    <a:pt x="153945" y="918880"/>
                  </a:cubicBezTo>
                  <a:cubicBezTo>
                    <a:pt x="139291" y="965772"/>
                    <a:pt x="98261" y="1113776"/>
                    <a:pt x="79211" y="1261780"/>
                  </a:cubicBezTo>
                  <a:cubicBezTo>
                    <a:pt x="60161" y="1409784"/>
                    <a:pt x="45507" y="1743891"/>
                    <a:pt x="39645" y="1806903"/>
                  </a:cubicBezTo>
                  <a:cubicBezTo>
                    <a:pt x="33783" y="1869915"/>
                    <a:pt x="30120" y="1803972"/>
                    <a:pt x="44041" y="1639849"/>
                  </a:cubicBezTo>
                  <a:cubicBezTo>
                    <a:pt x="57962" y="1475726"/>
                    <a:pt x="130499" y="1013397"/>
                    <a:pt x="123172" y="822164"/>
                  </a:cubicBezTo>
                  <a:cubicBezTo>
                    <a:pt x="115845" y="630931"/>
                    <a:pt x="3011" y="624337"/>
                    <a:pt x="80" y="492453"/>
                  </a:cubicBezTo>
                  <a:cubicBezTo>
                    <a:pt x="-2851" y="360569"/>
                    <a:pt x="75547" y="5946"/>
                    <a:pt x="83607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739B7DF9-C2DF-D30B-B663-5BD3E2FCA02D}"/>
                </a:ext>
              </a:extLst>
            </p:cNvPr>
            <p:cNvSpPr/>
            <p:nvPr/>
          </p:nvSpPr>
          <p:spPr>
            <a:xfrm>
              <a:off x="5176947" y="6823142"/>
              <a:ext cx="1161387" cy="2125204"/>
            </a:xfrm>
            <a:custGeom>
              <a:avLst/>
              <a:gdLst>
                <a:gd name="connsiteX0" fmla="*/ 793030 w 1161387"/>
                <a:gd name="connsiteY0" fmla="*/ 12877 h 2125204"/>
                <a:gd name="connsiteX1" fmla="*/ 1140326 w 1161387"/>
                <a:gd name="connsiteY1" fmla="*/ 812977 h 2125204"/>
                <a:gd name="connsiteX2" fmla="*/ 1122741 w 1161387"/>
                <a:gd name="connsiteY2" fmla="*/ 817373 h 2125204"/>
                <a:gd name="connsiteX3" fmla="*/ 1122741 w 1161387"/>
                <a:gd name="connsiteY3" fmla="*/ 980031 h 2125204"/>
                <a:gd name="connsiteX4" fmla="*/ 806218 w 1161387"/>
                <a:gd name="connsiteY4" fmla="*/ 1388873 h 2125204"/>
                <a:gd name="connsiteX5" fmla="*/ 815011 w 1161387"/>
                <a:gd name="connsiteY5" fmla="*/ 1300950 h 2125204"/>
                <a:gd name="connsiteX6" fmla="*/ 582015 w 1161387"/>
                <a:gd name="connsiteY6" fmla="*/ 1555927 h 2125204"/>
                <a:gd name="connsiteX7" fmla="*/ 538053 w 1161387"/>
                <a:gd name="connsiteY7" fmla="*/ 1731773 h 2125204"/>
                <a:gd name="connsiteX8" fmla="*/ 595203 w 1161387"/>
                <a:gd name="connsiteY8" fmla="*/ 1468004 h 2125204"/>
                <a:gd name="connsiteX9" fmla="*/ 533657 w 1161387"/>
                <a:gd name="connsiteY9" fmla="*/ 1775735 h 2125204"/>
                <a:gd name="connsiteX10" fmla="*/ 225926 w 1161387"/>
                <a:gd name="connsiteY10" fmla="*/ 2004335 h 2125204"/>
                <a:gd name="connsiteX11" fmla="*/ 1722 w 1161387"/>
                <a:gd name="connsiteY11" fmla="*/ 2123031 h 2125204"/>
                <a:gd name="connsiteX12" fmla="*/ 344622 w 1161387"/>
                <a:gd name="connsiteY12" fmla="*/ 1907620 h 2125204"/>
                <a:gd name="connsiteX13" fmla="*/ 643561 w 1161387"/>
                <a:gd name="connsiteY13" fmla="*/ 1714189 h 2125204"/>
                <a:gd name="connsiteX14" fmla="*/ 555638 w 1161387"/>
                <a:gd name="connsiteY14" fmla="*/ 1718585 h 2125204"/>
                <a:gd name="connsiteX15" fmla="*/ 1087572 w 1161387"/>
                <a:gd name="connsiteY15" fmla="*/ 971239 h 2125204"/>
                <a:gd name="connsiteX16" fmla="*/ 1113949 w 1161387"/>
                <a:gd name="connsiteY16" fmla="*/ 927277 h 2125204"/>
                <a:gd name="connsiteX17" fmla="*/ 924915 w 1161387"/>
                <a:gd name="connsiteY17" fmla="*/ 377758 h 2125204"/>
                <a:gd name="connsiteX18" fmla="*/ 964480 w 1161387"/>
                <a:gd name="connsiteY18" fmla="*/ 320608 h 2125204"/>
                <a:gd name="connsiteX19" fmla="*/ 793030 w 1161387"/>
                <a:gd name="connsiteY19" fmla="*/ 12877 h 212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1387" h="2125204">
                  <a:moveTo>
                    <a:pt x="793030" y="12877"/>
                  </a:moveTo>
                  <a:cubicBezTo>
                    <a:pt x="822338" y="94938"/>
                    <a:pt x="1085374" y="678894"/>
                    <a:pt x="1140326" y="812977"/>
                  </a:cubicBezTo>
                  <a:cubicBezTo>
                    <a:pt x="1195278" y="947060"/>
                    <a:pt x="1125672" y="789531"/>
                    <a:pt x="1122741" y="817373"/>
                  </a:cubicBezTo>
                  <a:cubicBezTo>
                    <a:pt x="1119810" y="845215"/>
                    <a:pt x="1175495" y="884781"/>
                    <a:pt x="1122741" y="980031"/>
                  </a:cubicBezTo>
                  <a:cubicBezTo>
                    <a:pt x="1069987" y="1075281"/>
                    <a:pt x="857506" y="1335387"/>
                    <a:pt x="806218" y="1388873"/>
                  </a:cubicBezTo>
                  <a:cubicBezTo>
                    <a:pt x="754930" y="1442359"/>
                    <a:pt x="852378" y="1273108"/>
                    <a:pt x="815011" y="1300950"/>
                  </a:cubicBezTo>
                  <a:cubicBezTo>
                    <a:pt x="777644" y="1328792"/>
                    <a:pt x="628175" y="1484123"/>
                    <a:pt x="582015" y="1555927"/>
                  </a:cubicBezTo>
                  <a:cubicBezTo>
                    <a:pt x="535855" y="1627731"/>
                    <a:pt x="535855" y="1746427"/>
                    <a:pt x="538053" y="1731773"/>
                  </a:cubicBezTo>
                  <a:cubicBezTo>
                    <a:pt x="540251" y="1717119"/>
                    <a:pt x="595936" y="1460677"/>
                    <a:pt x="595203" y="1468004"/>
                  </a:cubicBezTo>
                  <a:cubicBezTo>
                    <a:pt x="594470" y="1475331"/>
                    <a:pt x="595203" y="1686347"/>
                    <a:pt x="533657" y="1775735"/>
                  </a:cubicBezTo>
                  <a:cubicBezTo>
                    <a:pt x="472111" y="1865124"/>
                    <a:pt x="314582" y="1946452"/>
                    <a:pt x="225926" y="2004335"/>
                  </a:cubicBezTo>
                  <a:cubicBezTo>
                    <a:pt x="137270" y="2062218"/>
                    <a:pt x="-18061" y="2139150"/>
                    <a:pt x="1722" y="2123031"/>
                  </a:cubicBezTo>
                  <a:cubicBezTo>
                    <a:pt x="21505" y="2106912"/>
                    <a:pt x="237649" y="1975760"/>
                    <a:pt x="344622" y="1907620"/>
                  </a:cubicBezTo>
                  <a:cubicBezTo>
                    <a:pt x="451595" y="1839480"/>
                    <a:pt x="608392" y="1745695"/>
                    <a:pt x="643561" y="1714189"/>
                  </a:cubicBezTo>
                  <a:cubicBezTo>
                    <a:pt x="678730" y="1682683"/>
                    <a:pt x="481636" y="1842410"/>
                    <a:pt x="555638" y="1718585"/>
                  </a:cubicBezTo>
                  <a:cubicBezTo>
                    <a:pt x="629640" y="1594760"/>
                    <a:pt x="994520" y="1103124"/>
                    <a:pt x="1087572" y="971239"/>
                  </a:cubicBezTo>
                  <a:cubicBezTo>
                    <a:pt x="1180624" y="839354"/>
                    <a:pt x="1141058" y="1026190"/>
                    <a:pt x="1113949" y="927277"/>
                  </a:cubicBezTo>
                  <a:cubicBezTo>
                    <a:pt x="1086840" y="828364"/>
                    <a:pt x="949826" y="478869"/>
                    <a:pt x="924915" y="377758"/>
                  </a:cubicBezTo>
                  <a:cubicBezTo>
                    <a:pt x="900004" y="276647"/>
                    <a:pt x="983530" y="375560"/>
                    <a:pt x="964480" y="320608"/>
                  </a:cubicBezTo>
                  <a:cubicBezTo>
                    <a:pt x="945430" y="265656"/>
                    <a:pt x="763722" y="-69184"/>
                    <a:pt x="793030" y="12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490FBF3D-3C8E-718E-F435-C2CCDAAC31AE}"/>
                </a:ext>
              </a:extLst>
            </p:cNvPr>
            <p:cNvSpPr/>
            <p:nvPr/>
          </p:nvSpPr>
          <p:spPr>
            <a:xfrm>
              <a:off x="6154147" y="7970263"/>
              <a:ext cx="622655" cy="679371"/>
            </a:xfrm>
            <a:custGeom>
              <a:avLst/>
              <a:gdLst>
                <a:gd name="connsiteX0" fmla="*/ 620326 w 622655"/>
                <a:gd name="connsiteY0" fmla="*/ 4360 h 679371"/>
                <a:gd name="connsiteX1" fmla="*/ 158730 w 622655"/>
                <a:gd name="connsiteY1" fmla="*/ 109868 h 679371"/>
                <a:gd name="connsiteX2" fmla="*/ 330180 w 622655"/>
                <a:gd name="connsiteY2" fmla="*/ 158225 h 679371"/>
                <a:gd name="connsiteX3" fmla="*/ 356557 w 622655"/>
                <a:gd name="connsiteY3" fmla="*/ 197791 h 679371"/>
                <a:gd name="connsiteX4" fmla="*/ 163126 w 622655"/>
                <a:gd name="connsiteY4" fmla="*/ 259337 h 679371"/>
                <a:gd name="connsiteX5" fmla="*/ 149938 w 622655"/>
                <a:gd name="connsiteY5" fmla="*/ 408806 h 679371"/>
                <a:gd name="connsiteX6" fmla="*/ 18053 w 622655"/>
                <a:gd name="connsiteY6" fmla="*/ 487937 h 679371"/>
                <a:gd name="connsiteX7" fmla="*/ 62015 w 622655"/>
                <a:gd name="connsiteY7" fmla="*/ 540691 h 679371"/>
                <a:gd name="connsiteX8" fmla="*/ 468 w 622655"/>
                <a:gd name="connsiteY8" fmla="*/ 676972 h 679371"/>
                <a:gd name="connsiteX9" fmla="*/ 101580 w 622655"/>
                <a:gd name="connsiteY9" fmla="*/ 413202 h 679371"/>
                <a:gd name="connsiteX10" fmla="*/ 242257 w 622655"/>
                <a:gd name="connsiteY10" fmla="*/ 123056 h 679371"/>
                <a:gd name="connsiteX11" fmla="*/ 171918 w 622655"/>
                <a:gd name="connsiteY11" fmla="*/ 123056 h 679371"/>
                <a:gd name="connsiteX12" fmla="*/ 303803 w 622655"/>
                <a:gd name="connsiteY12" fmla="*/ 184602 h 679371"/>
                <a:gd name="connsiteX13" fmla="*/ 277426 w 622655"/>
                <a:gd name="connsiteY13" fmla="*/ 197791 h 679371"/>
                <a:gd name="connsiteX14" fmla="*/ 251049 w 622655"/>
                <a:gd name="connsiteY14" fmla="*/ 188999 h 679371"/>
                <a:gd name="connsiteX15" fmla="*/ 338972 w 622655"/>
                <a:gd name="connsiteY15" fmla="*/ 87887 h 679371"/>
                <a:gd name="connsiteX16" fmla="*/ 338972 w 622655"/>
                <a:gd name="connsiteY16" fmla="*/ 26341 h 679371"/>
                <a:gd name="connsiteX17" fmla="*/ 620326 w 622655"/>
                <a:gd name="connsiteY17" fmla="*/ 4360 h 67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655" h="679371">
                  <a:moveTo>
                    <a:pt x="620326" y="4360"/>
                  </a:moveTo>
                  <a:cubicBezTo>
                    <a:pt x="590286" y="18281"/>
                    <a:pt x="207088" y="84224"/>
                    <a:pt x="158730" y="109868"/>
                  </a:cubicBezTo>
                  <a:cubicBezTo>
                    <a:pt x="110372" y="135512"/>
                    <a:pt x="297209" y="143571"/>
                    <a:pt x="330180" y="158225"/>
                  </a:cubicBezTo>
                  <a:cubicBezTo>
                    <a:pt x="363151" y="172879"/>
                    <a:pt x="384399" y="180939"/>
                    <a:pt x="356557" y="197791"/>
                  </a:cubicBezTo>
                  <a:cubicBezTo>
                    <a:pt x="328715" y="214643"/>
                    <a:pt x="197562" y="224168"/>
                    <a:pt x="163126" y="259337"/>
                  </a:cubicBezTo>
                  <a:cubicBezTo>
                    <a:pt x="128690" y="294506"/>
                    <a:pt x="174117" y="370706"/>
                    <a:pt x="149938" y="408806"/>
                  </a:cubicBezTo>
                  <a:cubicBezTo>
                    <a:pt x="125759" y="446906"/>
                    <a:pt x="32707" y="465956"/>
                    <a:pt x="18053" y="487937"/>
                  </a:cubicBezTo>
                  <a:cubicBezTo>
                    <a:pt x="3399" y="509918"/>
                    <a:pt x="64946" y="509185"/>
                    <a:pt x="62015" y="540691"/>
                  </a:cubicBezTo>
                  <a:cubicBezTo>
                    <a:pt x="59084" y="572197"/>
                    <a:pt x="-6126" y="698220"/>
                    <a:pt x="468" y="676972"/>
                  </a:cubicBezTo>
                  <a:cubicBezTo>
                    <a:pt x="7062" y="655724"/>
                    <a:pt x="61282" y="505521"/>
                    <a:pt x="101580" y="413202"/>
                  </a:cubicBezTo>
                  <a:cubicBezTo>
                    <a:pt x="141878" y="320883"/>
                    <a:pt x="230534" y="171414"/>
                    <a:pt x="242257" y="123056"/>
                  </a:cubicBezTo>
                  <a:cubicBezTo>
                    <a:pt x="253980" y="74698"/>
                    <a:pt x="161660" y="112798"/>
                    <a:pt x="171918" y="123056"/>
                  </a:cubicBezTo>
                  <a:cubicBezTo>
                    <a:pt x="182176" y="133314"/>
                    <a:pt x="286218" y="172146"/>
                    <a:pt x="303803" y="184602"/>
                  </a:cubicBezTo>
                  <a:cubicBezTo>
                    <a:pt x="321388" y="197058"/>
                    <a:pt x="286218" y="197058"/>
                    <a:pt x="277426" y="197791"/>
                  </a:cubicBezTo>
                  <a:cubicBezTo>
                    <a:pt x="268634" y="198524"/>
                    <a:pt x="240791" y="207316"/>
                    <a:pt x="251049" y="188999"/>
                  </a:cubicBezTo>
                  <a:cubicBezTo>
                    <a:pt x="261307" y="170682"/>
                    <a:pt x="324318" y="114997"/>
                    <a:pt x="338972" y="87887"/>
                  </a:cubicBezTo>
                  <a:cubicBezTo>
                    <a:pt x="353626" y="60777"/>
                    <a:pt x="297209" y="39529"/>
                    <a:pt x="338972" y="26341"/>
                  </a:cubicBezTo>
                  <a:cubicBezTo>
                    <a:pt x="380735" y="13153"/>
                    <a:pt x="650366" y="-9561"/>
                    <a:pt x="620326" y="4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CF8BB053-68C1-50D6-5EB0-A652AFCDD2E0}"/>
                </a:ext>
              </a:extLst>
            </p:cNvPr>
            <p:cNvSpPr/>
            <p:nvPr/>
          </p:nvSpPr>
          <p:spPr>
            <a:xfrm>
              <a:off x="5576976" y="7201970"/>
              <a:ext cx="368703" cy="1010175"/>
            </a:xfrm>
            <a:custGeom>
              <a:avLst/>
              <a:gdLst>
                <a:gd name="connsiteX0" fmla="*/ 362391 w 368703"/>
                <a:gd name="connsiteY0" fmla="*/ 7397 h 1010175"/>
                <a:gd name="connsiteX1" fmla="*/ 87224 w 368703"/>
                <a:gd name="connsiteY1" fmla="*/ 765163 h 1010175"/>
                <a:gd name="connsiteX2" fmla="*/ 121091 w 368703"/>
                <a:gd name="connsiteY2" fmla="*/ 697430 h 1010175"/>
                <a:gd name="connsiteX3" fmla="*/ 23724 w 368703"/>
                <a:gd name="connsiteY3" fmla="*/ 837130 h 1010175"/>
                <a:gd name="connsiteX4" fmla="*/ 2557 w 368703"/>
                <a:gd name="connsiteY4" fmla="*/ 1002230 h 1010175"/>
                <a:gd name="connsiteX5" fmla="*/ 23724 w 368703"/>
                <a:gd name="connsiteY5" fmla="*/ 926030 h 1010175"/>
                <a:gd name="connsiteX6" fmla="*/ 209991 w 368703"/>
                <a:gd name="connsiteY6" fmla="*/ 434963 h 1010175"/>
                <a:gd name="connsiteX7" fmla="*/ 222691 w 368703"/>
                <a:gd name="connsiteY7" fmla="*/ 502697 h 1010175"/>
                <a:gd name="connsiteX8" fmla="*/ 277724 w 368703"/>
                <a:gd name="connsiteY8" fmla="*/ 384163 h 1010175"/>
                <a:gd name="connsiteX9" fmla="*/ 362391 w 368703"/>
                <a:gd name="connsiteY9" fmla="*/ 7397 h 101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703" h="1010175">
                  <a:moveTo>
                    <a:pt x="362391" y="7397"/>
                  </a:moveTo>
                  <a:cubicBezTo>
                    <a:pt x="330641" y="70897"/>
                    <a:pt x="127441" y="650158"/>
                    <a:pt x="87224" y="765163"/>
                  </a:cubicBezTo>
                  <a:cubicBezTo>
                    <a:pt x="47007" y="880168"/>
                    <a:pt x="131674" y="685436"/>
                    <a:pt x="121091" y="697430"/>
                  </a:cubicBezTo>
                  <a:cubicBezTo>
                    <a:pt x="110508" y="709424"/>
                    <a:pt x="43480" y="786330"/>
                    <a:pt x="23724" y="837130"/>
                  </a:cubicBezTo>
                  <a:cubicBezTo>
                    <a:pt x="3968" y="887930"/>
                    <a:pt x="2557" y="987413"/>
                    <a:pt x="2557" y="1002230"/>
                  </a:cubicBezTo>
                  <a:cubicBezTo>
                    <a:pt x="2557" y="1017047"/>
                    <a:pt x="-10848" y="1020575"/>
                    <a:pt x="23724" y="926030"/>
                  </a:cubicBezTo>
                  <a:cubicBezTo>
                    <a:pt x="58296" y="831485"/>
                    <a:pt x="176830" y="505518"/>
                    <a:pt x="209991" y="434963"/>
                  </a:cubicBezTo>
                  <a:cubicBezTo>
                    <a:pt x="243152" y="364408"/>
                    <a:pt x="211402" y="511164"/>
                    <a:pt x="222691" y="502697"/>
                  </a:cubicBezTo>
                  <a:cubicBezTo>
                    <a:pt x="233980" y="494230"/>
                    <a:pt x="258674" y="460363"/>
                    <a:pt x="277724" y="384163"/>
                  </a:cubicBezTo>
                  <a:cubicBezTo>
                    <a:pt x="296774" y="307963"/>
                    <a:pt x="394141" y="-56103"/>
                    <a:pt x="362391" y="7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627CDD5F-412D-BA6E-7885-71BCE707D2DF}"/>
                </a:ext>
              </a:extLst>
            </p:cNvPr>
            <p:cNvSpPr/>
            <p:nvPr/>
          </p:nvSpPr>
          <p:spPr>
            <a:xfrm>
              <a:off x="4536915" y="8386568"/>
              <a:ext cx="948633" cy="1743683"/>
            </a:xfrm>
            <a:custGeom>
              <a:avLst/>
              <a:gdLst>
                <a:gd name="connsiteX0" fmla="*/ 945252 w 948633"/>
                <a:gd name="connsiteY0" fmla="*/ 3899 h 1743683"/>
                <a:gd name="connsiteX1" fmla="*/ 534618 w 948633"/>
                <a:gd name="connsiteY1" fmla="*/ 740499 h 1743683"/>
                <a:gd name="connsiteX2" fmla="*/ 543085 w 948633"/>
                <a:gd name="connsiteY2" fmla="*/ 719332 h 1743683"/>
                <a:gd name="connsiteX3" fmla="*/ 365285 w 948633"/>
                <a:gd name="connsiteY3" fmla="*/ 1146899 h 1743683"/>
                <a:gd name="connsiteX4" fmla="*/ 365285 w 948633"/>
                <a:gd name="connsiteY4" fmla="*/ 1134199 h 1743683"/>
                <a:gd name="connsiteX5" fmla="*/ 26618 w 948633"/>
                <a:gd name="connsiteY5" fmla="*/ 1701465 h 1743683"/>
                <a:gd name="connsiteX6" fmla="*/ 81652 w 948633"/>
                <a:gd name="connsiteY6" fmla="*/ 1604099 h 1743683"/>
                <a:gd name="connsiteX7" fmla="*/ 555785 w 948633"/>
                <a:gd name="connsiteY7" fmla="*/ 825165 h 1743683"/>
                <a:gd name="connsiteX8" fmla="*/ 504985 w 948633"/>
                <a:gd name="connsiteY8" fmla="*/ 867499 h 1743683"/>
                <a:gd name="connsiteX9" fmla="*/ 716652 w 948633"/>
                <a:gd name="connsiteY9" fmla="*/ 452632 h 1743683"/>
                <a:gd name="connsiteX10" fmla="*/ 729352 w 948633"/>
                <a:gd name="connsiteY10" fmla="*/ 448399 h 1743683"/>
                <a:gd name="connsiteX11" fmla="*/ 945252 w 948633"/>
                <a:gd name="connsiteY11" fmla="*/ 3899 h 17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8633" h="1743683">
                  <a:moveTo>
                    <a:pt x="945252" y="3899"/>
                  </a:moveTo>
                  <a:cubicBezTo>
                    <a:pt x="912796" y="52582"/>
                    <a:pt x="601646" y="621260"/>
                    <a:pt x="534618" y="740499"/>
                  </a:cubicBezTo>
                  <a:cubicBezTo>
                    <a:pt x="467590" y="859738"/>
                    <a:pt x="543085" y="719332"/>
                    <a:pt x="543085" y="719332"/>
                  </a:cubicBezTo>
                  <a:cubicBezTo>
                    <a:pt x="514863" y="787065"/>
                    <a:pt x="394918" y="1077755"/>
                    <a:pt x="365285" y="1146899"/>
                  </a:cubicBezTo>
                  <a:cubicBezTo>
                    <a:pt x="335652" y="1216044"/>
                    <a:pt x="421729" y="1041771"/>
                    <a:pt x="365285" y="1134199"/>
                  </a:cubicBezTo>
                  <a:cubicBezTo>
                    <a:pt x="308841" y="1226627"/>
                    <a:pt x="73890" y="1623148"/>
                    <a:pt x="26618" y="1701465"/>
                  </a:cubicBezTo>
                  <a:cubicBezTo>
                    <a:pt x="-20654" y="1779782"/>
                    <a:pt x="-6543" y="1750149"/>
                    <a:pt x="81652" y="1604099"/>
                  </a:cubicBezTo>
                  <a:cubicBezTo>
                    <a:pt x="169846" y="1458049"/>
                    <a:pt x="485230" y="947932"/>
                    <a:pt x="555785" y="825165"/>
                  </a:cubicBezTo>
                  <a:cubicBezTo>
                    <a:pt x="626340" y="702398"/>
                    <a:pt x="478174" y="929588"/>
                    <a:pt x="504985" y="867499"/>
                  </a:cubicBezTo>
                  <a:cubicBezTo>
                    <a:pt x="531796" y="805410"/>
                    <a:pt x="679257" y="522482"/>
                    <a:pt x="716652" y="452632"/>
                  </a:cubicBezTo>
                  <a:cubicBezTo>
                    <a:pt x="754047" y="382782"/>
                    <a:pt x="691958" y="519660"/>
                    <a:pt x="729352" y="448399"/>
                  </a:cubicBezTo>
                  <a:cubicBezTo>
                    <a:pt x="766746" y="377138"/>
                    <a:pt x="977708" y="-44784"/>
                    <a:pt x="945252" y="3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2D756EE6-1076-F0BD-81F2-E7D296BEDB82}"/>
                </a:ext>
              </a:extLst>
            </p:cNvPr>
            <p:cNvSpPr/>
            <p:nvPr/>
          </p:nvSpPr>
          <p:spPr>
            <a:xfrm>
              <a:off x="4145922" y="9579529"/>
              <a:ext cx="663641" cy="1165461"/>
            </a:xfrm>
            <a:custGeom>
              <a:avLst/>
              <a:gdLst>
                <a:gd name="connsiteX0" fmla="*/ 658911 w 663641"/>
                <a:gd name="connsiteY0" fmla="*/ 8971 h 1165461"/>
                <a:gd name="connsiteX1" fmla="*/ 184778 w 663641"/>
                <a:gd name="connsiteY1" fmla="*/ 783671 h 1165461"/>
                <a:gd name="connsiteX2" fmla="*/ 235578 w 663641"/>
                <a:gd name="connsiteY2" fmla="*/ 728638 h 1165461"/>
                <a:gd name="connsiteX3" fmla="*/ 11211 w 663641"/>
                <a:gd name="connsiteY3" fmla="*/ 1151971 h 1165461"/>
                <a:gd name="connsiteX4" fmla="*/ 66245 w 663641"/>
                <a:gd name="connsiteY4" fmla="*/ 1016504 h 1165461"/>
                <a:gd name="connsiteX5" fmla="*/ 345645 w 663641"/>
                <a:gd name="connsiteY5" fmla="*/ 580471 h 1165461"/>
                <a:gd name="connsiteX6" fmla="*/ 345645 w 663641"/>
                <a:gd name="connsiteY6" fmla="*/ 610104 h 1165461"/>
                <a:gd name="connsiteX7" fmla="*/ 527678 w 663641"/>
                <a:gd name="connsiteY7" fmla="*/ 305304 h 1165461"/>
                <a:gd name="connsiteX8" fmla="*/ 434545 w 663641"/>
                <a:gd name="connsiteY8" fmla="*/ 356104 h 1165461"/>
                <a:gd name="connsiteX9" fmla="*/ 658911 w 663641"/>
                <a:gd name="connsiteY9" fmla="*/ 8971 h 116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641" h="1165461">
                  <a:moveTo>
                    <a:pt x="658911" y="8971"/>
                  </a:moveTo>
                  <a:cubicBezTo>
                    <a:pt x="617283" y="80232"/>
                    <a:pt x="255333" y="663727"/>
                    <a:pt x="184778" y="783671"/>
                  </a:cubicBezTo>
                  <a:cubicBezTo>
                    <a:pt x="114223" y="903615"/>
                    <a:pt x="264506" y="667255"/>
                    <a:pt x="235578" y="728638"/>
                  </a:cubicBezTo>
                  <a:cubicBezTo>
                    <a:pt x="206650" y="790021"/>
                    <a:pt x="39433" y="1103993"/>
                    <a:pt x="11211" y="1151971"/>
                  </a:cubicBezTo>
                  <a:cubicBezTo>
                    <a:pt x="-17011" y="1199949"/>
                    <a:pt x="10506" y="1111754"/>
                    <a:pt x="66245" y="1016504"/>
                  </a:cubicBezTo>
                  <a:cubicBezTo>
                    <a:pt x="121984" y="921254"/>
                    <a:pt x="299078" y="648204"/>
                    <a:pt x="345645" y="580471"/>
                  </a:cubicBezTo>
                  <a:cubicBezTo>
                    <a:pt x="392212" y="512738"/>
                    <a:pt x="315306" y="655965"/>
                    <a:pt x="345645" y="610104"/>
                  </a:cubicBezTo>
                  <a:cubicBezTo>
                    <a:pt x="375984" y="564243"/>
                    <a:pt x="512861" y="347637"/>
                    <a:pt x="527678" y="305304"/>
                  </a:cubicBezTo>
                  <a:cubicBezTo>
                    <a:pt x="542495" y="262971"/>
                    <a:pt x="414790" y="399143"/>
                    <a:pt x="434545" y="356104"/>
                  </a:cubicBezTo>
                  <a:cubicBezTo>
                    <a:pt x="454300" y="313065"/>
                    <a:pt x="700539" y="-62290"/>
                    <a:pt x="658911" y="8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E8FE66E8-BA1A-3ECD-3911-F9E25BAE3257}"/>
                </a:ext>
              </a:extLst>
            </p:cNvPr>
            <p:cNvSpPr/>
            <p:nvPr/>
          </p:nvSpPr>
          <p:spPr>
            <a:xfrm>
              <a:off x="4655651" y="10159816"/>
              <a:ext cx="399580" cy="719322"/>
            </a:xfrm>
            <a:custGeom>
              <a:avLst/>
              <a:gdLst>
                <a:gd name="connsiteX0" fmla="*/ 398949 w 399580"/>
                <a:gd name="connsiteY0" fmla="*/ 194917 h 719322"/>
                <a:gd name="connsiteX1" fmla="*/ 132249 w 399580"/>
                <a:gd name="connsiteY1" fmla="*/ 470084 h 719322"/>
                <a:gd name="connsiteX2" fmla="*/ 5249 w 399580"/>
                <a:gd name="connsiteY2" fmla="*/ 715617 h 719322"/>
                <a:gd name="connsiteX3" fmla="*/ 39116 w 399580"/>
                <a:gd name="connsiteY3" fmla="*/ 601317 h 719322"/>
                <a:gd name="connsiteX4" fmla="*/ 174582 w 399580"/>
                <a:gd name="connsiteY4" fmla="*/ 376951 h 719322"/>
                <a:gd name="connsiteX5" fmla="*/ 267716 w 399580"/>
                <a:gd name="connsiteY5" fmla="*/ 184 h 719322"/>
                <a:gd name="connsiteX6" fmla="*/ 178816 w 399580"/>
                <a:gd name="connsiteY6" fmla="*/ 427751 h 719322"/>
                <a:gd name="connsiteX7" fmla="*/ 161882 w 399580"/>
                <a:gd name="connsiteY7" fmla="*/ 470084 h 719322"/>
                <a:gd name="connsiteX8" fmla="*/ 204216 w 399580"/>
                <a:gd name="connsiteY8" fmla="*/ 338851 h 719322"/>
                <a:gd name="connsiteX9" fmla="*/ 398949 w 399580"/>
                <a:gd name="connsiteY9" fmla="*/ 194917 h 71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580" h="719322">
                  <a:moveTo>
                    <a:pt x="398949" y="194917"/>
                  </a:moveTo>
                  <a:cubicBezTo>
                    <a:pt x="386954" y="216789"/>
                    <a:pt x="197866" y="383301"/>
                    <a:pt x="132249" y="470084"/>
                  </a:cubicBezTo>
                  <a:cubicBezTo>
                    <a:pt x="66632" y="556867"/>
                    <a:pt x="20771" y="693745"/>
                    <a:pt x="5249" y="715617"/>
                  </a:cubicBezTo>
                  <a:cubicBezTo>
                    <a:pt x="-10273" y="737489"/>
                    <a:pt x="10894" y="657761"/>
                    <a:pt x="39116" y="601317"/>
                  </a:cubicBezTo>
                  <a:cubicBezTo>
                    <a:pt x="67338" y="544873"/>
                    <a:pt x="136482" y="477140"/>
                    <a:pt x="174582" y="376951"/>
                  </a:cubicBezTo>
                  <a:cubicBezTo>
                    <a:pt x="212682" y="276762"/>
                    <a:pt x="267010" y="-8283"/>
                    <a:pt x="267716" y="184"/>
                  </a:cubicBezTo>
                  <a:cubicBezTo>
                    <a:pt x="268422" y="8651"/>
                    <a:pt x="196455" y="349434"/>
                    <a:pt x="178816" y="427751"/>
                  </a:cubicBezTo>
                  <a:cubicBezTo>
                    <a:pt x="161177" y="506068"/>
                    <a:pt x="157649" y="484901"/>
                    <a:pt x="161882" y="470084"/>
                  </a:cubicBezTo>
                  <a:cubicBezTo>
                    <a:pt x="166115" y="455267"/>
                    <a:pt x="159766" y="384712"/>
                    <a:pt x="204216" y="338851"/>
                  </a:cubicBezTo>
                  <a:cubicBezTo>
                    <a:pt x="248666" y="292990"/>
                    <a:pt x="410944" y="173045"/>
                    <a:pt x="398949" y="194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99C72FA6-1409-E4A1-66B3-068947339CCF}"/>
                </a:ext>
              </a:extLst>
            </p:cNvPr>
            <p:cNvSpPr/>
            <p:nvPr/>
          </p:nvSpPr>
          <p:spPr>
            <a:xfrm>
              <a:off x="4327477" y="10832647"/>
              <a:ext cx="435112" cy="283906"/>
            </a:xfrm>
            <a:custGeom>
              <a:avLst/>
              <a:gdLst>
                <a:gd name="connsiteX0" fmla="*/ 48 w 435112"/>
                <a:gd name="connsiteY0" fmla="*/ 453 h 283906"/>
                <a:gd name="connsiteX1" fmla="*/ 142923 w 435112"/>
                <a:gd name="connsiteY1" fmla="*/ 171903 h 283906"/>
                <a:gd name="connsiteX2" fmla="*/ 142923 w 435112"/>
                <a:gd name="connsiteY2" fmla="*/ 283028 h 283906"/>
                <a:gd name="connsiteX3" fmla="*/ 288973 w 435112"/>
                <a:gd name="connsiteY3" fmla="*/ 225878 h 283906"/>
                <a:gd name="connsiteX4" fmla="*/ 263573 w 435112"/>
                <a:gd name="connsiteY4" fmla="*/ 263978 h 283906"/>
                <a:gd name="connsiteX5" fmla="*/ 435023 w 435112"/>
                <a:gd name="connsiteY5" fmla="*/ 67128 h 283906"/>
                <a:gd name="connsiteX6" fmla="*/ 285798 w 435112"/>
                <a:gd name="connsiteY6" fmla="*/ 203653 h 283906"/>
                <a:gd name="connsiteX7" fmla="*/ 187373 w 435112"/>
                <a:gd name="connsiteY7" fmla="*/ 260803 h 283906"/>
                <a:gd name="connsiteX8" fmla="*/ 314373 w 435112"/>
                <a:gd name="connsiteY8" fmla="*/ 121103 h 283906"/>
                <a:gd name="connsiteX9" fmla="*/ 168323 w 435112"/>
                <a:gd name="connsiteY9" fmla="*/ 263978 h 283906"/>
                <a:gd name="connsiteX10" fmla="*/ 168323 w 435112"/>
                <a:gd name="connsiteY10" fmla="*/ 203653 h 283906"/>
                <a:gd name="connsiteX11" fmla="*/ 120698 w 435112"/>
                <a:gd name="connsiteY11" fmla="*/ 48078 h 283906"/>
                <a:gd name="connsiteX12" fmla="*/ 158798 w 435112"/>
                <a:gd name="connsiteY12" fmla="*/ 203653 h 283906"/>
                <a:gd name="connsiteX13" fmla="*/ 127048 w 435112"/>
                <a:gd name="connsiteY13" fmla="*/ 124278 h 283906"/>
                <a:gd name="connsiteX14" fmla="*/ 48 w 435112"/>
                <a:gd name="connsiteY14" fmla="*/ 453 h 28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12" h="283906">
                  <a:moveTo>
                    <a:pt x="48" y="453"/>
                  </a:moveTo>
                  <a:cubicBezTo>
                    <a:pt x="2694" y="8390"/>
                    <a:pt x="119110" y="124807"/>
                    <a:pt x="142923" y="171903"/>
                  </a:cubicBezTo>
                  <a:cubicBezTo>
                    <a:pt x="166736" y="218999"/>
                    <a:pt x="118581" y="274032"/>
                    <a:pt x="142923" y="283028"/>
                  </a:cubicBezTo>
                  <a:cubicBezTo>
                    <a:pt x="167265" y="292024"/>
                    <a:pt x="268865" y="229053"/>
                    <a:pt x="288973" y="225878"/>
                  </a:cubicBezTo>
                  <a:cubicBezTo>
                    <a:pt x="309081" y="222703"/>
                    <a:pt x="239231" y="290436"/>
                    <a:pt x="263573" y="263978"/>
                  </a:cubicBezTo>
                  <a:cubicBezTo>
                    <a:pt x="287915" y="237520"/>
                    <a:pt x="431319" y="77182"/>
                    <a:pt x="435023" y="67128"/>
                  </a:cubicBezTo>
                  <a:cubicBezTo>
                    <a:pt x="438727" y="57074"/>
                    <a:pt x="327073" y="171374"/>
                    <a:pt x="285798" y="203653"/>
                  </a:cubicBezTo>
                  <a:cubicBezTo>
                    <a:pt x="244523" y="235932"/>
                    <a:pt x="182611" y="274561"/>
                    <a:pt x="187373" y="260803"/>
                  </a:cubicBezTo>
                  <a:cubicBezTo>
                    <a:pt x="192135" y="247045"/>
                    <a:pt x="317548" y="120574"/>
                    <a:pt x="314373" y="121103"/>
                  </a:cubicBezTo>
                  <a:cubicBezTo>
                    <a:pt x="311198" y="121632"/>
                    <a:pt x="192665" y="250220"/>
                    <a:pt x="168323" y="263978"/>
                  </a:cubicBezTo>
                  <a:cubicBezTo>
                    <a:pt x="143981" y="277736"/>
                    <a:pt x="176261" y="239636"/>
                    <a:pt x="168323" y="203653"/>
                  </a:cubicBezTo>
                  <a:cubicBezTo>
                    <a:pt x="160386" y="167670"/>
                    <a:pt x="122285" y="48078"/>
                    <a:pt x="120698" y="48078"/>
                  </a:cubicBezTo>
                  <a:cubicBezTo>
                    <a:pt x="119111" y="48078"/>
                    <a:pt x="157740" y="190953"/>
                    <a:pt x="158798" y="203653"/>
                  </a:cubicBezTo>
                  <a:cubicBezTo>
                    <a:pt x="159856" y="216353"/>
                    <a:pt x="149273" y="157615"/>
                    <a:pt x="127048" y="124278"/>
                  </a:cubicBezTo>
                  <a:cubicBezTo>
                    <a:pt x="104823" y="90941"/>
                    <a:pt x="-2598" y="-7484"/>
                    <a:pt x="48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5A975F2B-12DF-5823-21F0-719BB8FBA6FE}"/>
                </a:ext>
              </a:extLst>
            </p:cNvPr>
            <p:cNvSpPr/>
            <p:nvPr/>
          </p:nvSpPr>
          <p:spPr>
            <a:xfrm>
              <a:off x="3311402" y="10785426"/>
              <a:ext cx="848123" cy="740897"/>
            </a:xfrm>
            <a:custGeom>
              <a:avLst/>
              <a:gdLst>
                <a:gd name="connsiteX0" fmla="*/ 847848 w 848123"/>
                <a:gd name="connsiteY0" fmla="*/ 49 h 740897"/>
                <a:gd name="connsiteX1" fmla="*/ 673223 w 848123"/>
                <a:gd name="connsiteY1" fmla="*/ 168324 h 740897"/>
                <a:gd name="connsiteX2" fmla="*/ 390648 w 848123"/>
                <a:gd name="connsiteY2" fmla="*/ 396924 h 740897"/>
                <a:gd name="connsiteX3" fmla="*/ 473198 w 848123"/>
                <a:gd name="connsiteY3" fmla="*/ 355649 h 740897"/>
                <a:gd name="connsiteX4" fmla="*/ 155698 w 848123"/>
                <a:gd name="connsiteY4" fmla="*/ 536624 h 740897"/>
                <a:gd name="connsiteX5" fmla="*/ 3298 w 848123"/>
                <a:gd name="connsiteY5" fmla="*/ 736649 h 740897"/>
                <a:gd name="connsiteX6" fmla="*/ 63623 w 848123"/>
                <a:gd name="connsiteY6" fmla="*/ 660449 h 740897"/>
                <a:gd name="connsiteX7" fmla="*/ 209673 w 848123"/>
                <a:gd name="connsiteY7" fmla="*/ 511224 h 740897"/>
                <a:gd name="connsiteX8" fmla="*/ 216023 w 848123"/>
                <a:gd name="connsiteY8" fmla="*/ 517574 h 740897"/>
                <a:gd name="connsiteX9" fmla="*/ 495423 w 848123"/>
                <a:gd name="connsiteY9" fmla="*/ 346124 h 740897"/>
                <a:gd name="connsiteX10" fmla="*/ 470023 w 848123"/>
                <a:gd name="connsiteY10" fmla="*/ 358824 h 740897"/>
                <a:gd name="connsiteX11" fmla="*/ 666873 w 848123"/>
                <a:gd name="connsiteY11" fmla="*/ 187374 h 740897"/>
                <a:gd name="connsiteX12" fmla="*/ 635123 w 848123"/>
                <a:gd name="connsiteY12" fmla="*/ 184199 h 740897"/>
                <a:gd name="connsiteX13" fmla="*/ 847848 w 848123"/>
                <a:gd name="connsiteY13" fmla="*/ 49 h 74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123" h="740897">
                  <a:moveTo>
                    <a:pt x="847848" y="49"/>
                  </a:moveTo>
                  <a:cubicBezTo>
                    <a:pt x="854198" y="-2597"/>
                    <a:pt x="749423" y="102178"/>
                    <a:pt x="673223" y="168324"/>
                  </a:cubicBezTo>
                  <a:cubicBezTo>
                    <a:pt x="597023" y="234470"/>
                    <a:pt x="423985" y="365703"/>
                    <a:pt x="390648" y="396924"/>
                  </a:cubicBezTo>
                  <a:cubicBezTo>
                    <a:pt x="357311" y="428145"/>
                    <a:pt x="512356" y="332366"/>
                    <a:pt x="473198" y="355649"/>
                  </a:cubicBezTo>
                  <a:cubicBezTo>
                    <a:pt x="434040" y="378932"/>
                    <a:pt x="234015" y="473124"/>
                    <a:pt x="155698" y="536624"/>
                  </a:cubicBezTo>
                  <a:cubicBezTo>
                    <a:pt x="77381" y="600124"/>
                    <a:pt x="18644" y="716012"/>
                    <a:pt x="3298" y="736649"/>
                  </a:cubicBezTo>
                  <a:cubicBezTo>
                    <a:pt x="-12048" y="757286"/>
                    <a:pt x="29227" y="698020"/>
                    <a:pt x="63623" y="660449"/>
                  </a:cubicBezTo>
                  <a:cubicBezTo>
                    <a:pt x="98019" y="622878"/>
                    <a:pt x="184273" y="535037"/>
                    <a:pt x="209673" y="511224"/>
                  </a:cubicBezTo>
                  <a:cubicBezTo>
                    <a:pt x="235073" y="487412"/>
                    <a:pt x="168398" y="545091"/>
                    <a:pt x="216023" y="517574"/>
                  </a:cubicBezTo>
                  <a:cubicBezTo>
                    <a:pt x="263648" y="490057"/>
                    <a:pt x="453090" y="372582"/>
                    <a:pt x="495423" y="346124"/>
                  </a:cubicBezTo>
                  <a:cubicBezTo>
                    <a:pt x="537756" y="319666"/>
                    <a:pt x="441448" y="385282"/>
                    <a:pt x="470023" y="358824"/>
                  </a:cubicBezTo>
                  <a:cubicBezTo>
                    <a:pt x="498598" y="332366"/>
                    <a:pt x="639356" y="216478"/>
                    <a:pt x="666873" y="187374"/>
                  </a:cubicBezTo>
                  <a:cubicBezTo>
                    <a:pt x="694390" y="158270"/>
                    <a:pt x="604961" y="214361"/>
                    <a:pt x="635123" y="184199"/>
                  </a:cubicBezTo>
                  <a:cubicBezTo>
                    <a:pt x="665285" y="154037"/>
                    <a:pt x="841498" y="2695"/>
                    <a:pt x="847848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97194957-3CBA-23AD-FCB1-96D7A91415C0}"/>
                </a:ext>
              </a:extLst>
            </p:cNvPr>
            <p:cNvSpPr/>
            <p:nvPr/>
          </p:nvSpPr>
          <p:spPr>
            <a:xfrm>
              <a:off x="3145762" y="11296468"/>
              <a:ext cx="391343" cy="229041"/>
            </a:xfrm>
            <a:custGeom>
              <a:avLst/>
              <a:gdLst>
                <a:gd name="connsiteX0" fmla="*/ 391188 w 391343"/>
                <a:gd name="connsiteY0" fmla="*/ 182 h 229041"/>
                <a:gd name="connsiteX1" fmla="*/ 99088 w 391343"/>
                <a:gd name="connsiteY1" fmla="*/ 187507 h 229041"/>
                <a:gd name="connsiteX2" fmla="*/ 663 w 391343"/>
                <a:gd name="connsiteY2" fmla="*/ 228782 h 229041"/>
                <a:gd name="connsiteX3" fmla="*/ 137188 w 391343"/>
                <a:gd name="connsiteY3" fmla="*/ 177982 h 229041"/>
                <a:gd name="connsiteX4" fmla="*/ 168938 w 391343"/>
                <a:gd name="connsiteY4" fmla="*/ 158932 h 229041"/>
                <a:gd name="connsiteX5" fmla="*/ 140363 w 391343"/>
                <a:gd name="connsiteY5" fmla="*/ 152582 h 229041"/>
                <a:gd name="connsiteX6" fmla="*/ 391188 w 391343"/>
                <a:gd name="connsiteY6" fmla="*/ 182 h 22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343" h="229041">
                  <a:moveTo>
                    <a:pt x="391188" y="182"/>
                  </a:moveTo>
                  <a:cubicBezTo>
                    <a:pt x="384309" y="6003"/>
                    <a:pt x="164175" y="149407"/>
                    <a:pt x="99088" y="187507"/>
                  </a:cubicBezTo>
                  <a:cubicBezTo>
                    <a:pt x="34001" y="225607"/>
                    <a:pt x="-5687" y="230370"/>
                    <a:pt x="663" y="228782"/>
                  </a:cubicBezTo>
                  <a:cubicBezTo>
                    <a:pt x="7013" y="227195"/>
                    <a:pt x="109142" y="189624"/>
                    <a:pt x="137188" y="177982"/>
                  </a:cubicBezTo>
                  <a:cubicBezTo>
                    <a:pt x="165234" y="166340"/>
                    <a:pt x="168409" y="163165"/>
                    <a:pt x="168938" y="158932"/>
                  </a:cubicBezTo>
                  <a:cubicBezTo>
                    <a:pt x="169467" y="154699"/>
                    <a:pt x="105438" y="175865"/>
                    <a:pt x="140363" y="152582"/>
                  </a:cubicBezTo>
                  <a:cubicBezTo>
                    <a:pt x="175288" y="129299"/>
                    <a:pt x="398067" y="-5639"/>
                    <a:pt x="391188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72E8D99B-7D64-9796-4D5B-4440C584836E}"/>
                </a:ext>
              </a:extLst>
            </p:cNvPr>
            <p:cNvSpPr/>
            <p:nvPr/>
          </p:nvSpPr>
          <p:spPr>
            <a:xfrm>
              <a:off x="3907398" y="12001492"/>
              <a:ext cx="286846" cy="308154"/>
            </a:xfrm>
            <a:custGeom>
              <a:avLst/>
              <a:gdLst>
                <a:gd name="connsiteX0" fmla="*/ 286777 w 286846"/>
                <a:gd name="connsiteY0" fmla="*/ 8 h 308154"/>
                <a:gd name="connsiteX1" fmla="*/ 175652 w 286846"/>
                <a:gd name="connsiteY1" fmla="*/ 114308 h 308154"/>
                <a:gd name="connsiteX2" fmla="*/ 48652 w 286846"/>
                <a:gd name="connsiteY2" fmla="*/ 225433 h 308154"/>
                <a:gd name="connsiteX3" fmla="*/ 80402 w 286846"/>
                <a:gd name="connsiteY3" fmla="*/ 203208 h 308154"/>
                <a:gd name="connsiteX4" fmla="*/ 1027 w 286846"/>
                <a:gd name="connsiteY4" fmla="*/ 307983 h 308154"/>
                <a:gd name="connsiteX5" fmla="*/ 147077 w 286846"/>
                <a:gd name="connsiteY5" fmla="*/ 174633 h 308154"/>
                <a:gd name="connsiteX6" fmla="*/ 99452 w 286846"/>
                <a:gd name="connsiteY6" fmla="*/ 209558 h 308154"/>
                <a:gd name="connsiteX7" fmla="*/ 172477 w 286846"/>
                <a:gd name="connsiteY7" fmla="*/ 120658 h 308154"/>
                <a:gd name="connsiteX8" fmla="*/ 159777 w 286846"/>
                <a:gd name="connsiteY8" fmla="*/ 107958 h 308154"/>
                <a:gd name="connsiteX9" fmla="*/ 286777 w 286846"/>
                <a:gd name="connsiteY9" fmla="*/ 8 h 30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846" h="308154">
                  <a:moveTo>
                    <a:pt x="286777" y="8"/>
                  </a:moveTo>
                  <a:cubicBezTo>
                    <a:pt x="289423" y="1066"/>
                    <a:pt x="215339" y="76737"/>
                    <a:pt x="175652" y="114308"/>
                  </a:cubicBezTo>
                  <a:cubicBezTo>
                    <a:pt x="135965" y="151879"/>
                    <a:pt x="64527" y="210616"/>
                    <a:pt x="48652" y="225433"/>
                  </a:cubicBezTo>
                  <a:cubicBezTo>
                    <a:pt x="32777" y="240250"/>
                    <a:pt x="88339" y="189450"/>
                    <a:pt x="80402" y="203208"/>
                  </a:cubicBezTo>
                  <a:cubicBezTo>
                    <a:pt x="72464" y="216966"/>
                    <a:pt x="-10085" y="312745"/>
                    <a:pt x="1027" y="307983"/>
                  </a:cubicBezTo>
                  <a:cubicBezTo>
                    <a:pt x="12139" y="303221"/>
                    <a:pt x="130673" y="191037"/>
                    <a:pt x="147077" y="174633"/>
                  </a:cubicBezTo>
                  <a:cubicBezTo>
                    <a:pt x="163481" y="158229"/>
                    <a:pt x="95219" y="218554"/>
                    <a:pt x="99452" y="209558"/>
                  </a:cubicBezTo>
                  <a:cubicBezTo>
                    <a:pt x="103685" y="200562"/>
                    <a:pt x="162423" y="137591"/>
                    <a:pt x="172477" y="120658"/>
                  </a:cubicBezTo>
                  <a:cubicBezTo>
                    <a:pt x="182531" y="103725"/>
                    <a:pt x="140727" y="123833"/>
                    <a:pt x="159777" y="107958"/>
                  </a:cubicBezTo>
                  <a:cubicBezTo>
                    <a:pt x="178827" y="92083"/>
                    <a:pt x="284131" y="-1050"/>
                    <a:pt x="28677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294EA6CF-1D7E-E801-42FA-BB09176C11A2}"/>
                </a:ext>
              </a:extLst>
            </p:cNvPr>
            <p:cNvSpPr/>
            <p:nvPr/>
          </p:nvSpPr>
          <p:spPr>
            <a:xfrm>
              <a:off x="3803039" y="12299588"/>
              <a:ext cx="112148" cy="270545"/>
            </a:xfrm>
            <a:custGeom>
              <a:avLst/>
              <a:gdLst>
                <a:gd name="connsiteX0" fmla="*/ 111736 w 112148"/>
                <a:gd name="connsiteY0" fmla="*/ 362 h 270545"/>
                <a:gd name="connsiteX1" fmla="*/ 19661 w 112148"/>
                <a:gd name="connsiteY1" fmla="*/ 203562 h 270545"/>
                <a:gd name="connsiteX2" fmla="*/ 35536 w 112148"/>
                <a:gd name="connsiteY2" fmla="*/ 171812 h 270545"/>
                <a:gd name="connsiteX3" fmla="*/ 611 w 112148"/>
                <a:gd name="connsiteY3" fmla="*/ 270237 h 270545"/>
                <a:gd name="connsiteX4" fmla="*/ 70461 w 112148"/>
                <a:gd name="connsiteY4" fmla="*/ 133712 h 270545"/>
                <a:gd name="connsiteX5" fmla="*/ 54586 w 112148"/>
                <a:gd name="connsiteY5" fmla="*/ 152762 h 270545"/>
                <a:gd name="connsiteX6" fmla="*/ 111736 w 112148"/>
                <a:gd name="connsiteY6" fmla="*/ 362 h 27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48" h="270545">
                  <a:moveTo>
                    <a:pt x="111736" y="362"/>
                  </a:moveTo>
                  <a:cubicBezTo>
                    <a:pt x="105915" y="8829"/>
                    <a:pt x="32361" y="174987"/>
                    <a:pt x="19661" y="203562"/>
                  </a:cubicBezTo>
                  <a:cubicBezTo>
                    <a:pt x="6961" y="232137"/>
                    <a:pt x="38711" y="160699"/>
                    <a:pt x="35536" y="171812"/>
                  </a:cubicBezTo>
                  <a:cubicBezTo>
                    <a:pt x="32361" y="182925"/>
                    <a:pt x="-5210" y="276587"/>
                    <a:pt x="611" y="270237"/>
                  </a:cubicBezTo>
                  <a:cubicBezTo>
                    <a:pt x="6432" y="263887"/>
                    <a:pt x="70461" y="133712"/>
                    <a:pt x="70461" y="133712"/>
                  </a:cubicBezTo>
                  <a:cubicBezTo>
                    <a:pt x="79457" y="114133"/>
                    <a:pt x="49294" y="171283"/>
                    <a:pt x="54586" y="152762"/>
                  </a:cubicBezTo>
                  <a:cubicBezTo>
                    <a:pt x="59878" y="134241"/>
                    <a:pt x="117557" y="-8105"/>
                    <a:pt x="111736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CF3A3DB0-BA2F-F82C-9CB6-8C8BE3E056FF}"/>
                </a:ext>
              </a:extLst>
            </p:cNvPr>
            <p:cNvSpPr/>
            <p:nvPr/>
          </p:nvSpPr>
          <p:spPr>
            <a:xfrm>
              <a:off x="3606461" y="12179144"/>
              <a:ext cx="86159" cy="371745"/>
            </a:xfrm>
            <a:custGeom>
              <a:avLst/>
              <a:gdLst>
                <a:gd name="connsiteX0" fmla="*/ 86064 w 86159"/>
                <a:gd name="connsiteY0" fmla="*/ 156 h 371745"/>
                <a:gd name="connsiteX1" fmla="*/ 70189 w 86159"/>
                <a:gd name="connsiteY1" fmla="*/ 114456 h 371745"/>
                <a:gd name="connsiteX2" fmla="*/ 32089 w 86159"/>
                <a:gd name="connsiteY2" fmla="*/ 216056 h 371745"/>
                <a:gd name="connsiteX3" fmla="*/ 38439 w 86159"/>
                <a:gd name="connsiteY3" fmla="*/ 190656 h 371745"/>
                <a:gd name="connsiteX4" fmla="*/ 339 w 86159"/>
                <a:gd name="connsiteY4" fmla="*/ 295431 h 371745"/>
                <a:gd name="connsiteX5" fmla="*/ 19389 w 86159"/>
                <a:gd name="connsiteY5" fmla="*/ 371631 h 371745"/>
                <a:gd name="connsiteX6" fmla="*/ 13039 w 86159"/>
                <a:gd name="connsiteY6" fmla="*/ 311306 h 371745"/>
                <a:gd name="connsiteX7" fmla="*/ 13039 w 86159"/>
                <a:gd name="connsiteY7" fmla="*/ 257331 h 371745"/>
                <a:gd name="connsiteX8" fmla="*/ 35264 w 86159"/>
                <a:gd name="connsiteY8" fmla="*/ 250981 h 371745"/>
                <a:gd name="connsiteX9" fmla="*/ 63839 w 86159"/>
                <a:gd name="connsiteY9" fmla="*/ 127156 h 371745"/>
                <a:gd name="connsiteX10" fmla="*/ 63839 w 86159"/>
                <a:gd name="connsiteY10" fmla="*/ 139856 h 371745"/>
                <a:gd name="connsiteX11" fmla="*/ 86064 w 86159"/>
                <a:gd name="connsiteY11" fmla="*/ 156 h 37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159" h="371745">
                  <a:moveTo>
                    <a:pt x="86064" y="156"/>
                  </a:moveTo>
                  <a:cubicBezTo>
                    <a:pt x="87122" y="-4077"/>
                    <a:pt x="79185" y="78473"/>
                    <a:pt x="70189" y="114456"/>
                  </a:cubicBezTo>
                  <a:cubicBezTo>
                    <a:pt x="61193" y="150439"/>
                    <a:pt x="32089" y="216056"/>
                    <a:pt x="32089" y="216056"/>
                  </a:cubicBezTo>
                  <a:cubicBezTo>
                    <a:pt x="26797" y="228756"/>
                    <a:pt x="43731" y="177427"/>
                    <a:pt x="38439" y="190656"/>
                  </a:cubicBezTo>
                  <a:cubicBezTo>
                    <a:pt x="33147" y="203885"/>
                    <a:pt x="3514" y="265268"/>
                    <a:pt x="339" y="295431"/>
                  </a:cubicBezTo>
                  <a:cubicBezTo>
                    <a:pt x="-2836" y="325594"/>
                    <a:pt x="17272" y="368985"/>
                    <a:pt x="19389" y="371631"/>
                  </a:cubicBezTo>
                  <a:cubicBezTo>
                    <a:pt x="21506" y="374277"/>
                    <a:pt x="14097" y="330356"/>
                    <a:pt x="13039" y="311306"/>
                  </a:cubicBezTo>
                  <a:cubicBezTo>
                    <a:pt x="11981" y="292256"/>
                    <a:pt x="9335" y="267385"/>
                    <a:pt x="13039" y="257331"/>
                  </a:cubicBezTo>
                  <a:cubicBezTo>
                    <a:pt x="16743" y="247277"/>
                    <a:pt x="26797" y="272677"/>
                    <a:pt x="35264" y="250981"/>
                  </a:cubicBezTo>
                  <a:cubicBezTo>
                    <a:pt x="43731" y="229285"/>
                    <a:pt x="59076" y="145677"/>
                    <a:pt x="63839" y="127156"/>
                  </a:cubicBezTo>
                  <a:cubicBezTo>
                    <a:pt x="68602" y="108635"/>
                    <a:pt x="62252" y="156260"/>
                    <a:pt x="63839" y="139856"/>
                  </a:cubicBezTo>
                  <a:cubicBezTo>
                    <a:pt x="65426" y="123452"/>
                    <a:pt x="85006" y="4389"/>
                    <a:pt x="86064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0A54A7A0-9CDE-4C5B-44EB-DCE8D8E034F1}"/>
                </a:ext>
              </a:extLst>
            </p:cNvPr>
            <p:cNvSpPr/>
            <p:nvPr/>
          </p:nvSpPr>
          <p:spPr>
            <a:xfrm>
              <a:off x="3752715" y="12042773"/>
              <a:ext cx="228889" cy="108422"/>
            </a:xfrm>
            <a:custGeom>
              <a:avLst/>
              <a:gdLst>
                <a:gd name="connsiteX0" fmla="*/ 135 w 228889"/>
                <a:gd name="connsiteY0" fmla="*/ 2 h 108422"/>
                <a:gd name="connsiteX1" fmla="*/ 60460 w 228889"/>
                <a:gd name="connsiteY1" fmla="*/ 98427 h 108422"/>
                <a:gd name="connsiteX2" fmla="*/ 60460 w 228889"/>
                <a:gd name="connsiteY2" fmla="*/ 82552 h 108422"/>
                <a:gd name="connsiteX3" fmla="*/ 155710 w 228889"/>
                <a:gd name="connsiteY3" fmla="*/ 104777 h 108422"/>
                <a:gd name="connsiteX4" fmla="*/ 136660 w 228889"/>
                <a:gd name="connsiteY4" fmla="*/ 101602 h 108422"/>
                <a:gd name="connsiteX5" fmla="*/ 228735 w 228889"/>
                <a:gd name="connsiteY5" fmla="*/ 101602 h 108422"/>
                <a:gd name="connsiteX6" fmla="*/ 111260 w 228889"/>
                <a:gd name="connsiteY6" fmla="*/ 107952 h 108422"/>
                <a:gd name="connsiteX7" fmla="*/ 127135 w 228889"/>
                <a:gd name="connsiteY7" fmla="*/ 107952 h 108422"/>
                <a:gd name="connsiteX8" fmla="*/ 127135 w 228889"/>
                <a:gd name="connsiteY8" fmla="*/ 107952 h 108422"/>
                <a:gd name="connsiteX9" fmla="*/ 79510 w 228889"/>
                <a:gd name="connsiteY9" fmla="*/ 95252 h 108422"/>
                <a:gd name="connsiteX10" fmla="*/ 135 w 228889"/>
                <a:gd name="connsiteY10" fmla="*/ 2 h 10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889" h="108422">
                  <a:moveTo>
                    <a:pt x="135" y="2"/>
                  </a:moveTo>
                  <a:cubicBezTo>
                    <a:pt x="-3040" y="531"/>
                    <a:pt x="50406" y="84669"/>
                    <a:pt x="60460" y="98427"/>
                  </a:cubicBezTo>
                  <a:cubicBezTo>
                    <a:pt x="70514" y="112185"/>
                    <a:pt x="44585" y="81494"/>
                    <a:pt x="60460" y="82552"/>
                  </a:cubicBezTo>
                  <a:cubicBezTo>
                    <a:pt x="76335" y="83610"/>
                    <a:pt x="143010" y="101602"/>
                    <a:pt x="155710" y="104777"/>
                  </a:cubicBezTo>
                  <a:cubicBezTo>
                    <a:pt x="168410" y="107952"/>
                    <a:pt x="124489" y="102131"/>
                    <a:pt x="136660" y="101602"/>
                  </a:cubicBezTo>
                  <a:cubicBezTo>
                    <a:pt x="148831" y="101073"/>
                    <a:pt x="232968" y="100544"/>
                    <a:pt x="228735" y="101602"/>
                  </a:cubicBezTo>
                  <a:cubicBezTo>
                    <a:pt x="224502" y="102660"/>
                    <a:pt x="128193" y="106894"/>
                    <a:pt x="111260" y="107952"/>
                  </a:cubicBezTo>
                  <a:cubicBezTo>
                    <a:pt x="94327" y="109010"/>
                    <a:pt x="127135" y="107952"/>
                    <a:pt x="127135" y="107952"/>
                  </a:cubicBezTo>
                  <a:lnTo>
                    <a:pt x="127135" y="107952"/>
                  </a:lnTo>
                  <a:cubicBezTo>
                    <a:pt x="119198" y="105835"/>
                    <a:pt x="96972" y="109539"/>
                    <a:pt x="79510" y="95252"/>
                  </a:cubicBezTo>
                  <a:cubicBezTo>
                    <a:pt x="62048" y="80965"/>
                    <a:pt x="3310" y="-527"/>
                    <a:pt x="13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E07B767E-C663-9AB2-AA8B-2A2ADCE13723}"/>
                </a:ext>
              </a:extLst>
            </p:cNvPr>
            <p:cNvSpPr/>
            <p:nvPr/>
          </p:nvSpPr>
          <p:spPr>
            <a:xfrm>
              <a:off x="3667125" y="12493625"/>
              <a:ext cx="161938" cy="206423"/>
            </a:xfrm>
            <a:custGeom>
              <a:avLst/>
              <a:gdLst>
                <a:gd name="connsiteX0" fmla="*/ 161925 w 161938"/>
                <a:gd name="connsiteY0" fmla="*/ 0 h 206423"/>
                <a:gd name="connsiteX1" fmla="*/ 146050 w 161938"/>
                <a:gd name="connsiteY1" fmla="*/ 95250 h 206423"/>
                <a:gd name="connsiteX2" fmla="*/ 155575 w 161938"/>
                <a:gd name="connsiteY2" fmla="*/ 168275 h 206423"/>
                <a:gd name="connsiteX3" fmla="*/ 139700 w 161938"/>
                <a:gd name="connsiteY3" fmla="*/ 171450 h 206423"/>
                <a:gd name="connsiteX4" fmla="*/ 60325 w 161938"/>
                <a:gd name="connsiteY4" fmla="*/ 180975 h 206423"/>
                <a:gd name="connsiteX5" fmla="*/ 0 w 161938"/>
                <a:gd name="connsiteY5" fmla="*/ 206375 h 206423"/>
                <a:gd name="connsiteX6" fmla="*/ 60325 w 161938"/>
                <a:gd name="connsiteY6" fmla="*/ 187325 h 206423"/>
                <a:gd name="connsiteX7" fmla="*/ 146050 w 161938"/>
                <a:gd name="connsiteY7" fmla="*/ 184150 h 206423"/>
                <a:gd name="connsiteX8" fmla="*/ 136525 w 161938"/>
                <a:gd name="connsiteY8" fmla="*/ 146050 h 206423"/>
                <a:gd name="connsiteX9" fmla="*/ 142875 w 161938"/>
                <a:gd name="connsiteY9" fmla="*/ 95250 h 206423"/>
                <a:gd name="connsiteX10" fmla="*/ 161925 w 161938"/>
                <a:gd name="connsiteY10" fmla="*/ 0 h 20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38" h="206423">
                  <a:moveTo>
                    <a:pt x="161925" y="0"/>
                  </a:moveTo>
                  <a:cubicBezTo>
                    <a:pt x="162454" y="0"/>
                    <a:pt x="147108" y="67204"/>
                    <a:pt x="146050" y="95250"/>
                  </a:cubicBezTo>
                  <a:cubicBezTo>
                    <a:pt x="144992" y="123296"/>
                    <a:pt x="155575" y="168275"/>
                    <a:pt x="155575" y="168275"/>
                  </a:cubicBezTo>
                  <a:cubicBezTo>
                    <a:pt x="154517" y="180975"/>
                    <a:pt x="155575" y="169333"/>
                    <a:pt x="139700" y="171450"/>
                  </a:cubicBezTo>
                  <a:cubicBezTo>
                    <a:pt x="123825" y="173567"/>
                    <a:pt x="83608" y="175154"/>
                    <a:pt x="60325" y="180975"/>
                  </a:cubicBezTo>
                  <a:cubicBezTo>
                    <a:pt x="37042" y="186796"/>
                    <a:pt x="0" y="205317"/>
                    <a:pt x="0" y="206375"/>
                  </a:cubicBezTo>
                  <a:cubicBezTo>
                    <a:pt x="0" y="207433"/>
                    <a:pt x="35983" y="191029"/>
                    <a:pt x="60325" y="187325"/>
                  </a:cubicBezTo>
                  <a:cubicBezTo>
                    <a:pt x="84667" y="183621"/>
                    <a:pt x="133350" y="191029"/>
                    <a:pt x="146050" y="184150"/>
                  </a:cubicBezTo>
                  <a:cubicBezTo>
                    <a:pt x="158750" y="177271"/>
                    <a:pt x="137054" y="160867"/>
                    <a:pt x="136525" y="146050"/>
                  </a:cubicBezTo>
                  <a:cubicBezTo>
                    <a:pt x="135996" y="131233"/>
                    <a:pt x="138642" y="115887"/>
                    <a:pt x="142875" y="95250"/>
                  </a:cubicBezTo>
                  <a:cubicBezTo>
                    <a:pt x="147108" y="74613"/>
                    <a:pt x="161396" y="0"/>
                    <a:pt x="1619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3B6BF014-26FF-B329-2210-D8D1359900AD}"/>
                </a:ext>
              </a:extLst>
            </p:cNvPr>
            <p:cNvSpPr/>
            <p:nvPr/>
          </p:nvSpPr>
          <p:spPr>
            <a:xfrm>
              <a:off x="3628598" y="12484044"/>
              <a:ext cx="71078" cy="261655"/>
            </a:xfrm>
            <a:custGeom>
              <a:avLst/>
              <a:gdLst>
                <a:gd name="connsiteX0" fmla="*/ 25827 w 71078"/>
                <a:gd name="connsiteY0" fmla="*/ 56 h 261655"/>
                <a:gd name="connsiteX1" fmla="*/ 6777 w 71078"/>
                <a:gd name="connsiteY1" fmla="*/ 117531 h 261655"/>
                <a:gd name="connsiteX2" fmla="*/ 6777 w 71078"/>
                <a:gd name="connsiteY2" fmla="*/ 174681 h 261655"/>
                <a:gd name="connsiteX3" fmla="*/ 9952 w 71078"/>
                <a:gd name="connsiteY3" fmla="*/ 152456 h 261655"/>
                <a:gd name="connsiteX4" fmla="*/ 70277 w 71078"/>
                <a:gd name="connsiteY4" fmla="*/ 260406 h 261655"/>
                <a:gd name="connsiteX5" fmla="*/ 41702 w 71078"/>
                <a:gd name="connsiteY5" fmla="*/ 206431 h 261655"/>
                <a:gd name="connsiteX6" fmla="*/ 427 w 71078"/>
                <a:gd name="connsiteY6" fmla="*/ 133406 h 261655"/>
                <a:gd name="connsiteX7" fmla="*/ 25827 w 71078"/>
                <a:gd name="connsiteY7" fmla="*/ 56 h 2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78" h="261655">
                  <a:moveTo>
                    <a:pt x="25827" y="56"/>
                  </a:moveTo>
                  <a:cubicBezTo>
                    <a:pt x="26885" y="-2590"/>
                    <a:pt x="9952" y="88427"/>
                    <a:pt x="6777" y="117531"/>
                  </a:cubicBezTo>
                  <a:cubicBezTo>
                    <a:pt x="3602" y="146635"/>
                    <a:pt x="6248" y="168860"/>
                    <a:pt x="6777" y="174681"/>
                  </a:cubicBezTo>
                  <a:cubicBezTo>
                    <a:pt x="7306" y="180502"/>
                    <a:pt x="-631" y="138169"/>
                    <a:pt x="9952" y="152456"/>
                  </a:cubicBezTo>
                  <a:cubicBezTo>
                    <a:pt x="20535" y="166744"/>
                    <a:pt x="64985" y="251410"/>
                    <a:pt x="70277" y="260406"/>
                  </a:cubicBezTo>
                  <a:cubicBezTo>
                    <a:pt x="75569" y="269402"/>
                    <a:pt x="53344" y="227598"/>
                    <a:pt x="41702" y="206431"/>
                  </a:cubicBezTo>
                  <a:cubicBezTo>
                    <a:pt x="30060" y="185264"/>
                    <a:pt x="4660" y="164098"/>
                    <a:pt x="427" y="133406"/>
                  </a:cubicBezTo>
                  <a:cubicBezTo>
                    <a:pt x="-3806" y="102714"/>
                    <a:pt x="24769" y="2702"/>
                    <a:pt x="25827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8E1CC4AB-8A98-1165-9E61-470346FAEFC4}"/>
                </a:ext>
              </a:extLst>
            </p:cNvPr>
            <p:cNvSpPr/>
            <p:nvPr/>
          </p:nvSpPr>
          <p:spPr>
            <a:xfrm>
              <a:off x="3746212" y="12242718"/>
              <a:ext cx="91213" cy="323998"/>
            </a:xfrm>
            <a:custGeom>
              <a:avLst/>
              <a:gdLst>
                <a:gd name="connsiteX0" fmla="*/ 79663 w 91213"/>
                <a:gd name="connsiteY0" fmla="*/ 82 h 323998"/>
                <a:gd name="connsiteX1" fmla="*/ 79663 w 91213"/>
                <a:gd name="connsiteY1" fmla="*/ 158832 h 323998"/>
                <a:gd name="connsiteX2" fmla="*/ 54263 w 91213"/>
                <a:gd name="connsiteY2" fmla="*/ 241382 h 323998"/>
                <a:gd name="connsiteX3" fmla="*/ 288 w 91213"/>
                <a:gd name="connsiteY3" fmla="*/ 323932 h 323998"/>
                <a:gd name="connsiteX4" fmla="*/ 35213 w 91213"/>
                <a:gd name="connsiteY4" fmla="*/ 254082 h 323998"/>
                <a:gd name="connsiteX5" fmla="*/ 86013 w 91213"/>
                <a:gd name="connsiteY5" fmla="*/ 187407 h 323998"/>
                <a:gd name="connsiteX6" fmla="*/ 89188 w 91213"/>
                <a:gd name="connsiteY6" fmla="*/ 181057 h 323998"/>
                <a:gd name="connsiteX7" fmla="*/ 79663 w 91213"/>
                <a:gd name="connsiteY7" fmla="*/ 82 h 3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213" h="323998">
                  <a:moveTo>
                    <a:pt x="79663" y="82"/>
                  </a:moveTo>
                  <a:cubicBezTo>
                    <a:pt x="78076" y="-3622"/>
                    <a:pt x="83896" y="118615"/>
                    <a:pt x="79663" y="158832"/>
                  </a:cubicBezTo>
                  <a:cubicBezTo>
                    <a:pt x="75430" y="199049"/>
                    <a:pt x="67492" y="213865"/>
                    <a:pt x="54263" y="241382"/>
                  </a:cubicBezTo>
                  <a:cubicBezTo>
                    <a:pt x="41034" y="268899"/>
                    <a:pt x="3463" y="321815"/>
                    <a:pt x="288" y="323932"/>
                  </a:cubicBezTo>
                  <a:cubicBezTo>
                    <a:pt x="-2887" y="326049"/>
                    <a:pt x="20925" y="276836"/>
                    <a:pt x="35213" y="254082"/>
                  </a:cubicBezTo>
                  <a:cubicBezTo>
                    <a:pt x="49500" y="231328"/>
                    <a:pt x="77017" y="199578"/>
                    <a:pt x="86013" y="187407"/>
                  </a:cubicBezTo>
                  <a:cubicBezTo>
                    <a:pt x="95009" y="175236"/>
                    <a:pt x="89717" y="206457"/>
                    <a:pt x="89188" y="181057"/>
                  </a:cubicBezTo>
                  <a:cubicBezTo>
                    <a:pt x="88659" y="155657"/>
                    <a:pt x="81250" y="3786"/>
                    <a:pt x="79663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6ED18B9E-AC84-5187-4BCB-736970F3042D}"/>
                </a:ext>
              </a:extLst>
            </p:cNvPr>
            <p:cNvSpPr/>
            <p:nvPr/>
          </p:nvSpPr>
          <p:spPr>
            <a:xfrm>
              <a:off x="3711571" y="12268191"/>
              <a:ext cx="60553" cy="190531"/>
            </a:xfrm>
            <a:custGeom>
              <a:avLst/>
              <a:gdLst>
                <a:gd name="connsiteX0" fmla="*/ 53979 w 60553"/>
                <a:gd name="connsiteY0" fmla="*/ 9 h 190531"/>
                <a:gd name="connsiteX1" fmla="*/ 53979 w 60553"/>
                <a:gd name="connsiteY1" fmla="*/ 123834 h 190531"/>
                <a:gd name="connsiteX2" fmla="*/ 4 w 60553"/>
                <a:gd name="connsiteY2" fmla="*/ 190509 h 190531"/>
                <a:gd name="connsiteX3" fmla="*/ 57154 w 60553"/>
                <a:gd name="connsiteY3" fmla="*/ 117484 h 190531"/>
                <a:gd name="connsiteX4" fmla="*/ 53979 w 60553"/>
                <a:gd name="connsiteY4" fmla="*/ 9 h 19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3" h="190531">
                  <a:moveTo>
                    <a:pt x="53979" y="9"/>
                  </a:moveTo>
                  <a:cubicBezTo>
                    <a:pt x="53450" y="1067"/>
                    <a:pt x="62975" y="92084"/>
                    <a:pt x="53979" y="123834"/>
                  </a:cubicBezTo>
                  <a:cubicBezTo>
                    <a:pt x="44983" y="155584"/>
                    <a:pt x="-525" y="191567"/>
                    <a:pt x="4" y="190509"/>
                  </a:cubicBezTo>
                  <a:cubicBezTo>
                    <a:pt x="533" y="189451"/>
                    <a:pt x="48158" y="144471"/>
                    <a:pt x="57154" y="117484"/>
                  </a:cubicBezTo>
                  <a:cubicBezTo>
                    <a:pt x="66150" y="90497"/>
                    <a:pt x="54508" y="-1049"/>
                    <a:pt x="5397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4A6A0580-F814-8A1E-EE40-C3B5F9C85A81}"/>
                </a:ext>
              </a:extLst>
            </p:cNvPr>
            <p:cNvSpPr/>
            <p:nvPr/>
          </p:nvSpPr>
          <p:spPr>
            <a:xfrm>
              <a:off x="3635364" y="12663801"/>
              <a:ext cx="175916" cy="67963"/>
            </a:xfrm>
            <a:custGeom>
              <a:avLst/>
              <a:gdLst>
                <a:gd name="connsiteX0" fmla="*/ 11 w 175916"/>
                <a:gd name="connsiteY0" fmla="*/ 7624 h 67963"/>
                <a:gd name="connsiteX1" fmla="*/ 95261 w 175916"/>
                <a:gd name="connsiteY1" fmla="*/ 67949 h 67963"/>
                <a:gd name="connsiteX2" fmla="*/ 174636 w 175916"/>
                <a:gd name="connsiteY2" fmla="*/ 1274 h 67963"/>
                <a:gd name="connsiteX3" fmla="*/ 142886 w 175916"/>
                <a:gd name="connsiteY3" fmla="*/ 26674 h 67963"/>
                <a:gd name="connsiteX4" fmla="*/ 123836 w 175916"/>
                <a:gd name="connsiteY4" fmla="*/ 58424 h 67963"/>
                <a:gd name="connsiteX5" fmla="*/ 88911 w 175916"/>
                <a:gd name="connsiteY5" fmla="*/ 48899 h 67963"/>
                <a:gd name="connsiteX6" fmla="*/ 11 w 175916"/>
                <a:gd name="connsiteY6" fmla="*/ 7624 h 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16" h="67963">
                  <a:moveTo>
                    <a:pt x="11" y="7624"/>
                  </a:moveTo>
                  <a:cubicBezTo>
                    <a:pt x="1069" y="10799"/>
                    <a:pt x="66157" y="69007"/>
                    <a:pt x="95261" y="67949"/>
                  </a:cubicBezTo>
                  <a:cubicBezTo>
                    <a:pt x="124365" y="66891"/>
                    <a:pt x="166698" y="8153"/>
                    <a:pt x="174636" y="1274"/>
                  </a:cubicBezTo>
                  <a:cubicBezTo>
                    <a:pt x="182574" y="-5605"/>
                    <a:pt x="151353" y="17149"/>
                    <a:pt x="142886" y="26674"/>
                  </a:cubicBezTo>
                  <a:cubicBezTo>
                    <a:pt x="134419" y="36199"/>
                    <a:pt x="132832" y="54720"/>
                    <a:pt x="123836" y="58424"/>
                  </a:cubicBezTo>
                  <a:cubicBezTo>
                    <a:pt x="114840" y="62128"/>
                    <a:pt x="104257" y="54191"/>
                    <a:pt x="88911" y="48899"/>
                  </a:cubicBezTo>
                  <a:cubicBezTo>
                    <a:pt x="73565" y="43607"/>
                    <a:pt x="-1047" y="4449"/>
                    <a:pt x="11" y="7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4E293D7B-6D18-9E76-4FAA-2C902DC17D04}"/>
                </a:ext>
              </a:extLst>
            </p:cNvPr>
            <p:cNvSpPr/>
            <p:nvPr/>
          </p:nvSpPr>
          <p:spPr>
            <a:xfrm>
              <a:off x="3543160" y="12171784"/>
              <a:ext cx="128610" cy="322370"/>
            </a:xfrm>
            <a:custGeom>
              <a:avLst/>
              <a:gdLst>
                <a:gd name="connsiteX0" fmla="*/ 127140 w 128610"/>
                <a:gd name="connsiteY0" fmla="*/ 1166 h 322370"/>
                <a:gd name="connsiteX1" fmla="*/ 82690 w 128610"/>
                <a:gd name="connsiteY1" fmla="*/ 105941 h 322370"/>
                <a:gd name="connsiteX2" fmla="*/ 66815 w 128610"/>
                <a:gd name="connsiteY2" fmla="*/ 137691 h 322370"/>
                <a:gd name="connsiteX3" fmla="*/ 12840 w 128610"/>
                <a:gd name="connsiteY3" fmla="*/ 169441 h 322370"/>
                <a:gd name="connsiteX4" fmla="*/ 19190 w 128610"/>
                <a:gd name="connsiteY4" fmla="*/ 182141 h 322370"/>
                <a:gd name="connsiteX5" fmla="*/ 28715 w 128610"/>
                <a:gd name="connsiteY5" fmla="*/ 232941 h 322370"/>
                <a:gd name="connsiteX6" fmla="*/ 140 w 128610"/>
                <a:gd name="connsiteY6" fmla="*/ 321841 h 322370"/>
                <a:gd name="connsiteX7" fmla="*/ 19190 w 128610"/>
                <a:gd name="connsiteY7" fmla="*/ 264691 h 322370"/>
                <a:gd name="connsiteX8" fmla="*/ 50940 w 128610"/>
                <a:gd name="connsiteY8" fmla="*/ 159916 h 322370"/>
                <a:gd name="connsiteX9" fmla="*/ 22365 w 128610"/>
                <a:gd name="connsiteY9" fmla="*/ 182141 h 322370"/>
                <a:gd name="connsiteX10" fmla="*/ 127140 w 128610"/>
                <a:gd name="connsiteY10" fmla="*/ 1166 h 32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610" h="322370">
                  <a:moveTo>
                    <a:pt x="127140" y="1166"/>
                  </a:moveTo>
                  <a:cubicBezTo>
                    <a:pt x="137194" y="-11534"/>
                    <a:pt x="92744" y="83187"/>
                    <a:pt x="82690" y="105941"/>
                  </a:cubicBezTo>
                  <a:cubicBezTo>
                    <a:pt x="72636" y="128695"/>
                    <a:pt x="78457" y="127108"/>
                    <a:pt x="66815" y="137691"/>
                  </a:cubicBezTo>
                  <a:cubicBezTo>
                    <a:pt x="55173" y="148274"/>
                    <a:pt x="12840" y="169441"/>
                    <a:pt x="12840" y="169441"/>
                  </a:cubicBezTo>
                  <a:cubicBezTo>
                    <a:pt x="4902" y="176849"/>
                    <a:pt x="16544" y="171558"/>
                    <a:pt x="19190" y="182141"/>
                  </a:cubicBezTo>
                  <a:cubicBezTo>
                    <a:pt x="21836" y="192724"/>
                    <a:pt x="31890" y="209658"/>
                    <a:pt x="28715" y="232941"/>
                  </a:cubicBezTo>
                  <a:cubicBezTo>
                    <a:pt x="25540" y="256224"/>
                    <a:pt x="1727" y="316549"/>
                    <a:pt x="140" y="321841"/>
                  </a:cubicBezTo>
                  <a:cubicBezTo>
                    <a:pt x="-1447" y="327133"/>
                    <a:pt x="10723" y="291679"/>
                    <a:pt x="19190" y="264691"/>
                  </a:cubicBezTo>
                  <a:cubicBezTo>
                    <a:pt x="27657" y="237703"/>
                    <a:pt x="50411" y="173674"/>
                    <a:pt x="50940" y="159916"/>
                  </a:cubicBezTo>
                  <a:cubicBezTo>
                    <a:pt x="51469" y="146158"/>
                    <a:pt x="11253" y="201720"/>
                    <a:pt x="22365" y="182141"/>
                  </a:cubicBezTo>
                  <a:cubicBezTo>
                    <a:pt x="33477" y="162562"/>
                    <a:pt x="117086" y="13866"/>
                    <a:pt x="127140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0B2EA61E-65F0-49E0-51E0-EC847F8C87C7}"/>
                </a:ext>
              </a:extLst>
            </p:cNvPr>
            <p:cNvSpPr/>
            <p:nvPr/>
          </p:nvSpPr>
          <p:spPr>
            <a:xfrm>
              <a:off x="3504489" y="12468137"/>
              <a:ext cx="59356" cy="254088"/>
            </a:xfrm>
            <a:custGeom>
              <a:avLst/>
              <a:gdLst>
                <a:gd name="connsiteX0" fmla="*/ 54686 w 59356"/>
                <a:gd name="connsiteY0" fmla="*/ 88 h 254088"/>
                <a:gd name="connsiteX1" fmla="*/ 711 w 59356"/>
                <a:gd name="connsiteY1" fmla="*/ 82638 h 254088"/>
                <a:gd name="connsiteX2" fmla="*/ 22936 w 59356"/>
                <a:gd name="connsiteY2" fmla="*/ 130263 h 254088"/>
                <a:gd name="connsiteX3" fmla="*/ 10236 w 59356"/>
                <a:gd name="connsiteY3" fmla="*/ 108038 h 254088"/>
                <a:gd name="connsiteX4" fmla="*/ 54686 w 59356"/>
                <a:gd name="connsiteY4" fmla="*/ 203288 h 254088"/>
                <a:gd name="connsiteX5" fmla="*/ 45161 w 59356"/>
                <a:gd name="connsiteY5" fmla="*/ 254088 h 254088"/>
                <a:gd name="connsiteX6" fmla="*/ 57861 w 59356"/>
                <a:gd name="connsiteY6" fmla="*/ 203288 h 254088"/>
                <a:gd name="connsiteX7" fmla="*/ 3886 w 59356"/>
                <a:gd name="connsiteY7" fmla="*/ 85813 h 254088"/>
                <a:gd name="connsiteX8" fmla="*/ 16586 w 59356"/>
                <a:gd name="connsiteY8" fmla="*/ 111213 h 254088"/>
                <a:gd name="connsiteX9" fmla="*/ 22936 w 59356"/>
                <a:gd name="connsiteY9" fmla="*/ 66763 h 254088"/>
                <a:gd name="connsiteX10" fmla="*/ 54686 w 59356"/>
                <a:gd name="connsiteY10" fmla="*/ 88 h 25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6" h="254088">
                  <a:moveTo>
                    <a:pt x="54686" y="88"/>
                  </a:moveTo>
                  <a:cubicBezTo>
                    <a:pt x="50982" y="2734"/>
                    <a:pt x="6003" y="60942"/>
                    <a:pt x="711" y="82638"/>
                  </a:cubicBezTo>
                  <a:cubicBezTo>
                    <a:pt x="-4581" y="104334"/>
                    <a:pt x="21349" y="126030"/>
                    <a:pt x="22936" y="130263"/>
                  </a:cubicBezTo>
                  <a:cubicBezTo>
                    <a:pt x="24523" y="134496"/>
                    <a:pt x="4944" y="95867"/>
                    <a:pt x="10236" y="108038"/>
                  </a:cubicBezTo>
                  <a:cubicBezTo>
                    <a:pt x="15528" y="120209"/>
                    <a:pt x="48865" y="178946"/>
                    <a:pt x="54686" y="203288"/>
                  </a:cubicBezTo>
                  <a:cubicBezTo>
                    <a:pt x="60507" y="227630"/>
                    <a:pt x="44632" y="254088"/>
                    <a:pt x="45161" y="254088"/>
                  </a:cubicBezTo>
                  <a:cubicBezTo>
                    <a:pt x="45690" y="254088"/>
                    <a:pt x="64740" y="231334"/>
                    <a:pt x="57861" y="203288"/>
                  </a:cubicBezTo>
                  <a:cubicBezTo>
                    <a:pt x="50982" y="175242"/>
                    <a:pt x="10765" y="101159"/>
                    <a:pt x="3886" y="85813"/>
                  </a:cubicBezTo>
                  <a:cubicBezTo>
                    <a:pt x="-2993" y="70467"/>
                    <a:pt x="13411" y="114388"/>
                    <a:pt x="16586" y="111213"/>
                  </a:cubicBezTo>
                  <a:cubicBezTo>
                    <a:pt x="19761" y="108038"/>
                    <a:pt x="19761" y="78405"/>
                    <a:pt x="22936" y="66763"/>
                  </a:cubicBezTo>
                  <a:cubicBezTo>
                    <a:pt x="26111" y="55121"/>
                    <a:pt x="58390" y="-2558"/>
                    <a:pt x="54686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04F93886-6695-B865-DDA2-F48D560F8B94}"/>
                </a:ext>
              </a:extLst>
            </p:cNvPr>
            <p:cNvSpPr/>
            <p:nvPr/>
          </p:nvSpPr>
          <p:spPr>
            <a:xfrm>
              <a:off x="3342724" y="12026849"/>
              <a:ext cx="111855" cy="274181"/>
            </a:xfrm>
            <a:custGeom>
              <a:avLst/>
              <a:gdLst>
                <a:gd name="connsiteX0" fmla="*/ 111676 w 111855"/>
                <a:gd name="connsiteY0" fmla="*/ 51 h 274181"/>
                <a:gd name="connsiteX1" fmla="*/ 70401 w 111855"/>
                <a:gd name="connsiteY1" fmla="*/ 95301 h 274181"/>
                <a:gd name="connsiteX2" fmla="*/ 51351 w 111855"/>
                <a:gd name="connsiteY2" fmla="*/ 203251 h 274181"/>
                <a:gd name="connsiteX3" fmla="*/ 54526 w 111855"/>
                <a:gd name="connsiteY3" fmla="*/ 165151 h 274181"/>
                <a:gd name="connsiteX4" fmla="*/ 551 w 111855"/>
                <a:gd name="connsiteY4" fmla="*/ 273101 h 274181"/>
                <a:gd name="connsiteX5" fmla="*/ 29126 w 111855"/>
                <a:gd name="connsiteY5" fmla="*/ 215951 h 274181"/>
                <a:gd name="connsiteX6" fmla="*/ 70401 w 111855"/>
                <a:gd name="connsiteY6" fmla="*/ 139751 h 274181"/>
                <a:gd name="connsiteX7" fmla="*/ 41826 w 111855"/>
                <a:gd name="connsiteY7" fmla="*/ 165151 h 274181"/>
                <a:gd name="connsiteX8" fmla="*/ 38651 w 111855"/>
                <a:gd name="connsiteY8" fmla="*/ 111176 h 274181"/>
                <a:gd name="connsiteX9" fmla="*/ 108501 w 111855"/>
                <a:gd name="connsiteY9" fmla="*/ 57201 h 274181"/>
                <a:gd name="connsiteX10" fmla="*/ 86276 w 111855"/>
                <a:gd name="connsiteY10" fmla="*/ 108001 h 274181"/>
                <a:gd name="connsiteX11" fmla="*/ 111676 w 111855"/>
                <a:gd name="connsiteY11" fmla="*/ 51 h 27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855" h="274181">
                  <a:moveTo>
                    <a:pt x="111676" y="51"/>
                  </a:moveTo>
                  <a:cubicBezTo>
                    <a:pt x="109030" y="-2066"/>
                    <a:pt x="80455" y="61434"/>
                    <a:pt x="70401" y="95301"/>
                  </a:cubicBezTo>
                  <a:cubicBezTo>
                    <a:pt x="60347" y="129168"/>
                    <a:pt x="53997" y="191609"/>
                    <a:pt x="51351" y="203251"/>
                  </a:cubicBezTo>
                  <a:cubicBezTo>
                    <a:pt x="48705" y="214893"/>
                    <a:pt x="62993" y="153509"/>
                    <a:pt x="54526" y="165151"/>
                  </a:cubicBezTo>
                  <a:cubicBezTo>
                    <a:pt x="46059" y="176793"/>
                    <a:pt x="551" y="273101"/>
                    <a:pt x="551" y="273101"/>
                  </a:cubicBezTo>
                  <a:cubicBezTo>
                    <a:pt x="-3682" y="281568"/>
                    <a:pt x="17484" y="238176"/>
                    <a:pt x="29126" y="215951"/>
                  </a:cubicBezTo>
                  <a:cubicBezTo>
                    <a:pt x="40768" y="193726"/>
                    <a:pt x="68284" y="148218"/>
                    <a:pt x="70401" y="139751"/>
                  </a:cubicBezTo>
                  <a:cubicBezTo>
                    <a:pt x="72518" y="131284"/>
                    <a:pt x="47118" y="169914"/>
                    <a:pt x="41826" y="165151"/>
                  </a:cubicBezTo>
                  <a:cubicBezTo>
                    <a:pt x="36534" y="160389"/>
                    <a:pt x="27539" y="129167"/>
                    <a:pt x="38651" y="111176"/>
                  </a:cubicBezTo>
                  <a:cubicBezTo>
                    <a:pt x="49763" y="93185"/>
                    <a:pt x="100563" y="57730"/>
                    <a:pt x="108501" y="57201"/>
                  </a:cubicBezTo>
                  <a:cubicBezTo>
                    <a:pt x="116439" y="56672"/>
                    <a:pt x="85747" y="114880"/>
                    <a:pt x="86276" y="108001"/>
                  </a:cubicBezTo>
                  <a:cubicBezTo>
                    <a:pt x="86805" y="101122"/>
                    <a:pt x="114322" y="2168"/>
                    <a:pt x="111676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7624C3CA-F2F8-E16C-F67E-6E3A09BD9B7F}"/>
                </a:ext>
              </a:extLst>
            </p:cNvPr>
            <p:cNvSpPr/>
            <p:nvPr/>
          </p:nvSpPr>
          <p:spPr>
            <a:xfrm>
              <a:off x="3280763" y="12215688"/>
              <a:ext cx="117281" cy="351587"/>
            </a:xfrm>
            <a:custGeom>
              <a:avLst/>
              <a:gdLst>
                <a:gd name="connsiteX0" fmla="*/ 116487 w 117281"/>
                <a:gd name="connsiteY0" fmla="*/ 1712 h 351587"/>
                <a:gd name="connsiteX1" fmla="*/ 14887 w 117281"/>
                <a:gd name="connsiteY1" fmla="*/ 189037 h 351587"/>
                <a:gd name="connsiteX2" fmla="*/ 18062 w 117281"/>
                <a:gd name="connsiteY2" fmla="*/ 147762 h 351587"/>
                <a:gd name="connsiteX3" fmla="*/ 2187 w 117281"/>
                <a:gd name="connsiteY3" fmla="*/ 347787 h 351587"/>
                <a:gd name="connsiteX4" fmla="*/ 2187 w 117281"/>
                <a:gd name="connsiteY4" fmla="*/ 268412 h 351587"/>
                <a:gd name="connsiteX5" fmla="*/ 21237 w 117281"/>
                <a:gd name="connsiteY5" fmla="*/ 138237 h 351587"/>
                <a:gd name="connsiteX6" fmla="*/ 14887 w 117281"/>
                <a:gd name="connsiteY6" fmla="*/ 169987 h 351587"/>
                <a:gd name="connsiteX7" fmla="*/ 68862 w 117281"/>
                <a:gd name="connsiteY7" fmla="*/ 71562 h 351587"/>
                <a:gd name="connsiteX8" fmla="*/ 62512 w 117281"/>
                <a:gd name="connsiteY8" fmla="*/ 93787 h 351587"/>
                <a:gd name="connsiteX9" fmla="*/ 116487 w 117281"/>
                <a:gd name="connsiteY9" fmla="*/ 1712 h 35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281" h="351587">
                  <a:moveTo>
                    <a:pt x="116487" y="1712"/>
                  </a:moveTo>
                  <a:cubicBezTo>
                    <a:pt x="108550" y="17587"/>
                    <a:pt x="31291" y="164695"/>
                    <a:pt x="14887" y="189037"/>
                  </a:cubicBezTo>
                  <a:cubicBezTo>
                    <a:pt x="-1517" y="213379"/>
                    <a:pt x="20179" y="121304"/>
                    <a:pt x="18062" y="147762"/>
                  </a:cubicBezTo>
                  <a:cubicBezTo>
                    <a:pt x="15945" y="174220"/>
                    <a:pt x="4833" y="327679"/>
                    <a:pt x="2187" y="347787"/>
                  </a:cubicBezTo>
                  <a:cubicBezTo>
                    <a:pt x="-459" y="367895"/>
                    <a:pt x="-988" y="303337"/>
                    <a:pt x="2187" y="268412"/>
                  </a:cubicBezTo>
                  <a:cubicBezTo>
                    <a:pt x="5362" y="233487"/>
                    <a:pt x="19120" y="154641"/>
                    <a:pt x="21237" y="138237"/>
                  </a:cubicBezTo>
                  <a:cubicBezTo>
                    <a:pt x="23354" y="121833"/>
                    <a:pt x="6949" y="181100"/>
                    <a:pt x="14887" y="169987"/>
                  </a:cubicBezTo>
                  <a:cubicBezTo>
                    <a:pt x="22824" y="158875"/>
                    <a:pt x="60925" y="84262"/>
                    <a:pt x="68862" y="71562"/>
                  </a:cubicBezTo>
                  <a:cubicBezTo>
                    <a:pt x="76799" y="58862"/>
                    <a:pt x="54574" y="102254"/>
                    <a:pt x="62512" y="93787"/>
                  </a:cubicBezTo>
                  <a:cubicBezTo>
                    <a:pt x="70449" y="85320"/>
                    <a:pt x="124424" y="-14163"/>
                    <a:pt x="116487" y="1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916E1E62-D18D-7EFB-A502-A053032A6D7E}"/>
                </a:ext>
              </a:extLst>
            </p:cNvPr>
            <p:cNvSpPr/>
            <p:nvPr/>
          </p:nvSpPr>
          <p:spPr>
            <a:xfrm>
              <a:off x="3311303" y="12512675"/>
              <a:ext cx="178068" cy="73168"/>
            </a:xfrm>
            <a:custGeom>
              <a:avLst/>
              <a:gdLst>
                <a:gd name="connsiteX0" fmla="*/ 222 w 178068"/>
                <a:gd name="connsiteY0" fmla="*/ 0 h 73168"/>
                <a:gd name="connsiteX1" fmla="*/ 82772 w 178068"/>
                <a:gd name="connsiteY1" fmla="*/ 57150 h 73168"/>
                <a:gd name="connsiteX2" fmla="*/ 178022 w 178068"/>
                <a:gd name="connsiteY2" fmla="*/ 73025 h 73168"/>
                <a:gd name="connsiteX3" fmla="*/ 95472 w 178068"/>
                <a:gd name="connsiteY3" fmla="*/ 50800 h 73168"/>
                <a:gd name="connsiteX4" fmla="*/ 92297 w 178068"/>
                <a:gd name="connsiteY4" fmla="*/ 50800 h 73168"/>
                <a:gd name="connsiteX5" fmla="*/ 108172 w 178068"/>
                <a:gd name="connsiteY5" fmla="*/ 57150 h 73168"/>
                <a:gd name="connsiteX6" fmla="*/ 222 w 178068"/>
                <a:gd name="connsiteY6" fmla="*/ 0 h 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68" h="73168">
                  <a:moveTo>
                    <a:pt x="222" y="0"/>
                  </a:moveTo>
                  <a:cubicBezTo>
                    <a:pt x="-4011" y="0"/>
                    <a:pt x="53139" y="44979"/>
                    <a:pt x="82772" y="57150"/>
                  </a:cubicBezTo>
                  <a:cubicBezTo>
                    <a:pt x="112405" y="69321"/>
                    <a:pt x="175905" y="74083"/>
                    <a:pt x="178022" y="73025"/>
                  </a:cubicBezTo>
                  <a:cubicBezTo>
                    <a:pt x="180139" y="71967"/>
                    <a:pt x="109759" y="54504"/>
                    <a:pt x="95472" y="50800"/>
                  </a:cubicBezTo>
                  <a:cubicBezTo>
                    <a:pt x="81185" y="47096"/>
                    <a:pt x="90180" y="49742"/>
                    <a:pt x="92297" y="50800"/>
                  </a:cubicBezTo>
                  <a:cubicBezTo>
                    <a:pt x="94414" y="51858"/>
                    <a:pt x="118755" y="62971"/>
                    <a:pt x="108172" y="57150"/>
                  </a:cubicBezTo>
                  <a:cubicBezTo>
                    <a:pt x="97589" y="51329"/>
                    <a:pt x="4455" y="0"/>
                    <a:pt x="22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44CD77C3-F972-6ED3-1483-9C42EC2DDE66}"/>
                </a:ext>
              </a:extLst>
            </p:cNvPr>
            <p:cNvSpPr/>
            <p:nvPr/>
          </p:nvSpPr>
          <p:spPr>
            <a:xfrm>
              <a:off x="3282549" y="12547456"/>
              <a:ext cx="137906" cy="210238"/>
            </a:xfrm>
            <a:custGeom>
              <a:avLst/>
              <a:gdLst>
                <a:gd name="connsiteX0" fmla="*/ 401 w 137906"/>
                <a:gd name="connsiteY0" fmla="*/ 144 h 210238"/>
                <a:gd name="connsiteX1" fmla="*/ 95651 w 137906"/>
                <a:gd name="connsiteY1" fmla="*/ 146194 h 210238"/>
                <a:gd name="connsiteX2" fmla="*/ 136926 w 137906"/>
                <a:gd name="connsiteY2" fmla="*/ 209694 h 210238"/>
                <a:gd name="connsiteX3" fmla="*/ 117876 w 137906"/>
                <a:gd name="connsiteY3" fmla="*/ 171594 h 210238"/>
                <a:gd name="connsiteX4" fmla="*/ 41676 w 137906"/>
                <a:gd name="connsiteY4" fmla="*/ 82694 h 210238"/>
                <a:gd name="connsiteX5" fmla="*/ 60726 w 137906"/>
                <a:gd name="connsiteY5" fmla="*/ 117619 h 210238"/>
                <a:gd name="connsiteX6" fmla="*/ 401 w 137906"/>
                <a:gd name="connsiteY6" fmla="*/ 144 h 21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06" h="210238">
                  <a:moveTo>
                    <a:pt x="401" y="144"/>
                  </a:moveTo>
                  <a:cubicBezTo>
                    <a:pt x="6222" y="4906"/>
                    <a:pt x="95651" y="146194"/>
                    <a:pt x="95651" y="146194"/>
                  </a:cubicBezTo>
                  <a:cubicBezTo>
                    <a:pt x="118405" y="181119"/>
                    <a:pt x="133222" y="205461"/>
                    <a:pt x="136926" y="209694"/>
                  </a:cubicBezTo>
                  <a:cubicBezTo>
                    <a:pt x="140630" y="213927"/>
                    <a:pt x="133751" y="192761"/>
                    <a:pt x="117876" y="171594"/>
                  </a:cubicBezTo>
                  <a:cubicBezTo>
                    <a:pt x="102001" y="150427"/>
                    <a:pt x="51201" y="91690"/>
                    <a:pt x="41676" y="82694"/>
                  </a:cubicBezTo>
                  <a:cubicBezTo>
                    <a:pt x="32151" y="73698"/>
                    <a:pt x="67605" y="125027"/>
                    <a:pt x="60726" y="117619"/>
                  </a:cubicBezTo>
                  <a:cubicBezTo>
                    <a:pt x="53847" y="110211"/>
                    <a:pt x="-5420" y="-4618"/>
                    <a:pt x="401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8040C591-5D18-DCBE-9EA0-F9F1103B4747}"/>
                </a:ext>
              </a:extLst>
            </p:cNvPr>
            <p:cNvSpPr/>
            <p:nvPr/>
          </p:nvSpPr>
          <p:spPr>
            <a:xfrm>
              <a:off x="3501441" y="12601565"/>
              <a:ext cx="22819" cy="101612"/>
            </a:xfrm>
            <a:custGeom>
              <a:avLst/>
              <a:gdLst>
                <a:gd name="connsiteX0" fmla="*/ 22809 w 22819"/>
                <a:gd name="connsiteY0" fmla="*/ 10 h 101612"/>
                <a:gd name="connsiteX1" fmla="*/ 3759 w 22819"/>
                <a:gd name="connsiteY1" fmla="*/ 85735 h 101612"/>
                <a:gd name="connsiteX2" fmla="*/ 6934 w 22819"/>
                <a:gd name="connsiteY2" fmla="*/ 98435 h 101612"/>
                <a:gd name="connsiteX3" fmla="*/ 3759 w 22819"/>
                <a:gd name="connsiteY3" fmla="*/ 47635 h 101612"/>
                <a:gd name="connsiteX4" fmla="*/ 584 w 22819"/>
                <a:gd name="connsiteY4" fmla="*/ 79385 h 101612"/>
                <a:gd name="connsiteX5" fmla="*/ 22809 w 22819"/>
                <a:gd name="connsiteY5" fmla="*/ 10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9" h="101612">
                  <a:moveTo>
                    <a:pt x="22809" y="10"/>
                  </a:moveTo>
                  <a:cubicBezTo>
                    <a:pt x="23338" y="1068"/>
                    <a:pt x="3759" y="85735"/>
                    <a:pt x="3759" y="85735"/>
                  </a:cubicBezTo>
                  <a:cubicBezTo>
                    <a:pt x="1113" y="102139"/>
                    <a:pt x="6934" y="104785"/>
                    <a:pt x="6934" y="98435"/>
                  </a:cubicBezTo>
                  <a:cubicBezTo>
                    <a:pt x="6934" y="92085"/>
                    <a:pt x="4817" y="50810"/>
                    <a:pt x="3759" y="47635"/>
                  </a:cubicBezTo>
                  <a:cubicBezTo>
                    <a:pt x="2701" y="44460"/>
                    <a:pt x="-1533" y="83618"/>
                    <a:pt x="584" y="79385"/>
                  </a:cubicBezTo>
                  <a:cubicBezTo>
                    <a:pt x="2701" y="75152"/>
                    <a:pt x="22280" y="-1048"/>
                    <a:pt x="22809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5D32F3B2-E0F8-116C-0387-F12C79A5E923}"/>
                </a:ext>
              </a:extLst>
            </p:cNvPr>
            <p:cNvSpPr/>
            <p:nvPr/>
          </p:nvSpPr>
          <p:spPr>
            <a:xfrm>
              <a:off x="3373934" y="12669772"/>
              <a:ext cx="170844" cy="87378"/>
            </a:xfrm>
            <a:custGeom>
              <a:avLst/>
              <a:gdLst>
                <a:gd name="connsiteX0" fmla="*/ 4266 w 170844"/>
                <a:gd name="connsiteY0" fmla="*/ 1653 h 87378"/>
                <a:gd name="connsiteX1" fmla="*/ 169366 w 170844"/>
                <a:gd name="connsiteY1" fmla="*/ 58803 h 87378"/>
                <a:gd name="connsiteX2" fmla="*/ 83641 w 170844"/>
                <a:gd name="connsiteY2" fmla="*/ 74678 h 87378"/>
                <a:gd name="connsiteX3" fmla="*/ 51891 w 170844"/>
                <a:gd name="connsiteY3" fmla="*/ 87378 h 87378"/>
                <a:gd name="connsiteX4" fmla="*/ 121741 w 170844"/>
                <a:gd name="connsiteY4" fmla="*/ 58803 h 87378"/>
                <a:gd name="connsiteX5" fmla="*/ 147141 w 170844"/>
                <a:gd name="connsiteY5" fmla="*/ 55628 h 87378"/>
                <a:gd name="connsiteX6" fmla="*/ 55066 w 170844"/>
                <a:gd name="connsiteY6" fmla="*/ 17528 h 87378"/>
                <a:gd name="connsiteX7" fmla="*/ 4266 w 170844"/>
                <a:gd name="connsiteY7" fmla="*/ 1653 h 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44" h="87378">
                  <a:moveTo>
                    <a:pt x="4266" y="1653"/>
                  </a:moveTo>
                  <a:cubicBezTo>
                    <a:pt x="23316" y="8532"/>
                    <a:pt x="156137" y="46632"/>
                    <a:pt x="169366" y="58803"/>
                  </a:cubicBezTo>
                  <a:cubicBezTo>
                    <a:pt x="182595" y="70974"/>
                    <a:pt x="103220" y="69916"/>
                    <a:pt x="83641" y="74678"/>
                  </a:cubicBezTo>
                  <a:cubicBezTo>
                    <a:pt x="64062" y="79440"/>
                    <a:pt x="51891" y="87378"/>
                    <a:pt x="51891" y="87378"/>
                  </a:cubicBezTo>
                  <a:cubicBezTo>
                    <a:pt x="58241" y="84732"/>
                    <a:pt x="105866" y="64095"/>
                    <a:pt x="121741" y="58803"/>
                  </a:cubicBezTo>
                  <a:cubicBezTo>
                    <a:pt x="137616" y="53511"/>
                    <a:pt x="158253" y="62507"/>
                    <a:pt x="147141" y="55628"/>
                  </a:cubicBezTo>
                  <a:cubicBezTo>
                    <a:pt x="136029" y="48749"/>
                    <a:pt x="75174" y="23878"/>
                    <a:pt x="55066" y="17528"/>
                  </a:cubicBezTo>
                  <a:cubicBezTo>
                    <a:pt x="34958" y="11178"/>
                    <a:pt x="-14784" y="-5226"/>
                    <a:pt x="4266" y="1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648CBDA3-33F7-E585-3346-78D37A95B66F}"/>
                </a:ext>
              </a:extLst>
            </p:cNvPr>
            <p:cNvSpPr/>
            <p:nvPr/>
          </p:nvSpPr>
          <p:spPr>
            <a:xfrm>
              <a:off x="3527395" y="11810724"/>
              <a:ext cx="35547" cy="225793"/>
            </a:xfrm>
            <a:custGeom>
              <a:avLst/>
              <a:gdLst>
                <a:gd name="connsiteX0" fmla="*/ 30 w 35547"/>
                <a:gd name="connsiteY0" fmla="*/ 276 h 225793"/>
                <a:gd name="connsiteX1" fmla="*/ 34955 w 35547"/>
                <a:gd name="connsiteY1" fmla="*/ 136801 h 225793"/>
                <a:gd name="connsiteX2" fmla="*/ 22255 w 35547"/>
                <a:gd name="connsiteY2" fmla="*/ 225701 h 225793"/>
                <a:gd name="connsiteX3" fmla="*/ 25430 w 35547"/>
                <a:gd name="connsiteY3" fmla="*/ 152676 h 225793"/>
                <a:gd name="connsiteX4" fmla="*/ 28605 w 35547"/>
                <a:gd name="connsiteY4" fmla="*/ 101876 h 225793"/>
                <a:gd name="connsiteX5" fmla="*/ 30 w 35547"/>
                <a:gd name="connsiteY5" fmla="*/ 276 h 22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47" h="225793">
                  <a:moveTo>
                    <a:pt x="30" y="276"/>
                  </a:moveTo>
                  <a:cubicBezTo>
                    <a:pt x="1088" y="6097"/>
                    <a:pt x="31251" y="99230"/>
                    <a:pt x="34955" y="136801"/>
                  </a:cubicBezTo>
                  <a:cubicBezTo>
                    <a:pt x="38659" y="174372"/>
                    <a:pt x="23843" y="223055"/>
                    <a:pt x="22255" y="225701"/>
                  </a:cubicBezTo>
                  <a:cubicBezTo>
                    <a:pt x="20668" y="228347"/>
                    <a:pt x="24372" y="173313"/>
                    <a:pt x="25430" y="152676"/>
                  </a:cubicBezTo>
                  <a:cubicBezTo>
                    <a:pt x="26488" y="132039"/>
                    <a:pt x="31251" y="121455"/>
                    <a:pt x="28605" y="101876"/>
                  </a:cubicBezTo>
                  <a:cubicBezTo>
                    <a:pt x="25959" y="82297"/>
                    <a:pt x="-1028" y="-5545"/>
                    <a:pt x="30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21F5E179-F783-7837-B31F-6C2CEB1E5238}"/>
                </a:ext>
              </a:extLst>
            </p:cNvPr>
            <p:cNvSpPr/>
            <p:nvPr/>
          </p:nvSpPr>
          <p:spPr>
            <a:xfrm>
              <a:off x="3540124" y="11982405"/>
              <a:ext cx="225478" cy="79436"/>
            </a:xfrm>
            <a:custGeom>
              <a:avLst/>
              <a:gdLst>
                <a:gd name="connsiteX0" fmla="*/ 1 w 225478"/>
                <a:gd name="connsiteY0" fmla="*/ 79420 h 79436"/>
                <a:gd name="connsiteX1" fmla="*/ 130176 w 225478"/>
                <a:gd name="connsiteY1" fmla="*/ 15920 h 79436"/>
                <a:gd name="connsiteX2" fmla="*/ 225426 w 225478"/>
                <a:gd name="connsiteY2" fmla="*/ 6395 h 79436"/>
                <a:gd name="connsiteX3" fmla="*/ 142876 w 225478"/>
                <a:gd name="connsiteY3" fmla="*/ 45 h 79436"/>
                <a:gd name="connsiteX4" fmla="*/ 95251 w 225478"/>
                <a:gd name="connsiteY4" fmla="*/ 9570 h 79436"/>
                <a:gd name="connsiteX5" fmla="*/ 127001 w 225478"/>
                <a:gd name="connsiteY5" fmla="*/ 22270 h 79436"/>
                <a:gd name="connsiteX6" fmla="*/ 1 w 225478"/>
                <a:gd name="connsiteY6" fmla="*/ 79420 h 7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78" h="79436">
                  <a:moveTo>
                    <a:pt x="1" y="79420"/>
                  </a:moveTo>
                  <a:cubicBezTo>
                    <a:pt x="530" y="78362"/>
                    <a:pt x="92605" y="28091"/>
                    <a:pt x="130176" y="15920"/>
                  </a:cubicBezTo>
                  <a:cubicBezTo>
                    <a:pt x="167747" y="3749"/>
                    <a:pt x="223309" y="9041"/>
                    <a:pt x="225426" y="6395"/>
                  </a:cubicBezTo>
                  <a:cubicBezTo>
                    <a:pt x="227543" y="3749"/>
                    <a:pt x="164572" y="-484"/>
                    <a:pt x="142876" y="45"/>
                  </a:cubicBezTo>
                  <a:cubicBezTo>
                    <a:pt x="121180" y="574"/>
                    <a:pt x="97897" y="5866"/>
                    <a:pt x="95251" y="9570"/>
                  </a:cubicBezTo>
                  <a:cubicBezTo>
                    <a:pt x="92605" y="13274"/>
                    <a:pt x="137584" y="15391"/>
                    <a:pt x="127001" y="22270"/>
                  </a:cubicBezTo>
                  <a:cubicBezTo>
                    <a:pt x="116418" y="29149"/>
                    <a:pt x="-528" y="80478"/>
                    <a:pt x="1" y="79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97125FB3-373C-3C91-79EA-DB77A0D9082C}"/>
                </a:ext>
              </a:extLst>
            </p:cNvPr>
            <p:cNvSpPr/>
            <p:nvPr/>
          </p:nvSpPr>
          <p:spPr>
            <a:xfrm>
              <a:off x="3040808" y="12182246"/>
              <a:ext cx="340568" cy="195160"/>
            </a:xfrm>
            <a:custGeom>
              <a:avLst/>
              <a:gdLst>
                <a:gd name="connsiteX0" fmla="*/ 340567 w 340568"/>
                <a:gd name="connsiteY0" fmla="*/ 229 h 195160"/>
                <a:gd name="connsiteX1" fmla="*/ 181817 w 340568"/>
                <a:gd name="connsiteY1" fmla="*/ 85954 h 195160"/>
                <a:gd name="connsiteX2" fmla="*/ 842 w 340568"/>
                <a:gd name="connsiteY2" fmla="*/ 193904 h 195160"/>
                <a:gd name="connsiteX3" fmla="*/ 111967 w 340568"/>
                <a:gd name="connsiteY3" fmla="*/ 146279 h 195160"/>
                <a:gd name="connsiteX4" fmla="*/ 61167 w 340568"/>
                <a:gd name="connsiteY4" fmla="*/ 168504 h 195160"/>
                <a:gd name="connsiteX5" fmla="*/ 229442 w 340568"/>
                <a:gd name="connsiteY5" fmla="*/ 57379 h 195160"/>
                <a:gd name="connsiteX6" fmla="*/ 184992 w 340568"/>
                <a:gd name="connsiteY6" fmla="*/ 60554 h 195160"/>
                <a:gd name="connsiteX7" fmla="*/ 340567 w 340568"/>
                <a:gd name="connsiteY7" fmla="*/ 229 h 1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68" h="195160">
                  <a:moveTo>
                    <a:pt x="340567" y="229"/>
                  </a:moveTo>
                  <a:cubicBezTo>
                    <a:pt x="340038" y="4462"/>
                    <a:pt x="238438" y="53675"/>
                    <a:pt x="181817" y="85954"/>
                  </a:cubicBezTo>
                  <a:cubicBezTo>
                    <a:pt x="125196" y="118233"/>
                    <a:pt x="12484" y="183850"/>
                    <a:pt x="842" y="193904"/>
                  </a:cubicBezTo>
                  <a:cubicBezTo>
                    <a:pt x="-10800" y="203958"/>
                    <a:pt x="101913" y="150512"/>
                    <a:pt x="111967" y="146279"/>
                  </a:cubicBezTo>
                  <a:cubicBezTo>
                    <a:pt x="122021" y="142046"/>
                    <a:pt x="41588" y="183321"/>
                    <a:pt x="61167" y="168504"/>
                  </a:cubicBezTo>
                  <a:cubicBezTo>
                    <a:pt x="80746" y="153687"/>
                    <a:pt x="208804" y="75371"/>
                    <a:pt x="229442" y="57379"/>
                  </a:cubicBezTo>
                  <a:cubicBezTo>
                    <a:pt x="250079" y="39387"/>
                    <a:pt x="169117" y="69550"/>
                    <a:pt x="184992" y="60554"/>
                  </a:cubicBezTo>
                  <a:cubicBezTo>
                    <a:pt x="200867" y="51558"/>
                    <a:pt x="341096" y="-4004"/>
                    <a:pt x="340567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B494A801-A9FF-4C93-899C-9794816B35FC}"/>
                </a:ext>
              </a:extLst>
            </p:cNvPr>
            <p:cNvSpPr/>
            <p:nvPr/>
          </p:nvSpPr>
          <p:spPr>
            <a:xfrm>
              <a:off x="2920985" y="12077397"/>
              <a:ext cx="498681" cy="473651"/>
            </a:xfrm>
            <a:custGeom>
              <a:avLst/>
              <a:gdLst>
                <a:gd name="connsiteX0" fmla="*/ 476265 w 498681"/>
                <a:gd name="connsiteY0" fmla="*/ 92378 h 473651"/>
                <a:gd name="connsiteX1" fmla="*/ 476265 w 498681"/>
                <a:gd name="connsiteY1" fmla="*/ 303 h 473651"/>
                <a:gd name="connsiteX2" fmla="*/ 352440 w 498681"/>
                <a:gd name="connsiteY2" fmla="*/ 60628 h 473651"/>
                <a:gd name="connsiteX3" fmla="*/ 365140 w 498681"/>
                <a:gd name="connsiteY3" fmla="*/ 51103 h 473651"/>
                <a:gd name="connsiteX4" fmla="*/ 219090 w 498681"/>
                <a:gd name="connsiteY4" fmla="*/ 216203 h 473651"/>
                <a:gd name="connsiteX5" fmla="*/ 88915 w 498681"/>
                <a:gd name="connsiteY5" fmla="*/ 355903 h 473651"/>
                <a:gd name="connsiteX6" fmla="*/ 15 w 498681"/>
                <a:gd name="connsiteY6" fmla="*/ 473378 h 473651"/>
                <a:gd name="connsiteX7" fmla="*/ 95265 w 498681"/>
                <a:gd name="connsiteY7" fmla="*/ 381303 h 473651"/>
                <a:gd name="connsiteX8" fmla="*/ 247665 w 498681"/>
                <a:gd name="connsiteY8" fmla="*/ 168578 h 473651"/>
                <a:gd name="connsiteX9" fmla="*/ 225440 w 498681"/>
                <a:gd name="connsiteY9" fmla="*/ 181278 h 473651"/>
                <a:gd name="connsiteX10" fmla="*/ 355615 w 498681"/>
                <a:gd name="connsiteY10" fmla="*/ 51103 h 473651"/>
                <a:gd name="connsiteX11" fmla="*/ 320690 w 498681"/>
                <a:gd name="connsiteY11" fmla="*/ 70153 h 473651"/>
                <a:gd name="connsiteX12" fmla="*/ 488965 w 498681"/>
                <a:gd name="connsiteY12" fmla="*/ 13003 h 473651"/>
                <a:gd name="connsiteX13" fmla="*/ 476265 w 498681"/>
                <a:gd name="connsiteY13" fmla="*/ 92378 h 47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681" h="473651">
                  <a:moveTo>
                    <a:pt x="476265" y="92378"/>
                  </a:moveTo>
                  <a:cubicBezTo>
                    <a:pt x="474148" y="90261"/>
                    <a:pt x="496902" y="5595"/>
                    <a:pt x="476265" y="303"/>
                  </a:cubicBezTo>
                  <a:cubicBezTo>
                    <a:pt x="455628" y="-4989"/>
                    <a:pt x="352440" y="60628"/>
                    <a:pt x="352440" y="60628"/>
                  </a:cubicBezTo>
                  <a:cubicBezTo>
                    <a:pt x="333919" y="69095"/>
                    <a:pt x="387365" y="25174"/>
                    <a:pt x="365140" y="51103"/>
                  </a:cubicBezTo>
                  <a:cubicBezTo>
                    <a:pt x="342915" y="77032"/>
                    <a:pt x="265127" y="165403"/>
                    <a:pt x="219090" y="216203"/>
                  </a:cubicBezTo>
                  <a:cubicBezTo>
                    <a:pt x="173052" y="267003"/>
                    <a:pt x="125427" y="313041"/>
                    <a:pt x="88915" y="355903"/>
                  </a:cubicBezTo>
                  <a:cubicBezTo>
                    <a:pt x="52402" y="398766"/>
                    <a:pt x="-1043" y="469145"/>
                    <a:pt x="15" y="473378"/>
                  </a:cubicBezTo>
                  <a:cubicBezTo>
                    <a:pt x="1073" y="477611"/>
                    <a:pt x="53990" y="432103"/>
                    <a:pt x="95265" y="381303"/>
                  </a:cubicBezTo>
                  <a:cubicBezTo>
                    <a:pt x="136540" y="330503"/>
                    <a:pt x="225969" y="201916"/>
                    <a:pt x="247665" y="168578"/>
                  </a:cubicBezTo>
                  <a:cubicBezTo>
                    <a:pt x="269361" y="135241"/>
                    <a:pt x="207448" y="200857"/>
                    <a:pt x="225440" y="181278"/>
                  </a:cubicBezTo>
                  <a:cubicBezTo>
                    <a:pt x="243432" y="161699"/>
                    <a:pt x="339740" y="69624"/>
                    <a:pt x="355615" y="51103"/>
                  </a:cubicBezTo>
                  <a:cubicBezTo>
                    <a:pt x="371490" y="32582"/>
                    <a:pt x="298465" y="76503"/>
                    <a:pt x="320690" y="70153"/>
                  </a:cubicBezTo>
                  <a:cubicBezTo>
                    <a:pt x="342915" y="63803"/>
                    <a:pt x="461977" y="15120"/>
                    <a:pt x="488965" y="13003"/>
                  </a:cubicBezTo>
                  <a:cubicBezTo>
                    <a:pt x="515953" y="10886"/>
                    <a:pt x="478382" y="94495"/>
                    <a:pt x="476265" y="92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E1811A7F-ADBB-4CA3-B883-CD1E0205BB5E}"/>
                </a:ext>
              </a:extLst>
            </p:cNvPr>
            <p:cNvSpPr/>
            <p:nvPr/>
          </p:nvSpPr>
          <p:spPr>
            <a:xfrm>
              <a:off x="2818729" y="11781117"/>
              <a:ext cx="400605" cy="502958"/>
            </a:xfrm>
            <a:custGeom>
              <a:avLst/>
              <a:gdLst>
                <a:gd name="connsiteX0" fmla="*/ 397546 w 400605"/>
                <a:gd name="connsiteY0" fmla="*/ 1308 h 502958"/>
                <a:gd name="connsiteX1" fmla="*/ 368971 w 400605"/>
                <a:gd name="connsiteY1" fmla="*/ 99733 h 502958"/>
                <a:gd name="connsiteX2" fmla="*/ 210221 w 400605"/>
                <a:gd name="connsiteY2" fmla="*/ 248958 h 502958"/>
                <a:gd name="connsiteX3" fmla="*/ 286421 w 400605"/>
                <a:gd name="connsiteY3" fmla="*/ 204508 h 502958"/>
                <a:gd name="connsiteX4" fmla="*/ 168946 w 400605"/>
                <a:gd name="connsiteY4" fmla="*/ 325158 h 502958"/>
                <a:gd name="connsiteX5" fmla="*/ 45121 w 400605"/>
                <a:gd name="connsiteY5" fmla="*/ 426758 h 502958"/>
                <a:gd name="connsiteX6" fmla="*/ 671 w 400605"/>
                <a:gd name="connsiteY6" fmla="*/ 502958 h 502958"/>
                <a:gd name="connsiteX7" fmla="*/ 73696 w 400605"/>
                <a:gd name="connsiteY7" fmla="*/ 426758 h 502958"/>
                <a:gd name="connsiteX8" fmla="*/ 245146 w 400605"/>
                <a:gd name="connsiteY8" fmla="*/ 261658 h 502958"/>
                <a:gd name="connsiteX9" fmla="*/ 216571 w 400605"/>
                <a:gd name="connsiteY9" fmla="*/ 290233 h 502958"/>
                <a:gd name="connsiteX10" fmla="*/ 324521 w 400605"/>
                <a:gd name="connsiteY10" fmla="*/ 169583 h 502958"/>
                <a:gd name="connsiteX11" fmla="*/ 397546 w 400605"/>
                <a:gd name="connsiteY11" fmla="*/ 1308 h 50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605" h="502958">
                  <a:moveTo>
                    <a:pt x="397546" y="1308"/>
                  </a:moveTo>
                  <a:cubicBezTo>
                    <a:pt x="404954" y="-10334"/>
                    <a:pt x="400192" y="58458"/>
                    <a:pt x="368971" y="99733"/>
                  </a:cubicBezTo>
                  <a:cubicBezTo>
                    <a:pt x="337750" y="141008"/>
                    <a:pt x="223979" y="231496"/>
                    <a:pt x="210221" y="248958"/>
                  </a:cubicBezTo>
                  <a:cubicBezTo>
                    <a:pt x="196463" y="266420"/>
                    <a:pt x="293300" y="191808"/>
                    <a:pt x="286421" y="204508"/>
                  </a:cubicBezTo>
                  <a:cubicBezTo>
                    <a:pt x="279542" y="217208"/>
                    <a:pt x="209163" y="288116"/>
                    <a:pt x="168946" y="325158"/>
                  </a:cubicBezTo>
                  <a:cubicBezTo>
                    <a:pt x="128729" y="362200"/>
                    <a:pt x="73167" y="397125"/>
                    <a:pt x="45121" y="426758"/>
                  </a:cubicBezTo>
                  <a:cubicBezTo>
                    <a:pt x="17075" y="456391"/>
                    <a:pt x="-4091" y="502958"/>
                    <a:pt x="671" y="502958"/>
                  </a:cubicBezTo>
                  <a:cubicBezTo>
                    <a:pt x="5433" y="502958"/>
                    <a:pt x="32950" y="466975"/>
                    <a:pt x="73696" y="426758"/>
                  </a:cubicBezTo>
                  <a:cubicBezTo>
                    <a:pt x="114442" y="386541"/>
                    <a:pt x="221334" y="284412"/>
                    <a:pt x="245146" y="261658"/>
                  </a:cubicBezTo>
                  <a:cubicBezTo>
                    <a:pt x="268958" y="238904"/>
                    <a:pt x="203342" y="305579"/>
                    <a:pt x="216571" y="290233"/>
                  </a:cubicBezTo>
                  <a:cubicBezTo>
                    <a:pt x="229800" y="274887"/>
                    <a:pt x="292242" y="215091"/>
                    <a:pt x="324521" y="169583"/>
                  </a:cubicBezTo>
                  <a:cubicBezTo>
                    <a:pt x="356800" y="124075"/>
                    <a:pt x="390138" y="12950"/>
                    <a:pt x="397546" y="1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0B712AAC-5B3A-970D-4DA4-E0862C003FE0}"/>
                </a:ext>
              </a:extLst>
            </p:cNvPr>
            <p:cNvSpPr/>
            <p:nvPr/>
          </p:nvSpPr>
          <p:spPr>
            <a:xfrm>
              <a:off x="3266438" y="11779187"/>
              <a:ext cx="267927" cy="136391"/>
            </a:xfrm>
            <a:custGeom>
              <a:avLst/>
              <a:gdLst>
                <a:gd name="connsiteX0" fmla="*/ 637 w 267927"/>
                <a:gd name="connsiteY0" fmla="*/ 63 h 136391"/>
                <a:gd name="connsiteX1" fmla="*/ 108587 w 267927"/>
                <a:gd name="connsiteY1" fmla="*/ 104838 h 136391"/>
                <a:gd name="connsiteX2" fmla="*/ 80012 w 267927"/>
                <a:gd name="connsiteY2" fmla="*/ 104838 h 136391"/>
                <a:gd name="connsiteX3" fmla="*/ 267337 w 267927"/>
                <a:gd name="connsiteY3" fmla="*/ 63563 h 136391"/>
                <a:gd name="connsiteX4" fmla="*/ 137162 w 267927"/>
                <a:gd name="connsiteY4" fmla="*/ 111188 h 136391"/>
                <a:gd name="connsiteX5" fmla="*/ 80012 w 267927"/>
                <a:gd name="connsiteY5" fmla="*/ 133413 h 136391"/>
                <a:gd name="connsiteX6" fmla="*/ 114937 w 267927"/>
                <a:gd name="connsiteY6" fmla="*/ 130238 h 136391"/>
                <a:gd name="connsiteX7" fmla="*/ 22862 w 267927"/>
                <a:gd name="connsiteY7" fmla="*/ 79438 h 136391"/>
                <a:gd name="connsiteX8" fmla="*/ 60962 w 267927"/>
                <a:gd name="connsiteY8" fmla="*/ 88963 h 136391"/>
                <a:gd name="connsiteX9" fmla="*/ 637 w 267927"/>
                <a:gd name="connsiteY9" fmla="*/ 63 h 13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927" h="136391">
                  <a:moveTo>
                    <a:pt x="637" y="63"/>
                  </a:moveTo>
                  <a:cubicBezTo>
                    <a:pt x="8574" y="2709"/>
                    <a:pt x="95358" y="87376"/>
                    <a:pt x="108587" y="104838"/>
                  </a:cubicBezTo>
                  <a:cubicBezTo>
                    <a:pt x="121816" y="122301"/>
                    <a:pt x="53554" y="111717"/>
                    <a:pt x="80012" y="104838"/>
                  </a:cubicBezTo>
                  <a:cubicBezTo>
                    <a:pt x="106470" y="97959"/>
                    <a:pt x="257812" y="62505"/>
                    <a:pt x="267337" y="63563"/>
                  </a:cubicBezTo>
                  <a:cubicBezTo>
                    <a:pt x="276862" y="64621"/>
                    <a:pt x="168383" y="99546"/>
                    <a:pt x="137162" y="111188"/>
                  </a:cubicBezTo>
                  <a:cubicBezTo>
                    <a:pt x="105941" y="122830"/>
                    <a:pt x="83716" y="130238"/>
                    <a:pt x="80012" y="133413"/>
                  </a:cubicBezTo>
                  <a:cubicBezTo>
                    <a:pt x="76308" y="136588"/>
                    <a:pt x="124462" y="139234"/>
                    <a:pt x="114937" y="130238"/>
                  </a:cubicBezTo>
                  <a:cubicBezTo>
                    <a:pt x="105412" y="121242"/>
                    <a:pt x="31858" y="86317"/>
                    <a:pt x="22862" y="79438"/>
                  </a:cubicBezTo>
                  <a:cubicBezTo>
                    <a:pt x="13866" y="72559"/>
                    <a:pt x="60433" y="99546"/>
                    <a:pt x="60962" y="88963"/>
                  </a:cubicBezTo>
                  <a:cubicBezTo>
                    <a:pt x="61491" y="78380"/>
                    <a:pt x="-7300" y="-2583"/>
                    <a:pt x="637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D0FD5912-6794-2FA5-461B-0F011E46DF98}"/>
                </a:ext>
              </a:extLst>
            </p:cNvPr>
            <p:cNvSpPr/>
            <p:nvPr/>
          </p:nvSpPr>
          <p:spPr>
            <a:xfrm>
              <a:off x="2888320" y="12217474"/>
              <a:ext cx="234281" cy="161852"/>
            </a:xfrm>
            <a:custGeom>
              <a:avLst/>
              <a:gdLst>
                <a:gd name="connsiteX0" fmla="*/ 930 w 234281"/>
                <a:gd name="connsiteY0" fmla="*/ 38026 h 161852"/>
                <a:gd name="connsiteX1" fmla="*/ 32680 w 234281"/>
                <a:gd name="connsiteY1" fmla="*/ 133276 h 161852"/>
                <a:gd name="connsiteX2" fmla="*/ 232705 w 234281"/>
                <a:gd name="connsiteY2" fmla="*/ 3101 h 161852"/>
                <a:gd name="connsiteX3" fmla="*/ 121580 w 234281"/>
                <a:gd name="connsiteY3" fmla="*/ 50726 h 161852"/>
                <a:gd name="connsiteX4" fmla="*/ 39030 w 234281"/>
                <a:gd name="connsiteY4" fmla="*/ 161851 h 161852"/>
                <a:gd name="connsiteX5" fmla="*/ 930 w 234281"/>
                <a:gd name="connsiteY5" fmla="*/ 38026 h 16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81" h="161852">
                  <a:moveTo>
                    <a:pt x="930" y="38026"/>
                  </a:moveTo>
                  <a:cubicBezTo>
                    <a:pt x="-128" y="33264"/>
                    <a:pt x="-5949" y="139097"/>
                    <a:pt x="32680" y="133276"/>
                  </a:cubicBezTo>
                  <a:cubicBezTo>
                    <a:pt x="71309" y="127455"/>
                    <a:pt x="217888" y="16859"/>
                    <a:pt x="232705" y="3101"/>
                  </a:cubicBezTo>
                  <a:cubicBezTo>
                    <a:pt x="247522" y="-10657"/>
                    <a:pt x="153859" y="24268"/>
                    <a:pt x="121580" y="50726"/>
                  </a:cubicBezTo>
                  <a:cubicBezTo>
                    <a:pt x="89301" y="77184"/>
                    <a:pt x="57022" y="161322"/>
                    <a:pt x="39030" y="161851"/>
                  </a:cubicBezTo>
                  <a:cubicBezTo>
                    <a:pt x="21038" y="162380"/>
                    <a:pt x="1988" y="42788"/>
                    <a:pt x="930" y="38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958D87C8-07DA-432D-629B-5FB1E9CC8046}"/>
                </a:ext>
              </a:extLst>
            </p:cNvPr>
            <p:cNvSpPr/>
            <p:nvPr/>
          </p:nvSpPr>
          <p:spPr>
            <a:xfrm>
              <a:off x="3082745" y="11995150"/>
              <a:ext cx="387530" cy="95250"/>
            </a:xfrm>
            <a:custGeom>
              <a:avLst/>
              <a:gdLst>
                <a:gd name="connsiteX0" fmla="*/ 387530 w 387530"/>
                <a:gd name="connsiteY0" fmla="*/ 0 h 95250"/>
                <a:gd name="connsiteX1" fmla="*/ 174805 w 387530"/>
                <a:gd name="connsiteY1" fmla="*/ 73025 h 95250"/>
                <a:gd name="connsiteX2" fmla="*/ 28755 w 387530"/>
                <a:gd name="connsiteY2" fmla="*/ 95250 h 95250"/>
                <a:gd name="connsiteX3" fmla="*/ 162105 w 387530"/>
                <a:gd name="connsiteY3" fmla="*/ 73025 h 95250"/>
                <a:gd name="connsiteX4" fmla="*/ 180 w 387530"/>
                <a:gd name="connsiteY4" fmla="*/ 69850 h 95250"/>
                <a:gd name="connsiteX5" fmla="*/ 200205 w 387530"/>
                <a:gd name="connsiteY5" fmla="*/ 34925 h 95250"/>
                <a:gd name="connsiteX6" fmla="*/ 244655 w 387530"/>
                <a:gd name="connsiteY6" fmla="*/ 9525 h 95250"/>
                <a:gd name="connsiteX7" fmla="*/ 82730 w 387530"/>
                <a:gd name="connsiteY7" fmla="*/ 76200 h 95250"/>
                <a:gd name="connsiteX8" fmla="*/ 222430 w 387530"/>
                <a:gd name="connsiteY8" fmla="*/ 44450 h 95250"/>
                <a:gd name="connsiteX9" fmla="*/ 387530 w 387530"/>
                <a:gd name="connsiteY9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530" h="95250">
                  <a:moveTo>
                    <a:pt x="387530" y="0"/>
                  </a:moveTo>
                  <a:cubicBezTo>
                    <a:pt x="311065" y="28575"/>
                    <a:pt x="234601" y="57150"/>
                    <a:pt x="174805" y="73025"/>
                  </a:cubicBezTo>
                  <a:cubicBezTo>
                    <a:pt x="115009" y="88900"/>
                    <a:pt x="30872" y="95250"/>
                    <a:pt x="28755" y="95250"/>
                  </a:cubicBezTo>
                  <a:cubicBezTo>
                    <a:pt x="26638" y="95250"/>
                    <a:pt x="166867" y="77258"/>
                    <a:pt x="162105" y="73025"/>
                  </a:cubicBezTo>
                  <a:cubicBezTo>
                    <a:pt x="157343" y="68792"/>
                    <a:pt x="-6170" y="76200"/>
                    <a:pt x="180" y="69850"/>
                  </a:cubicBezTo>
                  <a:cubicBezTo>
                    <a:pt x="6530" y="63500"/>
                    <a:pt x="159459" y="44979"/>
                    <a:pt x="200205" y="34925"/>
                  </a:cubicBezTo>
                  <a:cubicBezTo>
                    <a:pt x="240951" y="24871"/>
                    <a:pt x="264234" y="2646"/>
                    <a:pt x="244655" y="9525"/>
                  </a:cubicBezTo>
                  <a:cubicBezTo>
                    <a:pt x="225076" y="16404"/>
                    <a:pt x="86434" y="70379"/>
                    <a:pt x="82730" y="76200"/>
                  </a:cubicBezTo>
                  <a:cubicBezTo>
                    <a:pt x="79026" y="82021"/>
                    <a:pt x="222430" y="44450"/>
                    <a:pt x="222430" y="44450"/>
                  </a:cubicBezTo>
                  <a:lnTo>
                    <a:pt x="38753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3119550C-8512-2786-D197-95AAE89A3F32}"/>
                </a:ext>
              </a:extLst>
            </p:cNvPr>
            <p:cNvSpPr/>
            <p:nvPr/>
          </p:nvSpPr>
          <p:spPr>
            <a:xfrm>
              <a:off x="3166262" y="11565877"/>
              <a:ext cx="81950" cy="163037"/>
            </a:xfrm>
            <a:custGeom>
              <a:avLst/>
              <a:gdLst>
                <a:gd name="connsiteX0" fmla="*/ 2388 w 81950"/>
                <a:gd name="connsiteY0" fmla="*/ 648 h 163037"/>
                <a:gd name="connsiteX1" fmla="*/ 8738 w 81950"/>
                <a:gd name="connsiteY1" fmla="*/ 80023 h 163037"/>
                <a:gd name="connsiteX2" fmla="*/ 81763 w 81950"/>
                <a:gd name="connsiteY2" fmla="*/ 121298 h 163037"/>
                <a:gd name="connsiteX3" fmla="*/ 30963 w 81950"/>
                <a:gd name="connsiteY3" fmla="*/ 105423 h 163037"/>
                <a:gd name="connsiteX4" fmla="*/ 69063 w 81950"/>
                <a:gd name="connsiteY4" fmla="*/ 162573 h 163037"/>
                <a:gd name="connsiteX5" fmla="*/ 18263 w 81950"/>
                <a:gd name="connsiteY5" fmla="*/ 127648 h 163037"/>
                <a:gd name="connsiteX6" fmla="*/ 2388 w 81950"/>
                <a:gd name="connsiteY6" fmla="*/ 648 h 16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50" h="163037">
                  <a:moveTo>
                    <a:pt x="2388" y="648"/>
                  </a:moveTo>
                  <a:cubicBezTo>
                    <a:pt x="800" y="-7290"/>
                    <a:pt x="-4491" y="59915"/>
                    <a:pt x="8738" y="80023"/>
                  </a:cubicBezTo>
                  <a:cubicBezTo>
                    <a:pt x="21967" y="100131"/>
                    <a:pt x="78059" y="117065"/>
                    <a:pt x="81763" y="121298"/>
                  </a:cubicBezTo>
                  <a:cubicBezTo>
                    <a:pt x="85467" y="125531"/>
                    <a:pt x="33080" y="98544"/>
                    <a:pt x="30963" y="105423"/>
                  </a:cubicBezTo>
                  <a:cubicBezTo>
                    <a:pt x="28846" y="112302"/>
                    <a:pt x="71180" y="158869"/>
                    <a:pt x="69063" y="162573"/>
                  </a:cubicBezTo>
                  <a:cubicBezTo>
                    <a:pt x="66946" y="166277"/>
                    <a:pt x="31492" y="147227"/>
                    <a:pt x="18263" y="127648"/>
                  </a:cubicBezTo>
                  <a:cubicBezTo>
                    <a:pt x="5034" y="108069"/>
                    <a:pt x="3976" y="8586"/>
                    <a:pt x="2388" y="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DD95AB97-518C-74D2-A5E9-7C9F1719D307}"/>
                </a:ext>
              </a:extLst>
            </p:cNvPr>
            <p:cNvSpPr/>
            <p:nvPr/>
          </p:nvSpPr>
          <p:spPr>
            <a:xfrm>
              <a:off x="2983461" y="11585012"/>
              <a:ext cx="169850" cy="172013"/>
            </a:xfrm>
            <a:custGeom>
              <a:avLst/>
              <a:gdLst>
                <a:gd name="connsiteX0" fmla="*/ 169314 w 169850"/>
                <a:gd name="connsiteY0" fmla="*/ 563 h 172013"/>
                <a:gd name="connsiteX1" fmla="*/ 99464 w 169850"/>
                <a:gd name="connsiteY1" fmla="*/ 76763 h 172013"/>
                <a:gd name="connsiteX2" fmla="*/ 77239 w 169850"/>
                <a:gd name="connsiteY2" fmla="*/ 140263 h 172013"/>
                <a:gd name="connsiteX3" fmla="*/ 105814 w 169850"/>
                <a:gd name="connsiteY3" fmla="*/ 29138 h 172013"/>
                <a:gd name="connsiteX4" fmla="*/ 70889 w 169850"/>
                <a:gd name="connsiteY4" fmla="*/ 121213 h 172013"/>
                <a:gd name="connsiteX5" fmla="*/ 1039 w 169850"/>
                <a:gd name="connsiteY5" fmla="*/ 172013 h 172013"/>
                <a:gd name="connsiteX6" fmla="*/ 35964 w 169850"/>
                <a:gd name="connsiteY6" fmla="*/ 121213 h 172013"/>
                <a:gd name="connsiteX7" fmla="*/ 128039 w 169850"/>
                <a:gd name="connsiteY7" fmla="*/ 45013 h 172013"/>
                <a:gd name="connsiteX8" fmla="*/ 169314 w 169850"/>
                <a:gd name="connsiteY8" fmla="*/ 563 h 1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850" h="172013">
                  <a:moveTo>
                    <a:pt x="169314" y="563"/>
                  </a:moveTo>
                  <a:cubicBezTo>
                    <a:pt x="164551" y="5855"/>
                    <a:pt x="114810" y="53480"/>
                    <a:pt x="99464" y="76763"/>
                  </a:cubicBezTo>
                  <a:cubicBezTo>
                    <a:pt x="84118" y="100046"/>
                    <a:pt x="76181" y="148200"/>
                    <a:pt x="77239" y="140263"/>
                  </a:cubicBezTo>
                  <a:cubicBezTo>
                    <a:pt x="78297" y="132326"/>
                    <a:pt x="106872" y="32313"/>
                    <a:pt x="105814" y="29138"/>
                  </a:cubicBezTo>
                  <a:cubicBezTo>
                    <a:pt x="104756" y="25963"/>
                    <a:pt x="88351" y="97401"/>
                    <a:pt x="70889" y="121213"/>
                  </a:cubicBezTo>
                  <a:cubicBezTo>
                    <a:pt x="53427" y="145025"/>
                    <a:pt x="6860" y="172013"/>
                    <a:pt x="1039" y="172013"/>
                  </a:cubicBezTo>
                  <a:cubicBezTo>
                    <a:pt x="-4782" y="172013"/>
                    <a:pt x="14797" y="142380"/>
                    <a:pt x="35964" y="121213"/>
                  </a:cubicBezTo>
                  <a:cubicBezTo>
                    <a:pt x="57131" y="100046"/>
                    <a:pt x="110047" y="61417"/>
                    <a:pt x="128039" y="45013"/>
                  </a:cubicBezTo>
                  <a:cubicBezTo>
                    <a:pt x="146031" y="28609"/>
                    <a:pt x="174077" y="-4729"/>
                    <a:pt x="169314" y="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33D9625A-57A0-3FF0-8C03-EBD8F7AA150C}"/>
                </a:ext>
              </a:extLst>
            </p:cNvPr>
            <p:cNvSpPr/>
            <p:nvPr/>
          </p:nvSpPr>
          <p:spPr>
            <a:xfrm>
              <a:off x="2767064" y="11798282"/>
              <a:ext cx="211142" cy="298839"/>
            </a:xfrm>
            <a:custGeom>
              <a:avLst/>
              <a:gdLst>
                <a:gd name="connsiteX0" fmla="*/ 211086 w 211142"/>
                <a:gd name="connsiteY0" fmla="*/ 18 h 298839"/>
                <a:gd name="connsiteX1" fmla="*/ 87261 w 211142"/>
                <a:gd name="connsiteY1" fmla="*/ 120668 h 298839"/>
                <a:gd name="connsiteX2" fmla="*/ 1536 w 211142"/>
                <a:gd name="connsiteY2" fmla="*/ 295293 h 298839"/>
                <a:gd name="connsiteX3" fmla="*/ 39636 w 211142"/>
                <a:gd name="connsiteY3" fmla="*/ 225443 h 298839"/>
                <a:gd name="connsiteX4" fmla="*/ 131711 w 211142"/>
                <a:gd name="connsiteY4" fmla="*/ 76218 h 298839"/>
                <a:gd name="connsiteX5" fmla="*/ 71386 w 211142"/>
                <a:gd name="connsiteY5" fmla="*/ 111143 h 298839"/>
                <a:gd name="connsiteX6" fmla="*/ 211086 w 211142"/>
                <a:gd name="connsiteY6" fmla="*/ 18 h 2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42" h="298839">
                  <a:moveTo>
                    <a:pt x="211086" y="18"/>
                  </a:moveTo>
                  <a:cubicBezTo>
                    <a:pt x="213732" y="1606"/>
                    <a:pt x="122186" y="71456"/>
                    <a:pt x="87261" y="120668"/>
                  </a:cubicBezTo>
                  <a:cubicBezTo>
                    <a:pt x="52336" y="169881"/>
                    <a:pt x="9473" y="277831"/>
                    <a:pt x="1536" y="295293"/>
                  </a:cubicBezTo>
                  <a:cubicBezTo>
                    <a:pt x="-6401" y="312755"/>
                    <a:pt x="17940" y="261955"/>
                    <a:pt x="39636" y="225443"/>
                  </a:cubicBezTo>
                  <a:cubicBezTo>
                    <a:pt x="61332" y="188931"/>
                    <a:pt x="126419" y="95268"/>
                    <a:pt x="131711" y="76218"/>
                  </a:cubicBezTo>
                  <a:cubicBezTo>
                    <a:pt x="137003" y="57168"/>
                    <a:pt x="61332" y="122255"/>
                    <a:pt x="71386" y="111143"/>
                  </a:cubicBezTo>
                  <a:cubicBezTo>
                    <a:pt x="81440" y="100031"/>
                    <a:pt x="208440" y="-1570"/>
                    <a:pt x="21108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3EE62808-3BE4-66AA-2693-D6B75B5F0FCE}"/>
                </a:ext>
              </a:extLst>
            </p:cNvPr>
            <p:cNvSpPr/>
            <p:nvPr/>
          </p:nvSpPr>
          <p:spPr>
            <a:xfrm>
              <a:off x="2857500" y="11882315"/>
              <a:ext cx="99731" cy="197803"/>
            </a:xfrm>
            <a:custGeom>
              <a:avLst/>
              <a:gdLst>
                <a:gd name="connsiteX0" fmla="*/ 82550 w 99731"/>
                <a:gd name="connsiteY0" fmla="*/ 1710 h 197803"/>
                <a:gd name="connsiteX1" fmla="*/ 69850 w 99731"/>
                <a:gd name="connsiteY1" fmla="*/ 65210 h 197803"/>
                <a:gd name="connsiteX2" fmla="*/ 92075 w 99731"/>
                <a:gd name="connsiteY2" fmla="*/ 119185 h 197803"/>
                <a:gd name="connsiteX3" fmla="*/ 47625 w 99731"/>
                <a:gd name="connsiteY3" fmla="*/ 138235 h 197803"/>
                <a:gd name="connsiteX4" fmla="*/ 98425 w 99731"/>
                <a:gd name="connsiteY4" fmla="*/ 192210 h 197803"/>
                <a:gd name="connsiteX5" fmla="*/ 0 w 99731"/>
                <a:gd name="connsiteY5" fmla="*/ 195385 h 197803"/>
                <a:gd name="connsiteX6" fmla="*/ 98425 w 99731"/>
                <a:gd name="connsiteY6" fmla="*/ 185860 h 197803"/>
                <a:gd name="connsiteX7" fmla="*/ 57150 w 99731"/>
                <a:gd name="connsiteY7" fmla="*/ 163635 h 197803"/>
                <a:gd name="connsiteX8" fmla="*/ 66675 w 99731"/>
                <a:gd name="connsiteY8" fmla="*/ 138235 h 197803"/>
                <a:gd name="connsiteX9" fmla="*/ 82550 w 99731"/>
                <a:gd name="connsiteY9" fmla="*/ 1710 h 19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31" h="197803">
                  <a:moveTo>
                    <a:pt x="82550" y="1710"/>
                  </a:moveTo>
                  <a:cubicBezTo>
                    <a:pt x="83079" y="-10461"/>
                    <a:pt x="68263" y="45631"/>
                    <a:pt x="69850" y="65210"/>
                  </a:cubicBezTo>
                  <a:cubicBezTo>
                    <a:pt x="71437" y="84789"/>
                    <a:pt x="95779" y="107014"/>
                    <a:pt x="92075" y="119185"/>
                  </a:cubicBezTo>
                  <a:cubicBezTo>
                    <a:pt x="88371" y="131356"/>
                    <a:pt x="46567" y="126064"/>
                    <a:pt x="47625" y="138235"/>
                  </a:cubicBezTo>
                  <a:cubicBezTo>
                    <a:pt x="48683" y="150406"/>
                    <a:pt x="106362" y="182685"/>
                    <a:pt x="98425" y="192210"/>
                  </a:cubicBezTo>
                  <a:cubicBezTo>
                    <a:pt x="90488" y="201735"/>
                    <a:pt x="0" y="196443"/>
                    <a:pt x="0" y="195385"/>
                  </a:cubicBezTo>
                  <a:cubicBezTo>
                    <a:pt x="0" y="194327"/>
                    <a:pt x="88900" y="191152"/>
                    <a:pt x="98425" y="185860"/>
                  </a:cubicBezTo>
                  <a:cubicBezTo>
                    <a:pt x="107950" y="180568"/>
                    <a:pt x="62442" y="171572"/>
                    <a:pt x="57150" y="163635"/>
                  </a:cubicBezTo>
                  <a:cubicBezTo>
                    <a:pt x="51858" y="155698"/>
                    <a:pt x="64558" y="158872"/>
                    <a:pt x="66675" y="138235"/>
                  </a:cubicBezTo>
                  <a:cubicBezTo>
                    <a:pt x="68792" y="117598"/>
                    <a:pt x="82021" y="13881"/>
                    <a:pt x="82550" y="1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B70F1684-EDCD-EEA3-6727-31EE96A7EE23}"/>
                </a:ext>
              </a:extLst>
            </p:cNvPr>
            <p:cNvSpPr/>
            <p:nvPr/>
          </p:nvSpPr>
          <p:spPr>
            <a:xfrm>
              <a:off x="2989174" y="11706133"/>
              <a:ext cx="145871" cy="275303"/>
            </a:xfrm>
            <a:custGeom>
              <a:avLst/>
              <a:gdLst>
                <a:gd name="connsiteX0" fmla="*/ 1676 w 145871"/>
                <a:gd name="connsiteY0" fmla="*/ 92 h 275303"/>
                <a:gd name="connsiteX1" fmla="*/ 1676 w 145871"/>
                <a:gd name="connsiteY1" fmla="*/ 130267 h 275303"/>
                <a:gd name="connsiteX2" fmla="*/ 8026 w 145871"/>
                <a:gd name="connsiteY2" fmla="*/ 149317 h 275303"/>
                <a:gd name="connsiteX3" fmla="*/ 1676 w 145871"/>
                <a:gd name="connsiteY3" fmla="*/ 142967 h 275303"/>
                <a:gd name="connsiteX4" fmla="*/ 141376 w 145871"/>
                <a:gd name="connsiteY4" fmla="*/ 273142 h 275303"/>
                <a:gd name="connsiteX5" fmla="*/ 103276 w 145871"/>
                <a:gd name="connsiteY5" fmla="*/ 219167 h 275303"/>
                <a:gd name="connsiteX6" fmla="*/ 20726 w 145871"/>
                <a:gd name="connsiteY6" fmla="*/ 152492 h 275303"/>
                <a:gd name="connsiteX7" fmla="*/ 1676 w 145871"/>
                <a:gd name="connsiteY7" fmla="*/ 92 h 2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71" h="275303">
                  <a:moveTo>
                    <a:pt x="1676" y="92"/>
                  </a:moveTo>
                  <a:cubicBezTo>
                    <a:pt x="-1499" y="-3612"/>
                    <a:pt x="618" y="105396"/>
                    <a:pt x="1676" y="130267"/>
                  </a:cubicBezTo>
                  <a:cubicBezTo>
                    <a:pt x="2734" y="155138"/>
                    <a:pt x="8026" y="149317"/>
                    <a:pt x="8026" y="149317"/>
                  </a:cubicBezTo>
                  <a:lnTo>
                    <a:pt x="1676" y="142967"/>
                  </a:lnTo>
                  <a:cubicBezTo>
                    <a:pt x="23901" y="163604"/>
                    <a:pt x="124443" y="260442"/>
                    <a:pt x="141376" y="273142"/>
                  </a:cubicBezTo>
                  <a:cubicBezTo>
                    <a:pt x="158309" y="285842"/>
                    <a:pt x="123384" y="239275"/>
                    <a:pt x="103276" y="219167"/>
                  </a:cubicBezTo>
                  <a:cubicBezTo>
                    <a:pt x="83168" y="199059"/>
                    <a:pt x="37659" y="181596"/>
                    <a:pt x="20726" y="152492"/>
                  </a:cubicBezTo>
                  <a:cubicBezTo>
                    <a:pt x="3793" y="123388"/>
                    <a:pt x="4851" y="3796"/>
                    <a:pt x="1676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B31FBE98-4C75-6753-212D-F7DE1FA5DD1E}"/>
                </a:ext>
              </a:extLst>
            </p:cNvPr>
            <p:cNvSpPr/>
            <p:nvPr/>
          </p:nvSpPr>
          <p:spPr>
            <a:xfrm>
              <a:off x="2949215" y="11706177"/>
              <a:ext cx="130359" cy="299216"/>
            </a:xfrm>
            <a:custGeom>
              <a:avLst/>
              <a:gdLst>
                <a:gd name="connsiteX0" fmla="*/ 22585 w 130359"/>
                <a:gd name="connsiteY0" fmla="*/ 48 h 299216"/>
                <a:gd name="connsiteX1" fmla="*/ 19410 w 130359"/>
                <a:gd name="connsiteY1" fmla="*/ 190548 h 299216"/>
                <a:gd name="connsiteX2" fmla="*/ 16235 w 130359"/>
                <a:gd name="connsiteY2" fmla="*/ 168323 h 299216"/>
                <a:gd name="connsiteX3" fmla="*/ 127360 w 130359"/>
                <a:gd name="connsiteY3" fmla="*/ 295323 h 299216"/>
                <a:gd name="connsiteX4" fmla="*/ 92435 w 130359"/>
                <a:gd name="connsiteY4" fmla="*/ 260398 h 299216"/>
                <a:gd name="connsiteX5" fmla="*/ 25760 w 130359"/>
                <a:gd name="connsiteY5" fmla="*/ 196898 h 299216"/>
                <a:gd name="connsiteX6" fmla="*/ 28935 w 130359"/>
                <a:gd name="connsiteY6" fmla="*/ 228648 h 299216"/>
                <a:gd name="connsiteX7" fmla="*/ 360 w 130359"/>
                <a:gd name="connsiteY7" fmla="*/ 158798 h 299216"/>
                <a:gd name="connsiteX8" fmla="*/ 13060 w 130359"/>
                <a:gd name="connsiteY8" fmla="*/ 171498 h 299216"/>
                <a:gd name="connsiteX9" fmla="*/ 22585 w 130359"/>
                <a:gd name="connsiteY9" fmla="*/ 48 h 29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359" h="299216">
                  <a:moveTo>
                    <a:pt x="22585" y="48"/>
                  </a:moveTo>
                  <a:cubicBezTo>
                    <a:pt x="23643" y="3223"/>
                    <a:pt x="20468" y="162502"/>
                    <a:pt x="19410" y="190548"/>
                  </a:cubicBezTo>
                  <a:cubicBezTo>
                    <a:pt x="18352" y="218594"/>
                    <a:pt x="-1757" y="150861"/>
                    <a:pt x="16235" y="168323"/>
                  </a:cubicBezTo>
                  <a:cubicBezTo>
                    <a:pt x="34227" y="185785"/>
                    <a:pt x="114660" y="279977"/>
                    <a:pt x="127360" y="295323"/>
                  </a:cubicBezTo>
                  <a:cubicBezTo>
                    <a:pt x="140060" y="310669"/>
                    <a:pt x="109368" y="276802"/>
                    <a:pt x="92435" y="260398"/>
                  </a:cubicBezTo>
                  <a:cubicBezTo>
                    <a:pt x="75502" y="243994"/>
                    <a:pt x="36343" y="202190"/>
                    <a:pt x="25760" y="196898"/>
                  </a:cubicBezTo>
                  <a:cubicBezTo>
                    <a:pt x="15177" y="191606"/>
                    <a:pt x="33168" y="234998"/>
                    <a:pt x="28935" y="228648"/>
                  </a:cubicBezTo>
                  <a:cubicBezTo>
                    <a:pt x="24702" y="222298"/>
                    <a:pt x="3006" y="168323"/>
                    <a:pt x="360" y="158798"/>
                  </a:cubicBezTo>
                  <a:cubicBezTo>
                    <a:pt x="-2286" y="149273"/>
                    <a:pt x="10414" y="192135"/>
                    <a:pt x="13060" y="171498"/>
                  </a:cubicBezTo>
                  <a:cubicBezTo>
                    <a:pt x="15706" y="150861"/>
                    <a:pt x="21527" y="-3127"/>
                    <a:pt x="2258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F8561F2F-02A4-AA54-A61B-2F70A969E594}"/>
                </a:ext>
              </a:extLst>
            </p:cNvPr>
            <p:cNvSpPr/>
            <p:nvPr/>
          </p:nvSpPr>
          <p:spPr>
            <a:xfrm>
              <a:off x="3321047" y="12283750"/>
              <a:ext cx="241303" cy="180416"/>
            </a:xfrm>
            <a:custGeom>
              <a:avLst/>
              <a:gdLst>
                <a:gd name="connsiteX0" fmla="*/ 3 w 241303"/>
                <a:gd name="connsiteY0" fmla="*/ 325 h 180416"/>
                <a:gd name="connsiteX1" fmla="*/ 98428 w 241303"/>
                <a:gd name="connsiteY1" fmla="*/ 133675 h 180416"/>
                <a:gd name="connsiteX2" fmla="*/ 193678 w 241303"/>
                <a:gd name="connsiteY2" fmla="*/ 117800 h 180416"/>
                <a:gd name="connsiteX3" fmla="*/ 95253 w 241303"/>
                <a:gd name="connsiteY3" fmla="*/ 162250 h 180416"/>
                <a:gd name="connsiteX4" fmla="*/ 241303 w 241303"/>
                <a:gd name="connsiteY4" fmla="*/ 124150 h 180416"/>
                <a:gd name="connsiteX5" fmla="*/ 95253 w 241303"/>
                <a:gd name="connsiteY5" fmla="*/ 178125 h 180416"/>
                <a:gd name="connsiteX6" fmla="*/ 3 w 241303"/>
                <a:gd name="connsiteY6" fmla="*/ 325 h 18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03" h="180416">
                  <a:moveTo>
                    <a:pt x="3" y="325"/>
                  </a:moveTo>
                  <a:cubicBezTo>
                    <a:pt x="532" y="-7083"/>
                    <a:pt x="66149" y="114096"/>
                    <a:pt x="98428" y="133675"/>
                  </a:cubicBezTo>
                  <a:cubicBezTo>
                    <a:pt x="130707" y="153254"/>
                    <a:pt x="194207" y="113038"/>
                    <a:pt x="193678" y="117800"/>
                  </a:cubicBezTo>
                  <a:cubicBezTo>
                    <a:pt x="193149" y="122563"/>
                    <a:pt x="87316" y="161192"/>
                    <a:pt x="95253" y="162250"/>
                  </a:cubicBezTo>
                  <a:cubicBezTo>
                    <a:pt x="103190" y="163308"/>
                    <a:pt x="241303" y="121504"/>
                    <a:pt x="241303" y="124150"/>
                  </a:cubicBezTo>
                  <a:cubicBezTo>
                    <a:pt x="241303" y="126796"/>
                    <a:pt x="130707" y="193471"/>
                    <a:pt x="95253" y="178125"/>
                  </a:cubicBezTo>
                  <a:cubicBezTo>
                    <a:pt x="59799" y="162779"/>
                    <a:pt x="-526" y="7733"/>
                    <a:pt x="3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E9CF00BC-4442-99CB-10FB-3DD6FFA45287}"/>
                </a:ext>
              </a:extLst>
            </p:cNvPr>
            <p:cNvSpPr/>
            <p:nvPr/>
          </p:nvSpPr>
          <p:spPr>
            <a:xfrm>
              <a:off x="3295622" y="12369738"/>
              <a:ext cx="279479" cy="126423"/>
            </a:xfrm>
            <a:custGeom>
              <a:avLst/>
              <a:gdLst>
                <a:gd name="connsiteX0" fmla="*/ 28 w 279479"/>
                <a:gd name="connsiteY0" fmla="*/ 62 h 126423"/>
                <a:gd name="connsiteX1" fmla="*/ 95278 w 279479"/>
                <a:gd name="connsiteY1" fmla="*/ 108012 h 126423"/>
                <a:gd name="connsiteX2" fmla="*/ 187353 w 279479"/>
                <a:gd name="connsiteY2" fmla="*/ 120712 h 126423"/>
                <a:gd name="connsiteX3" fmla="*/ 279428 w 279479"/>
                <a:gd name="connsiteY3" fmla="*/ 79437 h 126423"/>
                <a:gd name="connsiteX4" fmla="*/ 174653 w 279479"/>
                <a:gd name="connsiteY4" fmla="*/ 123887 h 126423"/>
                <a:gd name="connsiteX5" fmla="*/ 123853 w 279479"/>
                <a:gd name="connsiteY5" fmla="*/ 117537 h 126423"/>
                <a:gd name="connsiteX6" fmla="*/ 88928 w 279479"/>
                <a:gd name="connsiteY6" fmla="*/ 88962 h 126423"/>
                <a:gd name="connsiteX7" fmla="*/ 104803 w 279479"/>
                <a:gd name="connsiteY7" fmla="*/ 92137 h 126423"/>
                <a:gd name="connsiteX8" fmla="*/ 28 w 279479"/>
                <a:gd name="connsiteY8" fmla="*/ 62 h 12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79" h="126423">
                  <a:moveTo>
                    <a:pt x="28" y="62"/>
                  </a:moveTo>
                  <a:cubicBezTo>
                    <a:pt x="-1560" y="2708"/>
                    <a:pt x="64057" y="87904"/>
                    <a:pt x="95278" y="108012"/>
                  </a:cubicBezTo>
                  <a:cubicBezTo>
                    <a:pt x="126499" y="128120"/>
                    <a:pt x="156662" y="125474"/>
                    <a:pt x="187353" y="120712"/>
                  </a:cubicBezTo>
                  <a:cubicBezTo>
                    <a:pt x="218044" y="115950"/>
                    <a:pt x="281545" y="78908"/>
                    <a:pt x="279428" y="79437"/>
                  </a:cubicBezTo>
                  <a:cubicBezTo>
                    <a:pt x="277311" y="79966"/>
                    <a:pt x="200582" y="117537"/>
                    <a:pt x="174653" y="123887"/>
                  </a:cubicBezTo>
                  <a:cubicBezTo>
                    <a:pt x="148724" y="130237"/>
                    <a:pt x="138140" y="123358"/>
                    <a:pt x="123853" y="117537"/>
                  </a:cubicBezTo>
                  <a:cubicBezTo>
                    <a:pt x="109566" y="111716"/>
                    <a:pt x="92103" y="93195"/>
                    <a:pt x="88928" y="88962"/>
                  </a:cubicBezTo>
                  <a:cubicBezTo>
                    <a:pt x="85753" y="84729"/>
                    <a:pt x="115386" y="104837"/>
                    <a:pt x="104803" y="92137"/>
                  </a:cubicBezTo>
                  <a:cubicBezTo>
                    <a:pt x="94220" y="79437"/>
                    <a:pt x="1616" y="-2584"/>
                    <a:pt x="28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77BF5F13-2DB5-E169-D9FC-F8E9DF55E716}"/>
                </a:ext>
              </a:extLst>
            </p:cNvPr>
            <p:cNvSpPr/>
            <p:nvPr/>
          </p:nvSpPr>
          <p:spPr>
            <a:xfrm>
              <a:off x="4314677" y="11029905"/>
              <a:ext cx="348343" cy="316772"/>
            </a:xfrm>
            <a:custGeom>
              <a:avLst/>
              <a:gdLst>
                <a:gd name="connsiteX0" fmla="*/ 148 w 348343"/>
                <a:gd name="connsiteY0" fmla="*/ 45 h 316772"/>
                <a:gd name="connsiteX1" fmla="*/ 69998 w 348343"/>
                <a:gd name="connsiteY1" fmla="*/ 279445 h 316772"/>
                <a:gd name="connsiteX2" fmla="*/ 38248 w 348343"/>
                <a:gd name="connsiteY2" fmla="*/ 234995 h 316772"/>
                <a:gd name="connsiteX3" fmla="*/ 346223 w 348343"/>
                <a:gd name="connsiteY3" fmla="*/ 314370 h 316772"/>
                <a:gd name="connsiteX4" fmla="*/ 168423 w 348343"/>
                <a:gd name="connsiteY4" fmla="*/ 292145 h 316772"/>
                <a:gd name="connsiteX5" fmla="*/ 54123 w 348343"/>
                <a:gd name="connsiteY5" fmla="*/ 250870 h 316772"/>
                <a:gd name="connsiteX6" fmla="*/ 50948 w 348343"/>
                <a:gd name="connsiteY6" fmla="*/ 257220 h 316772"/>
                <a:gd name="connsiteX7" fmla="*/ 148 w 348343"/>
                <a:gd name="connsiteY7" fmla="*/ 45 h 3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43" h="316772">
                  <a:moveTo>
                    <a:pt x="148" y="45"/>
                  </a:moveTo>
                  <a:cubicBezTo>
                    <a:pt x="3323" y="3749"/>
                    <a:pt x="63648" y="240287"/>
                    <a:pt x="69998" y="279445"/>
                  </a:cubicBezTo>
                  <a:cubicBezTo>
                    <a:pt x="76348" y="318603"/>
                    <a:pt x="-7789" y="229174"/>
                    <a:pt x="38248" y="234995"/>
                  </a:cubicBezTo>
                  <a:cubicBezTo>
                    <a:pt x="84285" y="240816"/>
                    <a:pt x="324527" y="304845"/>
                    <a:pt x="346223" y="314370"/>
                  </a:cubicBezTo>
                  <a:cubicBezTo>
                    <a:pt x="367919" y="323895"/>
                    <a:pt x="217106" y="302728"/>
                    <a:pt x="168423" y="292145"/>
                  </a:cubicBezTo>
                  <a:cubicBezTo>
                    <a:pt x="119740" y="281562"/>
                    <a:pt x="54123" y="250870"/>
                    <a:pt x="54123" y="250870"/>
                  </a:cubicBezTo>
                  <a:cubicBezTo>
                    <a:pt x="34544" y="245049"/>
                    <a:pt x="56240" y="296378"/>
                    <a:pt x="50948" y="257220"/>
                  </a:cubicBezTo>
                  <a:cubicBezTo>
                    <a:pt x="45656" y="218062"/>
                    <a:pt x="-3027" y="-3659"/>
                    <a:pt x="14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70D024A-4350-DEE8-FA8A-27A3399E1BC3}"/>
                </a:ext>
              </a:extLst>
            </p:cNvPr>
            <p:cNvSpPr/>
            <p:nvPr/>
          </p:nvSpPr>
          <p:spPr>
            <a:xfrm>
              <a:off x="3885714" y="11023600"/>
              <a:ext cx="371961" cy="692181"/>
            </a:xfrm>
            <a:custGeom>
              <a:avLst/>
              <a:gdLst>
                <a:gd name="connsiteX0" fmla="*/ 371961 w 371961"/>
                <a:gd name="connsiteY0" fmla="*/ 0 h 692181"/>
                <a:gd name="connsiteX1" fmla="*/ 314811 w 371961"/>
                <a:gd name="connsiteY1" fmla="*/ 368300 h 692181"/>
                <a:gd name="connsiteX2" fmla="*/ 298936 w 371961"/>
                <a:gd name="connsiteY2" fmla="*/ 304800 h 692181"/>
                <a:gd name="connsiteX3" fmla="*/ 203686 w 371961"/>
                <a:gd name="connsiteY3" fmla="*/ 473075 h 692181"/>
                <a:gd name="connsiteX4" fmla="*/ 165586 w 371961"/>
                <a:gd name="connsiteY4" fmla="*/ 565150 h 692181"/>
                <a:gd name="connsiteX5" fmla="*/ 486 w 371961"/>
                <a:gd name="connsiteY5" fmla="*/ 692150 h 692181"/>
                <a:gd name="connsiteX6" fmla="*/ 121136 w 371961"/>
                <a:gd name="connsiteY6" fmla="*/ 574675 h 692181"/>
                <a:gd name="connsiteX7" fmla="*/ 295761 w 371961"/>
                <a:gd name="connsiteY7" fmla="*/ 330200 h 692181"/>
                <a:gd name="connsiteX8" fmla="*/ 295761 w 371961"/>
                <a:gd name="connsiteY8" fmla="*/ 330200 h 692181"/>
                <a:gd name="connsiteX9" fmla="*/ 371961 w 371961"/>
                <a:gd name="connsiteY9" fmla="*/ 0 h 69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961" h="692181">
                  <a:moveTo>
                    <a:pt x="371961" y="0"/>
                  </a:moveTo>
                  <a:cubicBezTo>
                    <a:pt x="349471" y="158750"/>
                    <a:pt x="326982" y="317500"/>
                    <a:pt x="314811" y="368300"/>
                  </a:cubicBezTo>
                  <a:cubicBezTo>
                    <a:pt x="302640" y="419100"/>
                    <a:pt x="317457" y="287338"/>
                    <a:pt x="298936" y="304800"/>
                  </a:cubicBezTo>
                  <a:cubicBezTo>
                    <a:pt x="280415" y="322263"/>
                    <a:pt x="225911" y="429683"/>
                    <a:pt x="203686" y="473075"/>
                  </a:cubicBezTo>
                  <a:cubicBezTo>
                    <a:pt x="181461" y="516467"/>
                    <a:pt x="199453" y="528638"/>
                    <a:pt x="165586" y="565150"/>
                  </a:cubicBezTo>
                  <a:cubicBezTo>
                    <a:pt x="131719" y="601662"/>
                    <a:pt x="7894" y="690563"/>
                    <a:pt x="486" y="692150"/>
                  </a:cubicBezTo>
                  <a:cubicBezTo>
                    <a:pt x="-6922" y="693737"/>
                    <a:pt x="71924" y="635000"/>
                    <a:pt x="121136" y="574675"/>
                  </a:cubicBezTo>
                  <a:cubicBezTo>
                    <a:pt x="170348" y="514350"/>
                    <a:pt x="295761" y="330200"/>
                    <a:pt x="295761" y="330200"/>
                  </a:cubicBezTo>
                  <a:lnTo>
                    <a:pt x="295761" y="330200"/>
                  </a:lnTo>
                  <a:lnTo>
                    <a:pt x="37196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3CF92A09-5BBF-E517-CFB0-74E1EFD8DCD8}"/>
                </a:ext>
              </a:extLst>
            </p:cNvPr>
            <p:cNvSpPr/>
            <p:nvPr/>
          </p:nvSpPr>
          <p:spPr>
            <a:xfrm>
              <a:off x="3324225" y="11541124"/>
              <a:ext cx="58010" cy="244670"/>
            </a:xfrm>
            <a:custGeom>
              <a:avLst/>
              <a:gdLst>
                <a:gd name="connsiteX0" fmla="*/ 47625 w 58010"/>
                <a:gd name="connsiteY0" fmla="*/ 1 h 244670"/>
                <a:gd name="connsiteX1" fmla="*/ 50800 w 58010"/>
                <a:gd name="connsiteY1" fmla="*/ 139701 h 244670"/>
                <a:gd name="connsiteX2" fmla="*/ 44450 w 58010"/>
                <a:gd name="connsiteY2" fmla="*/ 193676 h 244670"/>
                <a:gd name="connsiteX3" fmla="*/ 0 w 58010"/>
                <a:gd name="connsiteY3" fmla="*/ 244476 h 244670"/>
                <a:gd name="connsiteX4" fmla="*/ 44450 w 58010"/>
                <a:gd name="connsiteY4" fmla="*/ 174626 h 244670"/>
                <a:gd name="connsiteX5" fmla="*/ 53975 w 58010"/>
                <a:gd name="connsiteY5" fmla="*/ 155576 h 244670"/>
                <a:gd name="connsiteX6" fmla="*/ 25400 w 58010"/>
                <a:gd name="connsiteY6" fmla="*/ 114301 h 244670"/>
                <a:gd name="connsiteX7" fmla="*/ 57150 w 58010"/>
                <a:gd name="connsiteY7" fmla="*/ 136526 h 244670"/>
                <a:gd name="connsiteX8" fmla="*/ 47625 w 58010"/>
                <a:gd name="connsiteY8" fmla="*/ 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0" h="244670">
                  <a:moveTo>
                    <a:pt x="47625" y="1"/>
                  </a:moveTo>
                  <a:cubicBezTo>
                    <a:pt x="46567" y="530"/>
                    <a:pt x="51329" y="107422"/>
                    <a:pt x="50800" y="139701"/>
                  </a:cubicBezTo>
                  <a:cubicBezTo>
                    <a:pt x="50271" y="171980"/>
                    <a:pt x="52917" y="176214"/>
                    <a:pt x="44450" y="193676"/>
                  </a:cubicBezTo>
                  <a:cubicBezTo>
                    <a:pt x="35983" y="211138"/>
                    <a:pt x="0" y="247651"/>
                    <a:pt x="0" y="244476"/>
                  </a:cubicBezTo>
                  <a:cubicBezTo>
                    <a:pt x="0" y="241301"/>
                    <a:pt x="35454" y="189443"/>
                    <a:pt x="44450" y="174626"/>
                  </a:cubicBezTo>
                  <a:cubicBezTo>
                    <a:pt x="53446" y="159809"/>
                    <a:pt x="57150" y="165630"/>
                    <a:pt x="53975" y="155576"/>
                  </a:cubicBezTo>
                  <a:cubicBezTo>
                    <a:pt x="50800" y="145522"/>
                    <a:pt x="24871" y="117476"/>
                    <a:pt x="25400" y="114301"/>
                  </a:cubicBezTo>
                  <a:cubicBezTo>
                    <a:pt x="25929" y="111126"/>
                    <a:pt x="52917" y="151872"/>
                    <a:pt x="57150" y="136526"/>
                  </a:cubicBezTo>
                  <a:cubicBezTo>
                    <a:pt x="61383" y="121180"/>
                    <a:pt x="48683" y="-528"/>
                    <a:pt x="4762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37A9685A-438A-2D2D-5314-2B4A01A762FA}"/>
                </a:ext>
              </a:extLst>
            </p:cNvPr>
            <p:cNvSpPr/>
            <p:nvPr/>
          </p:nvSpPr>
          <p:spPr>
            <a:xfrm>
              <a:off x="3287158" y="11518720"/>
              <a:ext cx="69531" cy="168889"/>
            </a:xfrm>
            <a:custGeom>
              <a:avLst/>
              <a:gdLst>
                <a:gd name="connsiteX0" fmla="*/ 2142 w 69531"/>
                <a:gd name="connsiteY0" fmla="*/ 180 h 168889"/>
                <a:gd name="connsiteX1" fmla="*/ 11667 w 69531"/>
                <a:gd name="connsiteY1" fmla="*/ 95430 h 168889"/>
                <a:gd name="connsiteX2" fmla="*/ 68817 w 69531"/>
                <a:gd name="connsiteY2" fmla="*/ 168455 h 168889"/>
                <a:gd name="connsiteX3" fmla="*/ 40242 w 69531"/>
                <a:gd name="connsiteY3" fmla="*/ 120830 h 168889"/>
                <a:gd name="connsiteX4" fmla="*/ 2142 w 69531"/>
                <a:gd name="connsiteY4" fmla="*/ 180 h 1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1" h="168889">
                  <a:moveTo>
                    <a:pt x="2142" y="180"/>
                  </a:moveTo>
                  <a:cubicBezTo>
                    <a:pt x="-2620" y="-4053"/>
                    <a:pt x="554" y="67384"/>
                    <a:pt x="11667" y="95430"/>
                  </a:cubicBezTo>
                  <a:cubicBezTo>
                    <a:pt x="22780" y="123476"/>
                    <a:pt x="64055" y="164222"/>
                    <a:pt x="68817" y="168455"/>
                  </a:cubicBezTo>
                  <a:cubicBezTo>
                    <a:pt x="73579" y="172688"/>
                    <a:pt x="53471" y="145172"/>
                    <a:pt x="40242" y="120830"/>
                  </a:cubicBezTo>
                  <a:cubicBezTo>
                    <a:pt x="27013" y="96488"/>
                    <a:pt x="6904" y="4413"/>
                    <a:pt x="2142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70D9EA10-3F03-2E2B-C85C-880CB6DB607E}"/>
                </a:ext>
              </a:extLst>
            </p:cNvPr>
            <p:cNvSpPr/>
            <p:nvPr/>
          </p:nvSpPr>
          <p:spPr>
            <a:xfrm>
              <a:off x="3487726" y="11007230"/>
              <a:ext cx="551486" cy="629652"/>
            </a:xfrm>
            <a:custGeom>
              <a:avLst/>
              <a:gdLst>
                <a:gd name="connsiteX0" fmla="*/ 550874 w 551486"/>
                <a:gd name="connsiteY0" fmla="*/ 495 h 629652"/>
                <a:gd name="connsiteX1" fmla="*/ 379424 w 551486"/>
                <a:gd name="connsiteY1" fmla="*/ 203695 h 629652"/>
                <a:gd name="connsiteX2" fmla="*/ 417524 w 551486"/>
                <a:gd name="connsiteY2" fmla="*/ 203695 h 629652"/>
                <a:gd name="connsiteX3" fmla="*/ 220674 w 551486"/>
                <a:gd name="connsiteY3" fmla="*/ 429120 h 629652"/>
                <a:gd name="connsiteX4" fmla="*/ 80974 w 551486"/>
                <a:gd name="connsiteY4" fmla="*/ 527545 h 629652"/>
                <a:gd name="connsiteX5" fmla="*/ 1599 w 551486"/>
                <a:gd name="connsiteY5" fmla="*/ 629145 h 629652"/>
                <a:gd name="connsiteX6" fmla="*/ 150824 w 551486"/>
                <a:gd name="connsiteY6" fmla="*/ 483095 h 629652"/>
                <a:gd name="connsiteX7" fmla="*/ 363549 w 551486"/>
                <a:gd name="connsiteY7" fmla="*/ 267195 h 629652"/>
                <a:gd name="connsiteX8" fmla="*/ 334974 w 551486"/>
                <a:gd name="connsiteY8" fmla="*/ 286245 h 629652"/>
                <a:gd name="connsiteX9" fmla="*/ 433399 w 551486"/>
                <a:gd name="connsiteY9" fmla="*/ 149720 h 629652"/>
                <a:gd name="connsiteX10" fmla="*/ 550874 w 551486"/>
                <a:gd name="connsiteY10" fmla="*/ 495 h 6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86" h="629652">
                  <a:moveTo>
                    <a:pt x="550874" y="495"/>
                  </a:moveTo>
                  <a:cubicBezTo>
                    <a:pt x="541878" y="9491"/>
                    <a:pt x="401649" y="169828"/>
                    <a:pt x="379424" y="203695"/>
                  </a:cubicBezTo>
                  <a:cubicBezTo>
                    <a:pt x="357199" y="237562"/>
                    <a:pt x="443982" y="166124"/>
                    <a:pt x="417524" y="203695"/>
                  </a:cubicBezTo>
                  <a:cubicBezTo>
                    <a:pt x="391066" y="241266"/>
                    <a:pt x="276766" y="375145"/>
                    <a:pt x="220674" y="429120"/>
                  </a:cubicBezTo>
                  <a:cubicBezTo>
                    <a:pt x="164582" y="483095"/>
                    <a:pt x="117486" y="494208"/>
                    <a:pt x="80974" y="527545"/>
                  </a:cubicBezTo>
                  <a:cubicBezTo>
                    <a:pt x="44461" y="560883"/>
                    <a:pt x="-10043" y="636553"/>
                    <a:pt x="1599" y="629145"/>
                  </a:cubicBezTo>
                  <a:cubicBezTo>
                    <a:pt x="13241" y="621737"/>
                    <a:pt x="90499" y="543420"/>
                    <a:pt x="150824" y="483095"/>
                  </a:cubicBezTo>
                  <a:cubicBezTo>
                    <a:pt x="211149" y="422770"/>
                    <a:pt x="332857" y="300003"/>
                    <a:pt x="363549" y="267195"/>
                  </a:cubicBezTo>
                  <a:cubicBezTo>
                    <a:pt x="394241" y="234387"/>
                    <a:pt x="323332" y="305824"/>
                    <a:pt x="334974" y="286245"/>
                  </a:cubicBezTo>
                  <a:cubicBezTo>
                    <a:pt x="346616" y="266666"/>
                    <a:pt x="399532" y="192053"/>
                    <a:pt x="433399" y="149720"/>
                  </a:cubicBezTo>
                  <a:cubicBezTo>
                    <a:pt x="467266" y="107387"/>
                    <a:pt x="559870" y="-8501"/>
                    <a:pt x="550874" y="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93907C81-986E-7157-958B-4D3CF3C79AAC}"/>
                </a:ext>
              </a:extLst>
            </p:cNvPr>
            <p:cNvSpPr/>
            <p:nvPr/>
          </p:nvSpPr>
          <p:spPr>
            <a:xfrm>
              <a:off x="4037985" y="11604156"/>
              <a:ext cx="172071" cy="325011"/>
            </a:xfrm>
            <a:custGeom>
              <a:avLst/>
              <a:gdLst>
                <a:gd name="connsiteX0" fmla="*/ 172065 w 172071"/>
                <a:gd name="connsiteY0" fmla="*/ 469 h 325011"/>
                <a:gd name="connsiteX1" fmla="*/ 19665 w 172071"/>
                <a:gd name="connsiteY1" fmla="*/ 187794 h 325011"/>
                <a:gd name="connsiteX2" fmla="*/ 615 w 172071"/>
                <a:gd name="connsiteY2" fmla="*/ 314794 h 325011"/>
                <a:gd name="connsiteX3" fmla="*/ 6965 w 172071"/>
                <a:gd name="connsiteY3" fmla="*/ 283044 h 325011"/>
                <a:gd name="connsiteX4" fmla="*/ 3790 w 172071"/>
                <a:gd name="connsiteY4" fmla="*/ 324319 h 325011"/>
                <a:gd name="connsiteX5" fmla="*/ 6965 w 172071"/>
                <a:gd name="connsiteY5" fmla="*/ 241769 h 325011"/>
                <a:gd name="connsiteX6" fmla="*/ 26015 w 172071"/>
                <a:gd name="connsiteY6" fmla="*/ 136994 h 325011"/>
                <a:gd name="connsiteX7" fmla="*/ 172065 w 172071"/>
                <a:gd name="connsiteY7" fmla="*/ 469 h 32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71" h="325011">
                  <a:moveTo>
                    <a:pt x="172065" y="469"/>
                  </a:moveTo>
                  <a:cubicBezTo>
                    <a:pt x="171007" y="8936"/>
                    <a:pt x="48240" y="135407"/>
                    <a:pt x="19665" y="187794"/>
                  </a:cubicBezTo>
                  <a:cubicBezTo>
                    <a:pt x="-8910" y="240181"/>
                    <a:pt x="2732" y="298919"/>
                    <a:pt x="615" y="314794"/>
                  </a:cubicBezTo>
                  <a:cubicBezTo>
                    <a:pt x="-1502" y="330669"/>
                    <a:pt x="6436" y="281457"/>
                    <a:pt x="6965" y="283044"/>
                  </a:cubicBezTo>
                  <a:cubicBezTo>
                    <a:pt x="7494" y="284631"/>
                    <a:pt x="3790" y="331198"/>
                    <a:pt x="3790" y="324319"/>
                  </a:cubicBezTo>
                  <a:cubicBezTo>
                    <a:pt x="3790" y="317440"/>
                    <a:pt x="3261" y="272990"/>
                    <a:pt x="6965" y="241769"/>
                  </a:cubicBezTo>
                  <a:cubicBezTo>
                    <a:pt x="10669" y="210548"/>
                    <a:pt x="-443" y="173506"/>
                    <a:pt x="26015" y="136994"/>
                  </a:cubicBezTo>
                  <a:cubicBezTo>
                    <a:pt x="52473" y="100482"/>
                    <a:pt x="173123" y="-7998"/>
                    <a:pt x="172065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1B1443F4-1611-7822-A17E-BEFE7A9214F8}"/>
                </a:ext>
              </a:extLst>
            </p:cNvPr>
            <p:cNvSpPr/>
            <p:nvPr/>
          </p:nvSpPr>
          <p:spPr>
            <a:xfrm>
              <a:off x="3981436" y="11859434"/>
              <a:ext cx="33160" cy="248166"/>
            </a:xfrm>
            <a:custGeom>
              <a:avLst/>
              <a:gdLst>
                <a:gd name="connsiteX0" fmla="*/ 14 w 33160"/>
                <a:gd name="connsiteY0" fmla="*/ 5541 h 248166"/>
                <a:gd name="connsiteX1" fmla="*/ 19064 w 33160"/>
                <a:gd name="connsiteY1" fmla="*/ 88091 h 248166"/>
                <a:gd name="connsiteX2" fmla="*/ 31764 w 33160"/>
                <a:gd name="connsiteY2" fmla="*/ 227791 h 248166"/>
                <a:gd name="connsiteX3" fmla="*/ 31764 w 33160"/>
                <a:gd name="connsiteY3" fmla="*/ 186516 h 248166"/>
                <a:gd name="connsiteX4" fmla="*/ 22239 w 33160"/>
                <a:gd name="connsiteY4" fmla="*/ 243666 h 248166"/>
                <a:gd name="connsiteX5" fmla="*/ 14 w 33160"/>
                <a:gd name="connsiteY5" fmla="*/ 5541 h 2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60" h="248166">
                  <a:moveTo>
                    <a:pt x="14" y="5541"/>
                  </a:moveTo>
                  <a:cubicBezTo>
                    <a:pt x="-515" y="-20388"/>
                    <a:pt x="13772" y="51049"/>
                    <a:pt x="19064" y="88091"/>
                  </a:cubicBezTo>
                  <a:cubicBezTo>
                    <a:pt x="24356" y="125133"/>
                    <a:pt x="29647" y="211387"/>
                    <a:pt x="31764" y="227791"/>
                  </a:cubicBezTo>
                  <a:cubicBezTo>
                    <a:pt x="33881" y="244195"/>
                    <a:pt x="33352" y="183870"/>
                    <a:pt x="31764" y="186516"/>
                  </a:cubicBezTo>
                  <a:cubicBezTo>
                    <a:pt x="30177" y="189162"/>
                    <a:pt x="25414" y="267479"/>
                    <a:pt x="22239" y="243666"/>
                  </a:cubicBezTo>
                  <a:cubicBezTo>
                    <a:pt x="19064" y="219854"/>
                    <a:pt x="543" y="31470"/>
                    <a:pt x="14" y="5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0B97C76-8111-2B1E-418F-85812E1AE246}"/>
                </a:ext>
              </a:extLst>
            </p:cNvPr>
            <p:cNvSpPr/>
            <p:nvPr/>
          </p:nvSpPr>
          <p:spPr>
            <a:xfrm>
              <a:off x="3466884" y="11709372"/>
              <a:ext cx="292673" cy="73057"/>
            </a:xfrm>
            <a:custGeom>
              <a:avLst/>
              <a:gdLst>
                <a:gd name="connsiteX0" fmla="*/ 216 w 292673"/>
                <a:gd name="connsiteY0" fmla="*/ 73053 h 73057"/>
                <a:gd name="connsiteX1" fmla="*/ 114516 w 292673"/>
                <a:gd name="connsiteY1" fmla="*/ 19078 h 73057"/>
                <a:gd name="connsiteX2" fmla="*/ 285966 w 292673"/>
                <a:gd name="connsiteY2" fmla="*/ 19078 h 73057"/>
                <a:gd name="connsiteX3" fmla="*/ 241516 w 292673"/>
                <a:gd name="connsiteY3" fmla="*/ 28 h 73057"/>
                <a:gd name="connsiteX4" fmla="*/ 89116 w 292673"/>
                <a:gd name="connsiteY4" fmla="*/ 15903 h 73057"/>
                <a:gd name="connsiteX5" fmla="*/ 216 w 292673"/>
                <a:gd name="connsiteY5" fmla="*/ 73053 h 7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673" h="73057">
                  <a:moveTo>
                    <a:pt x="216" y="73053"/>
                  </a:moveTo>
                  <a:cubicBezTo>
                    <a:pt x="4449" y="73582"/>
                    <a:pt x="66891" y="28074"/>
                    <a:pt x="114516" y="19078"/>
                  </a:cubicBezTo>
                  <a:cubicBezTo>
                    <a:pt x="162141" y="10082"/>
                    <a:pt x="264799" y="22253"/>
                    <a:pt x="285966" y="19078"/>
                  </a:cubicBezTo>
                  <a:cubicBezTo>
                    <a:pt x="307133" y="15903"/>
                    <a:pt x="274324" y="557"/>
                    <a:pt x="241516" y="28"/>
                  </a:cubicBezTo>
                  <a:cubicBezTo>
                    <a:pt x="208708" y="-501"/>
                    <a:pt x="123512" y="6378"/>
                    <a:pt x="89116" y="15903"/>
                  </a:cubicBezTo>
                  <a:cubicBezTo>
                    <a:pt x="54720" y="25428"/>
                    <a:pt x="-4017" y="72524"/>
                    <a:pt x="216" y="73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ED190491-A808-9E4A-A6C8-8C10C77C4A0A}"/>
                </a:ext>
              </a:extLst>
            </p:cNvPr>
            <p:cNvSpPr/>
            <p:nvPr/>
          </p:nvSpPr>
          <p:spPr>
            <a:xfrm>
              <a:off x="3809028" y="11750295"/>
              <a:ext cx="169331" cy="339774"/>
            </a:xfrm>
            <a:custGeom>
              <a:avLst/>
              <a:gdLst>
                <a:gd name="connsiteX0" fmla="*/ 169247 w 169331"/>
                <a:gd name="connsiteY0" fmla="*/ 380 h 339774"/>
                <a:gd name="connsiteX1" fmla="*/ 29547 w 169331"/>
                <a:gd name="connsiteY1" fmla="*/ 108330 h 339774"/>
                <a:gd name="connsiteX2" fmla="*/ 20022 w 169331"/>
                <a:gd name="connsiteY2" fmla="*/ 238505 h 339774"/>
                <a:gd name="connsiteX3" fmla="*/ 4147 w 169331"/>
                <a:gd name="connsiteY3" fmla="*/ 203580 h 339774"/>
                <a:gd name="connsiteX4" fmla="*/ 32722 w 169331"/>
                <a:gd name="connsiteY4" fmla="*/ 336930 h 339774"/>
                <a:gd name="connsiteX5" fmla="*/ 20022 w 169331"/>
                <a:gd name="connsiteY5" fmla="*/ 282955 h 339774"/>
                <a:gd name="connsiteX6" fmla="*/ 7322 w 169331"/>
                <a:gd name="connsiteY6" fmla="*/ 146430 h 339774"/>
                <a:gd name="connsiteX7" fmla="*/ 169247 w 169331"/>
                <a:gd name="connsiteY7" fmla="*/ 380 h 33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331" h="339774">
                  <a:moveTo>
                    <a:pt x="169247" y="380"/>
                  </a:moveTo>
                  <a:cubicBezTo>
                    <a:pt x="172951" y="-5970"/>
                    <a:pt x="54418" y="68643"/>
                    <a:pt x="29547" y="108330"/>
                  </a:cubicBezTo>
                  <a:cubicBezTo>
                    <a:pt x="4676" y="148017"/>
                    <a:pt x="24255" y="222630"/>
                    <a:pt x="20022" y="238505"/>
                  </a:cubicBezTo>
                  <a:cubicBezTo>
                    <a:pt x="15789" y="254380"/>
                    <a:pt x="2030" y="187176"/>
                    <a:pt x="4147" y="203580"/>
                  </a:cubicBezTo>
                  <a:cubicBezTo>
                    <a:pt x="6264" y="219984"/>
                    <a:pt x="30076" y="323701"/>
                    <a:pt x="32722" y="336930"/>
                  </a:cubicBezTo>
                  <a:cubicBezTo>
                    <a:pt x="35368" y="350159"/>
                    <a:pt x="24255" y="314705"/>
                    <a:pt x="20022" y="282955"/>
                  </a:cubicBezTo>
                  <a:cubicBezTo>
                    <a:pt x="15789" y="251205"/>
                    <a:pt x="-13316" y="189822"/>
                    <a:pt x="7322" y="146430"/>
                  </a:cubicBezTo>
                  <a:cubicBezTo>
                    <a:pt x="27959" y="103038"/>
                    <a:pt x="165543" y="6730"/>
                    <a:pt x="169247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D34DDE07-D6C7-4E48-8568-AE2FF530F35F}"/>
                </a:ext>
              </a:extLst>
            </p:cNvPr>
            <p:cNvSpPr/>
            <p:nvPr/>
          </p:nvSpPr>
          <p:spPr>
            <a:xfrm>
              <a:off x="3459862" y="11375903"/>
              <a:ext cx="223874" cy="41986"/>
            </a:xfrm>
            <a:custGeom>
              <a:avLst/>
              <a:gdLst>
                <a:gd name="connsiteX0" fmla="*/ 223138 w 223874"/>
                <a:gd name="connsiteY0" fmla="*/ 122 h 41986"/>
                <a:gd name="connsiteX1" fmla="*/ 70738 w 223874"/>
                <a:gd name="connsiteY1" fmla="*/ 28697 h 41986"/>
                <a:gd name="connsiteX2" fmla="*/ 16763 w 223874"/>
                <a:gd name="connsiteY2" fmla="*/ 28697 h 41986"/>
                <a:gd name="connsiteX3" fmla="*/ 118363 w 223874"/>
                <a:gd name="connsiteY3" fmla="*/ 31872 h 41986"/>
                <a:gd name="connsiteX4" fmla="*/ 888 w 223874"/>
                <a:gd name="connsiteY4" fmla="*/ 41397 h 41986"/>
                <a:gd name="connsiteX5" fmla="*/ 223138 w 223874"/>
                <a:gd name="connsiteY5" fmla="*/ 122 h 4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874" h="41986">
                  <a:moveTo>
                    <a:pt x="223138" y="122"/>
                  </a:moveTo>
                  <a:cubicBezTo>
                    <a:pt x="234780" y="-1995"/>
                    <a:pt x="105134" y="23935"/>
                    <a:pt x="70738" y="28697"/>
                  </a:cubicBezTo>
                  <a:cubicBezTo>
                    <a:pt x="36342" y="33459"/>
                    <a:pt x="8825" y="28168"/>
                    <a:pt x="16763" y="28697"/>
                  </a:cubicBezTo>
                  <a:cubicBezTo>
                    <a:pt x="24700" y="29226"/>
                    <a:pt x="121009" y="29755"/>
                    <a:pt x="118363" y="31872"/>
                  </a:cubicBezTo>
                  <a:cubicBezTo>
                    <a:pt x="115717" y="33989"/>
                    <a:pt x="-11812" y="44572"/>
                    <a:pt x="888" y="41397"/>
                  </a:cubicBezTo>
                  <a:cubicBezTo>
                    <a:pt x="13588" y="38222"/>
                    <a:pt x="211496" y="2239"/>
                    <a:pt x="223138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9BA7DD03-4AF7-89F5-5C7C-38CAC1BE2D5B}"/>
                </a:ext>
              </a:extLst>
            </p:cNvPr>
            <p:cNvSpPr/>
            <p:nvPr/>
          </p:nvSpPr>
          <p:spPr>
            <a:xfrm>
              <a:off x="4152113" y="11505830"/>
              <a:ext cx="321975" cy="484564"/>
            </a:xfrm>
            <a:custGeom>
              <a:avLst/>
              <a:gdLst>
                <a:gd name="connsiteX0" fmla="*/ 321462 w 321975"/>
                <a:gd name="connsiteY0" fmla="*/ 370 h 484564"/>
                <a:gd name="connsiteX1" fmla="*/ 127787 w 321975"/>
                <a:gd name="connsiteY1" fmla="*/ 308345 h 484564"/>
                <a:gd name="connsiteX2" fmla="*/ 172237 w 321975"/>
                <a:gd name="connsiteY2" fmla="*/ 267070 h 484564"/>
                <a:gd name="connsiteX3" fmla="*/ 787 w 321975"/>
                <a:gd name="connsiteY3" fmla="*/ 482970 h 484564"/>
                <a:gd name="connsiteX4" fmla="*/ 111912 w 321975"/>
                <a:gd name="connsiteY4" fmla="*/ 359145 h 484564"/>
                <a:gd name="connsiteX5" fmla="*/ 194462 w 321975"/>
                <a:gd name="connsiteY5" fmla="*/ 244845 h 484564"/>
                <a:gd name="connsiteX6" fmla="*/ 184937 w 321975"/>
                <a:gd name="connsiteY6" fmla="*/ 244845 h 484564"/>
                <a:gd name="connsiteX7" fmla="*/ 321462 w 321975"/>
                <a:gd name="connsiteY7" fmla="*/ 370 h 4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975" h="484564">
                  <a:moveTo>
                    <a:pt x="321462" y="370"/>
                  </a:moveTo>
                  <a:cubicBezTo>
                    <a:pt x="311937" y="10953"/>
                    <a:pt x="152658" y="263895"/>
                    <a:pt x="127787" y="308345"/>
                  </a:cubicBezTo>
                  <a:cubicBezTo>
                    <a:pt x="102916" y="352795"/>
                    <a:pt x="193404" y="237966"/>
                    <a:pt x="172237" y="267070"/>
                  </a:cubicBezTo>
                  <a:cubicBezTo>
                    <a:pt x="151070" y="296174"/>
                    <a:pt x="10841" y="467624"/>
                    <a:pt x="787" y="482970"/>
                  </a:cubicBezTo>
                  <a:cubicBezTo>
                    <a:pt x="-9267" y="498316"/>
                    <a:pt x="79633" y="398832"/>
                    <a:pt x="111912" y="359145"/>
                  </a:cubicBezTo>
                  <a:cubicBezTo>
                    <a:pt x="144191" y="319458"/>
                    <a:pt x="194462" y="244845"/>
                    <a:pt x="194462" y="244845"/>
                  </a:cubicBezTo>
                  <a:cubicBezTo>
                    <a:pt x="206633" y="225795"/>
                    <a:pt x="164829" y="280828"/>
                    <a:pt x="184937" y="244845"/>
                  </a:cubicBezTo>
                  <a:cubicBezTo>
                    <a:pt x="205045" y="208862"/>
                    <a:pt x="330987" y="-10213"/>
                    <a:pt x="321462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25DCF60D-DEF5-97F7-1003-96A346587DFB}"/>
                </a:ext>
              </a:extLst>
            </p:cNvPr>
            <p:cNvSpPr/>
            <p:nvPr/>
          </p:nvSpPr>
          <p:spPr>
            <a:xfrm>
              <a:off x="4228980" y="11420475"/>
              <a:ext cx="298803" cy="73099"/>
            </a:xfrm>
            <a:custGeom>
              <a:avLst/>
              <a:gdLst>
                <a:gd name="connsiteX0" fmla="*/ 298570 w 298803"/>
                <a:gd name="connsiteY0" fmla="*/ 0 h 73099"/>
                <a:gd name="connsiteX1" fmla="*/ 168395 w 298803"/>
                <a:gd name="connsiteY1" fmla="*/ 25400 h 73099"/>
                <a:gd name="connsiteX2" fmla="*/ 120 w 298803"/>
                <a:gd name="connsiteY2" fmla="*/ 69850 h 73099"/>
                <a:gd name="connsiteX3" fmla="*/ 139820 w 298803"/>
                <a:gd name="connsiteY3" fmla="*/ 38100 h 73099"/>
                <a:gd name="connsiteX4" fmla="*/ 38220 w 298803"/>
                <a:gd name="connsiteY4" fmla="*/ 73025 h 73099"/>
                <a:gd name="connsiteX5" fmla="*/ 158870 w 298803"/>
                <a:gd name="connsiteY5" fmla="*/ 47625 h 73099"/>
                <a:gd name="connsiteX6" fmla="*/ 120770 w 298803"/>
                <a:gd name="connsiteY6" fmla="*/ 57150 h 73099"/>
                <a:gd name="connsiteX7" fmla="*/ 136645 w 298803"/>
                <a:gd name="connsiteY7" fmla="*/ 25400 h 73099"/>
                <a:gd name="connsiteX8" fmla="*/ 298570 w 298803"/>
                <a:gd name="connsiteY8" fmla="*/ 0 h 7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03" h="73099">
                  <a:moveTo>
                    <a:pt x="298570" y="0"/>
                  </a:moveTo>
                  <a:cubicBezTo>
                    <a:pt x="303862" y="0"/>
                    <a:pt x="218137" y="13758"/>
                    <a:pt x="168395" y="25400"/>
                  </a:cubicBezTo>
                  <a:cubicBezTo>
                    <a:pt x="118653" y="37042"/>
                    <a:pt x="4882" y="67733"/>
                    <a:pt x="120" y="69850"/>
                  </a:cubicBezTo>
                  <a:cubicBezTo>
                    <a:pt x="-4642" y="71967"/>
                    <a:pt x="133470" y="37571"/>
                    <a:pt x="139820" y="38100"/>
                  </a:cubicBezTo>
                  <a:cubicBezTo>
                    <a:pt x="146170" y="38629"/>
                    <a:pt x="35045" y="71438"/>
                    <a:pt x="38220" y="73025"/>
                  </a:cubicBezTo>
                  <a:cubicBezTo>
                    <a:pt x="41395" y="74612"/>
                    <a:pt x="145112" y="50271"/>
                    <a:pt x="158870" y="47625"/>
                  </a:cubicBezTo>
                  <a:cubicBezTo>
                    <a:pt x="172628" y="44979"/>
                    <a:pt x="124474" y="60854"/>
                    <a:pt x="120770" y="57150"/>
                  </a:cubicBezTo>
                  <a:cubicBezTo>
                    <a:pt x="117066" y="53446"/>
                    <a:pt x="108070" y="34396"/>
                    <a:pt x="136645" y="25400"/>
                  </a:cubicBezTo>
                  <a:cubicBezTo>
                    <a:pt x="165220" y="16404"/>
                    <a:pt x="293278" y="0"/>
                    <a:pt x="2985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A0EDB909-4D14-AC6B-6F1B-4BA669591B94}"/>
                </a:ext>
              </a:extLst>
            </p:cNvPr>
            <p:cNvSpPr/>
            <p:nvPr/>
          </p:nvSpPr>
          <p:spPr>
            <a:xfrm>
              <a:off x="5242171" y="8679656"/>
              <a:ext cx="566568" cy="1394511"/>
            </a:xfrm>
            <a:custGeom>
              <a:avLst/>
              <a:gdLst>
                <a:gd name="connsiteX0" fmla="*/ 509272 w 566568"/>
                <a:gd name="connsiteY0" fmla="*/ 93283 h 1394511"/>
                <a:gd name="connsiteX1" fmla="*/ 5690 w 566568"/>
                <a:gd name="connsiteY1" fmla="*/ 1378744 h 1394511"/>
                <a:gd name="connsiteX2" fmla="*/ 230977 w 566568"/>
                <a:gd name="connsiteY2" fmla="*/ 822153 h 1394511"/>
                <a:gd name="connsiteX3" fmla="*/ 124959 w 566568"/>
                <a:gd name="connsiteY3" fmla="*/ 1020935 h 1394511"/>
                <a:gd name="connsiteX4" fmla="*/ 509272 w 566568"/>
                <a:gd name="connsiteY4" fmla="*/ 199301 h 1394511"/>
                <a:gd name="connsiteX5" fmla="*/ 509272 w 566568"/>
                <a:gd name="connsiteY5" fmla="*/ 93283 h 139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568" h="1394511">
                  <a:moveTo>
                    <a:pt x="509272" y="93283"/>
                  </a:moveTo>
                  <a:cubicBezTo>
                    <a:pt x="425342" y="289857"/>
                    <a:pt x="52072" y="1257266"/>
                    <a:pt x="5690" y="1378744"/>
                  </a:cubicBezTo>
                  <a:cubicBezTo>
                    <a:pt x="-40692" y="1500222"/>
                    <a:pt x="211099" y="881788"/>
                    <a:pt x="230977" y="822153"/>
                  </a:cubicBezTo>
                  <a:cubicBezTo>
                    <a:pt x="250855" y="762518"/>
                    <a:pt x="78577" y="1124744"/>
                    <a:pt x="124959" y="1020935"/>
                  </a:cubicBezTo>
                  <a:cubicBezTo>
                    <a:pt x="171341" y="917126"/>
                    <a:pt x="509272" y="199301"/>
                    <a:pt x="509272" y="199301"/>
                  </a:cubicBezTo>
                  <a:cubicBezTo>
                    <a:pt x="577742" y="49110"/>
                    <a:pt x="593202" y="-103291"/>
                    <a:pt x="509272" y="93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2416555B-95F8-F733-228B-541FB588CB47}"/>
                </a:ext>
              </a:extLst>
            </p:cNvPr>
            <p:cNvSpPr/>
            <p:nvPr/>
          </p:nvSpPr>
          <p:spPr>
            <a:xfrm>
              <a:off x="5248151" y="8854414"/>
              <a:ext cx="846114" cy="1386675"/>
            </a:xfrm>
            <a:custGeom>
              <a:avLst/>
              <a:gdLst>
                <a:gd name="connsiteX0" fmla="*/ 794840 w 846114"/>
                <a:gd name="connsiteY0" fmla="*/ 90803 h 1386675"/>
                <a:gd name="connsiteX1" fmla="*/ 12962 w 846114"/>
                <a:gd name="connsiteY1" fmla="*/ 1363012 h 1386675"/>
                <a:gd name="connsiteX2" fmla="*/ 317762 w 846114"/>
                <a:gd name="connsiteY2" fmla="*/ 899186 h 1386675"/>
                <a:gd name="connsiteX3" fmla="*/ 463536 w 846114"/>
                <a:gd name="connsiteY3" fmla="*/ 647395 h 1386675"/>
                <a:gd name="connsiteX4" fmla="*/ 423779 w 846114"/>
                <a:gd name="connsiteY4" fmla="*/ 700403 h 1386675"/>
                <a:gd name="connsiteX5" fmla="*/ 728579 w 846114"/>
                <a:gd name="connsiteY5" fmla="*/ 170316 h 1386675"/>
                <a:gd name="connsiteX6" fmla="*/ 794840 w 846114"/>
                <a:gd name="connsiteY6" fmla="*/ 90803 h 138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114" h="1386675">
                  <a:moveTo>
                    <a:pt x="794840" y="90803"/>
                  </a:moveTo>
                  <a:cubicBezTo>
                    <a:pt x="675571" y="289586"/>
                    <a:pt x="92475" y="1228282"/>
                    <a:pt x="12962" y="1363012"/>
                  </a:cubicBezTo>
                  <a:cubicBezTo>
                    <a:pt x="-66551" y="1497742"/>
                    <a:pt x="242666" y="1018455"/>
                    <a:pt x="317762" y="899186"/>
                  </a:cubicBezTo>
                  <a:cubicBezTo>
                    <a:pt x="392858" y="779917"/>
                    <a:pt x="445867" y="680525"/>
                    <a:pt x="463536" y="647395"/>
                  </a:cubicBezTo>
                  <a:cubicBezTo>
                    <a:pt x="481205" y="614265"/>
                    <a:pt x="379605" y="779916"/>
                    <a:pt x="423779" y="700403"/>
                  </a:cubicBezTo>
                  <a:cubicBezTo>
                    <a:pt x="467953" y="620890"/>
                    <a:pt x="660109" y="274125"/>
                    <a:pt x="728579" y="170316"/>
                  </a:cubicBezTo>
                  <a:cubicBezTo>
                    <a:pt x="797049" y="66507"/>
                    <a:pt x="914109" y="-107980"/>
                    <a:pt x="794840" y="90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08ABDC2D-71AB-3195-E0B8-525448EF3BBE}"/>
                </a:ext>
              </a:extLst>
            </p:cNvPr>
            <p:cNvSpPr/>
            <p:nvPr/>
          </p:nvSpPr>
          <p:spPr>
            <a:xfrm>
              <a:off x="6134609" y="5573569"/>
              <a:ext cx="349089" cy="1437168"/>
            </a:xfrm>
            <a:custGeom>
              <a:avLst/>
              <a:gdLst>
                <a:gd name="connsiteX0" fmla="*/ 14400 w 349089"/>
                <a:gd name="connsiteY0" fmla="*/ 71857 h 1437168"/>
                <a:gd name="connsiteX1" fmla="*/ 319200 w 349089"/>
                <a:gd name="connsiteY1" fmla="*/ 1012761 h 1437168"/>
                <a:gd name="connsiteX2" fmla="*/ 319200 w 349089"/>
                <a:gd name="connsiteY2" fmla="*/ 1436831 h 1437168"/>
                <a:gd name="connsiteX3" fmla="*/ 345704 w 349089"/>
                <a:gd name="connsiteY3" fmla="*/ 1079022 h 1437168"/>
                <a:gd name="connsiteX4" fmla="*/ 332452 w 349089"/>
                <a:gd name="connsiteY4" fmla="*/ 800727 h 1437168"/>
                <a:gd name="connsiteX5" fmla="*/ 199930 w 349089"/>
                <a:gd name="connsiteY5" fmla="*/ 588692 h 1437168"/>
                <a:gd name="connsiteX6" fmla="*/ 213182 w 349089"/>
                <a:gd name="connsiteY6" fmla="*/ 694709 h 1437168"/>
                <a:gd name="connsiteX7" fmla="*/ 67408 w 349089"/>
                <a:gd name="connsiteY7" fmla="*/ 138118 h 1437168"/>
                <a:gd name="connsiteX8" fmla="*/ 14400 w 349089"/>
                <a:gd name="connsiteY8" fmla="*/ 71857 h 14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89" h="1437168">
                  <a:moveTo>
                    <a:pt x="14400" y="71857"/>
                  </a:moveTo>
                  <a:cubicBezTo>
                    <a:pt x="56365" y="217631"/>
                    <a:pt x="268400" y="785265"/>
                    <a:pt x="319200" y="1012761"/>
                  </a:cubicBezTo>
                  <a:cubicBezTo>
                    <a:pt x="370000" y="1240257"/>
                    <a:pt x="314783" y="1425788"/>
                    <a:pt x="319200" y="1436831"/>
                  </a:cubicBezTo>
                  <a:cubicBezTo>
                    <a:pt x="323617" y="1447875"/>
                    <a:pt x="343495" y="1185039"/>
                    <a:pt x="345704" y="1079022"/>
                  </a:cubicBezTo>
                  <a:cubicBezTo>
                    <a:pt x="347913" y="973005"/>
                    <a:pt x="356748" y="882449"/>
                    <a:pt x="332452" y="800727"/>
                  </a:cubicBezTo>
                  <a:cubicBezTo>
                    <a:pt x="308156" y="719005"/>
                    <a:pt x="219808" y="606362"/>
                    <a:pt x="199930" y="588692"/>
                  </a:cubicBezTo>
                  <a:cubicBezTo>
                    <a:pt x="180052" y="571022"/>
                    <a:pt x="235269" y="769805"/>
                    <a:pt x="213182" y="694709"/>
                  </a:cubicBezTo>
                  <a:cubicBezTo>
                    <a:pt x="191095" y="619613"/>
                    <a:pt x="102747" y="246344"/>
                    <a:pt x="67408" y="138118"/>
                  </a:cubicBezTo>
                  <a:cubicBezTo>
                    <a:pt x="32069" y="29892"/>
                    <a:pt x="-27565" y="-73917"/>
                    <a:pt x="14400" y="718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42067EFE-3520-4C8D-4C2F-1F1F97805851}"/>
                </a:ext>
              </a:extLst>
            </p:cNvPr>
            <p:cNvSpPr/>
            <p:nvPr/>
          </p:nvSpPr>
          <p:spPr>
            <a:xfrm>
              <a:off x="4478543" y="4569235"/>
              <a:ext cx="353012" cy="1008231"/>
            </a:xfrm>
            <a:custGeom>
              <a:avLst/>
              <a:gdLst>
                <a:gd name="connsiteX0" fmla="*/ 347936 w 353012"/>
                <a:gd name="connsiteY0" fmla="*/ 7078 h 1008231"/>
                <a:gd name="connsiteX1" fmla="*/ 244419 w 353012"/>
                <a:gd name="connsiteY1" fmla="*/ 214112 h 1008231"/>
                <a:gd name="connsiteX2" fmla="*/ 179721 w 353012"/>
                <a:gd name="connsiteY2" fmla="*/ 429773 h 1008231"/>
                <a:gd name="connsiteX3" fmla="*/ 291865 w 353012"/>
                <a:gd name="connsiteY3" fmla="*/ 416833 h 1008231"/>
                <a:gd name="connsiteX4" fmla="*/ 76204 w 353012"/>
                <a:gd name="connsiteY4" fmla="*/ 533290 h 1008231"/>
                <a:gd name="connsiteX5" fmla="*/ 28759 w 353012"/>
                <a:gd name="connsiteY5" fmla="*/ 839527 h 1008231"/>
                <a:gd name="connsiteX6" fmla="*/ 46012 w 353012"/>
                <a:gd name="connsiteY6" fmla="*/ 783456 h 1008231"/>
                <a:gd name="connsiteX7" fmla="*/ 2880 w 353012"/>
                <a:gd name="connsiteY7" fmla="*/ 1007742 h 1008231"/>
                <a:gd name="connsiteX8" fmla="*/ 15819 w 353012"/>
                <a:gd name="connsiteY8" fmla="*/ 830901 h 1008231"/>
                <a:gd name="connsiteX9" fmla="*/ 110710 w 353012"/>
                <a:gd name="connsiteY9" fmla="*/ 434086 h 1008231"/>
                <a:gd name="connsiteX10" fmla="*/ 119336 w 353012"/>
                <a:gd name="connsiteY10" fmla="*/ 472905 h 1008231"/>
                <a:gd name="connsiteX11" fmla="*/ 218540 w 353012"/>
                <a:gd name="connsiteY11" fmla="*/ 339195 h 1008231"/>
                <a:gd name="connsiteX12" fmla="*/ 184034 w 353012"/>
                <a:gd name="connsiteY12" fmla="*/ 317629 h 1008231"/>
                <a:gd name="connsiteX13" fmla="*/ 322057 w 353012"/>
                <a:gd name="connsiteY13" fmla="*/ 71776 h 1008231"/>
                <a:gd name="connsiteX14" fmla="*/ 347936 w 353012"/>
                <a:gd name="connsiteY14" fmla="*/ 7078 h 10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012" h="1008231">
                  <a:moveTo>
                    <a:pt x="347936" y="7078"/>
                  </a:moveTo>
                  <a:cubicBezTo>
                    <a:pt x="334996" y="30801"/>
                    <a:pt x="272455" y="143663"/>
                    <a:pt x="244419" y="214112"/>
                  </a:cubicBezTo>
                  <a:cubicBezTo>
                    <a:pt x="216383" y="284561"/>
                    <a:pt x="171813" y="395986"/>
                    <a:pt x="179721" y="429773"/>
                  </a:cubicBezTo>
                  <a:cubicBezTo>
                    <a:pt x="187629" y="463560"/>
                    <a:pt x="309118" y="399580"/>
                    <a:pt x="291865" y="416833"/>
                  </a:cubicBezTo>
                  <a:cubicBezTo>
                    <a:pt x="274612" y="434086"/>
                    <a:pt x="120055" y="462841"/>
                    <a:pt x="76204" y="533290"/>
                  </a:cubicBezTo>
                  <a:cubicBezTo>
                    <a:pt x="32353" y="603739"/>
                    <a:pt x="33791" y="797833"/>
                    <a:pt x="28759" y="839527"/>
                  </a:cubicBezTo>
                  <a:cubicBezTo>
                    <a:pt x="23727" y="881221"/>
                    <a:pt x="50325" y="755420"/>
                    <a:pt x="46012" y="783456"/>
                  </a:cubicBezTo>
                  <a:cubicBezTo>
                    <a:pt x="41699" y="811492"/>
                    <a:pt x="7912" y="999835"/>
                    <a:pt x="2880" y="1007742"/>
                  </a:cubicBezTo>
                  <a:cubicBezTo>
                    <a:pt x="-2152" y="1015649"/>
                    <a:pt x="-2153" y="926510"/>
                    <a:pt x="15819" y="830901"/>
                  </a:cubicBezTo>
                  <a:cubicBezTo>
                    <a:pt x="33791" y="735292"/>
                    <a:pt x="93457" y="493752"/>
                    <a:pt x="110710" y="434086"/>
                  </a:cubicBezTo>
                  <a:cubicBezTo>
                    <a:pt x="127963" y="374420"/>
                    <a:pt x="101364" y="488720"/>
                    <a:pt x="119336" y="472905"/>
                  </a:cubicBezTo>
                  <a:cubicBezTo>
                    <a:pt x="137308" y="457090"/>
                    <a:pt x="207757" y="365074"/>
                    <a:pt x="218540" y="339195"/>
                  </a:cubicBezTo>
                  <a:cubicBezTo>
                    <a:pt x="229323" y="313316"/>
                    <a:pt x="166781" y="362199"/>
                    <a:pt x="184034" y="317629"/>
                  </a:cubicBezTo>
                  <a:cubicBezTo>
                    <a:pt x="201287" y="273059"/>
                    <a:pt x="296178" y="120659"/>
                    <a:pt x="322057" y="71776"/>
                  </a:cubicBezTo>
                  <a:cubicBezTo>
                    <a:pt x="347936" y="22893"/>
                    <a:pt x="360876" y="-16645"/>
                    <a:pt x="347936" y="7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B4900CE6-59C8-47B5-2372-4B6AA9A6B548}"/>
                </a:ext>
              </a:extLst>
            </p:cNvPr>
            <p:cNvSpPr/>
            <p:nvPr/>
          </p:nvSpPr>
          <p:spPr>
            <a:xfrm>
              <a:off x="4879653" y="4649541"/>
              <a:ext cx="348091" cy="903520"/>
            </a:xfrm>
            <a:custGeom>
              <a:avLst/>
              <a:gdLst>
                <a:gd name="connsiteX0" fmla="*/ 347955 w 348091"/>
                <a:gd name="connsiteY0" fmla="*/ 97 h 903520"/>
                <a:gd name="connsiteX1" fmla="*/ 136607 w 348091"/>
                <a:gd name="connsiteY1" fmla="*/ 340840 h 903520"/>
                <a:gd name="connsiteX2" fmla="*/ 110728 w 348091"/>
                <a:gd name="connsiteY2" fmla="*/ 582380 h 903520"/>
                <a:gd name="connsiteX3" fmla="*/ 71909 w 348091"/>
                <a:gd name="connsiteY3" fmla="*/ 582380 h 903520"/>
                <a:gd name="connsiteX4" fmla="*/ 2898 w 348091"/>
                <a:gd name="connsiteY4" fmla="*/ 897244 h 903520"/>
                <a:gd name="connsiteX5" fmla="*/ 24464 w 348091"/>
                <a:gd name="connsiteY5" fmla="*/ 759221 h 903520"/>
                <a:gd name="connsiteX6" fmla="*/ 127981 w 348091"/>
                <a:gd name="connsiteY6" fmla="*/ 366719 h 903520"/>
                <a:gd name="connsiteX7" fmla="*/ 102102 w 348091"/>
                <a:gd name="connsiteY7" fmla="*/ 375346 h 903520"/>
                <a:gd name="connsiteX8" fmla="*/ 347955 w 348091"/>
                <a:gd name="connsiteY8" fmla="*/ 97 h 90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91" h="903520">
                  <a:moveTo>
                    <a:pt x="347955" y="97"/>
                  </a:moveTo>
                  <a:cubicBezTo>
                    <a:pt x="353706" y="-5654"/>
                    <a:pt x="176145" y="243793"/>
                    <a:pt x="136607" y="340840"/>
                  </a:cubicBezTo>
                  <a:cubicBezTo>
                    <a:pt x="97069" y="437887"/>
                    <a:pt x="121511" y="542123"/>
                    <a:pt x="110728" y="582380"/>
                  </a:cubicBezTo>
                  <a:cubicBezTo>
                    <a:pt x="99945" y="622637"/>
                    <a:pt x="89881" y="529903"/>
                    <a:pt x="71909" y="582380"/>
                  </a:cubicBezTo>
                  <a:cubicBezTo>
                    <a:pt x="53937" y="634857"/>
                    <a:pt x="10805" y="867771"/>
                    <a:pt x="2898" y="897244"/>
                  </a:cubicBezTo>
                  <a:cubicBezTo>
                    <a:pt x="-5009" y="926717"/>
                    <a:pt x="3617" y="847642"/>
                    <a:pt x="24464" y="759221"/>
                  </a:cubicBezTo>
                  <a:cubicBezTo>
                    <a:pt x="45311" y="670800"/>
                    <a:pt x="127981" y="366719"/>
                    <a:pt x="127981" y="366719"/>
                  </a:cubicBezTo>
                  <a:cubicBezTo>
                    <a:pt x="140921" y="302740"/>
                    <a:pt x="58970" y="440763"/>
                    <a:pt x="102102" y="375346"/>
                  </a:cubicBezTo>
                  <a:cubicBezTo>
                    <a:pt x="145234" y="309929"/>
                    <a:pt x="342204" y="5848"/>
                    <a:pt x="347955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AA2B5A64-D0AD-4F4A-9B2E-8828CF1B8E28}"/>
                </a:ext>
              </a:extLst>
            </p:cNvPr>
            <p:cNvSpPr/>
            <p:nvPr/>
          </p:nvSpPr>
          <p:spPr>
            <a:xfrm>
              <a:off x="4985941" y="5003159"/>
              <a:ext cx="353850" cy="748010"/>
            </a:xfrm>
            <a:custGeom>
              <a:avLst/>
              <a:gdLst>
                <a:gd name="connsiteX0" fmla="*/ 353810 w 353850"/>
                <a:gd name="connsiteY0" fmla="*/ 162 h 748010"/>
                <a:gd name="connsiteX1" fmla="*/ 172655 w 353850"/>
                <a:gd name="connsiteY1" fmla="*/ 194256 h 748010"/>
                <a:gd name="connsiteX2" fmla="*/ 47572 w 353850"/>
                <a:gd name="connsiteY2" fmla="*/ 569505 h 748010"/>
                <a:gd name="connsiteX3" fmla="*/ 51885 w 353850"/>
                <a:gd name="connsiteY3" fmla="*/ 392664 h 748010"/>
                <a:gd name="connsiteX4" fmla="*/ 127 w 353850"/>
                <a:gd name="connsiteY4" fmla="*/ 746347 h 748010"/>
                <a:gd name="connsiteX5" fmla="*/ 69138 w 353850"/>
                <a:gd name="connsiteY5" fmla="*/ 513433 h 748010"/>
                <a:gd name="connsiteX6" fmla="*/ 146776 w 353850"/>
                <a:gd name="connsiteY6" fmla="*/ 233075 h 748010"/>
                <a:gd name="connsiteX7" fmla="*/ 164029 w 353850"/>
                <a:gd name="connsiteY7" fmla="*/ 142498 h 748010"/>
                <a:gd name="connsiteX8" fmla="*/ 245980 w 353850"/>
                <a:gd name="connsiteY8" fmla="*/ 95052 h 748010"/>
                <a:gd name="connsiteX9" fmla="*/ 189908 w 353850"/>
                <a:gd name="connsiteY9" fmla="*/ 159750 h 748010"/>
                <a:gd name="connsiteX10" fmla="*/ 353810 w 353850"/>
                <a:gd name="connsiteY10" fmla="*/ 162 h 7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3850" h="748010">
                  <a:moveTo>
                    <a:pt x="353810" y="162"/>
                  </a:moveTo>
                  <a:cubicBezTo>
                    <a:pt x="350935" y="5913"/>
                    <a:pt x="223695" y="99366"/>
                    <a:pt x="172655" y="194256"/>
                  </a:cubicBezTo>
                  <a:cubicBezTo>
                    <a:pt x="121615" y="289146"/>
                    <a:pt x="67700" y="536437"/>
                    <a:pt x="47572" y="569505"/>
                  </a:cubicBezTo>
                  <a:cubicBezTo>
                    <a:pt x="27444" y="602573"/>
                    <a:pt x="59792" y="363190"/>
                    <a:pt x="51885" y="392664"/>
                  </a:cubicBezTo>
                  <a:cubicBezTo>
                    <a:pt x="43978" y="422138"/>
                    <a:pt x="-2749" y="726219"/>
                    <a:pt x="127" y="746347"/>
                  </a:cubicBezTo>
                  <a:cubicBezTo>
                    <a:pt x="3002" y="766475"/>
                    <a:pt x="44696" y="598978"/>
                    <a:pt x="69138" y="513433"/>
                  </a:cubicBezTo>
                  <a:cubicBezTo>
                    <a:pt x="93580" y="427888"/>
                    <a:pt x="130961" y="294897"/>
                    <a:pt x="146776" y="233075"/>
                  </a:cubicBezTo>
                  <a:cubicBezTo>
                    <a:pt x="162591" y="171253"/>
                    <a:pt x="147495" y="165502"/>
                    <a:pt x="164029" y="142498"/>
                  </a:cubicBezTo>
                  <a:cubicBezTo>
                    <a:pt x="180563" y="119494"/>
                    <a:pt x="241667" y="92177"/>
                    <a:pt x="245980" y="95052"/>
                  </a:cubicBezTo>
                  <a:cubicBezTo>
                    <a:pt x="250293" y="97927"/>
                    <a:pt x="174812" y="176284"/>
                    <a:pt x="189908" y="159750"/>
                  </a:cubicBezTo>
                  <a:cubicBezTo>
                    <a:pt x="205004" y="143216"/>
                    <a:pt x="356685" y="-5589"/>
                    <a:pt x="35381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B8721B4A-BAF8-7F69-BCFC-2D1300D33B9E}"/>
                </a:ext>
              </a:extLst>
            </p:cNvPr>
            <p:cNvSpPr/>
            <p:nvPr/>
          </p:nvSpPr>
          <p:spPr>
            <a:xfrm>
              <a:off x="4964544" y="9020879"/>
              <a:ext cx="271439" cy="998531"/>
            </a:xfrm>
            <a:custGeom>
              <a:avLst/>
              <a:gdLst>
                <a:gd name="connsiteX0" fmla="*/ 233757 w 271439"/>
                <a:gd name="connsiteY0" fmla="*/ 60491 h 998531"/>
                <a:gd name="connsiteX1" fmla="*/ 20815 w 271439"/>
                <a:gd name="connsiteY1" fmla="*/ 962365 h 998531"/>
                <a:gd name="connsiteX2" fmla="*/ 20815 w 271439"/>
                <a:gd name="connsiteY2" fmla="*/ 787000 h 998531"/>
                <a:gd name="connsiteX3" fmla="*/ 133549 w 271439"/>
                <a:gd name="connsiteY3" fmla="*/ 473850 h 998531"/>
                <a:gd name="connsiteX4" fmla="*/ 258809 w 271439"/>
                <a:gd name="connsiteY4" fmla="*/ 123121 h 998531"/>
                <a:gd name="connsiteX5" fmla="*/ 233757 w 271439"/>
                <a:gd name="connsiteY5" fmla="*/ 60491 h 99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439" h="998531">
                  <a:moveTo>
                    <a:pt x="233757" y="60491"/>
                  </a:moveTo>
                  <a:cubicBezTo>
                    <a:pt x="194091" y="200365"/>
                    <a:pt x="56305" y="841280"/>
                    <a:pt x="20815" y="962365"/>
                  </a:cubicBezTo>
                  <a:cubicBezTo>
                    <a:pt x="-14675" y="1083450"/>
                    <a:pt x="2026" y="868419"/>
                    <a:pt x="20815" y="787000"/>
                  </a:cubicBezTo>
                  <a:cubicBezTo>
                    <a:pt x="39604" y="705581"/>
                    <a:pt x="93883" y="584496"/>
                    <a:pt x="133549" y="473850"/>
                  </a:cubicBezTo>
                  <a:cubicBezTo>
                    <a:pt x="173215" y="363204"/>
                    <a:pt x="235845" y="187839"/>
                    <a:pt x="258809" y="123121"/>
                  </a:cubicBezTo>
                  <a:cubicBezTo>
                    <a:pt x="281773" y="58403"/>
                    <a:pt x="273423" y="-79383"/>
                    <a:pt x="233757" y="60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48990809-8295-53D8-0D75-31035D0402A3}"/>
                </a:ext>
              </a:extLst>
            </p:cNvPr>
            <p:cNvSpPr/>
            <p:nvPr/>
          </p:nvSpPr>
          <p:spPr>
            <a:xfrm>
              <a:off x="4381905" y="9841681"/>
              <a:ext cx="535351" cy="889728"/>
            </a:xfrm>
            <a:custGeom>
              <a:avLst/>
              <a:gdLst>
                <a:gd name="connsiteX0" fmla="*/ 515772 w 535351"/>
                <a:gd name="connsiteY0" fmla="*/ 28829 h 889728"/>
                <a:gd name="connsiteX1" fmla="*/ 352933 w 535351"/>
                <a:gd name="connsiteY1" fmla="*/ 479766 h 889728"/>
                <a:gd name="connsiteX2" fmla="*/ 14731 w 535351"/>
                <a:gd name="connsiteY2" fmla="*/ 880598 h 889728"/>
                <a:gd name="connsiteX3" fmla="*/ 89887 w 535351"/>
                <a:gd name="connsiteY3" fmla="*/ 742812 h 889728"/>
                <a:gd name="connsiteX4" fmla="*/ 352933 w 535351"/>
                <a:gd name="connsiteY4" fmla="*/ 542396 h 889728"/>
                <a:gd name="connsiteX5" fmla="*/ 515772 w 535351"/>
                <a:gd name="connsiteY5" fmla="*/ 103985 h 889728"/>
                <a:gd name="connsiteX6" fmla="*/ 515772 w 535351"/>
                <a:gd name="connsiteY6" fmla="*/ 28829 h 88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51" h="889728">
                  <a:moveTo>
                    <a:pt x="515772" y="28829"/>
                  </a:moveTo>
                  <a:cubicBezTo>
                    <a:pt x="488632" y="91459"/>
                    <a:pt x="436440" y="337805"/>
                    <a:pt x="352933" y="479766"/>
                  </a:cubicBezTo>
                  <a:cubicBezTo>
                    <a:pt x="269426" y="621728"/>
                    <a:pt x="58572" y="836757"/>
                    <a:pt x="14731" y="880598"/>
                  </a:cubicBezTo>
                  <a:cubicBezTo>
                    <a:pt x="-29110" y="924439"/>
                    <a:pt x="33520" y="799179"/>
                    <a:pt x="89887" y="742812"/>
                  </a:cubicBezTo>
                  <a:cubicBezTo>
                    <a:pt x="146254" y="686445"/>
                    <a:pt x="281952" y="648867"/>
                    <a:pt x="352933" y="542396"/>
                  </a:cubicBezTo>
                  <a:cubicBezTo>
                    <a:pt x="423914" y="435925"/>
                    <a:pt x="490720" y="195842"/>
                    <a:pt x="515772" y="103985"/>
                  </a:cubicBezTo>
                  <a:cubicBezTo>
                    <a:pt x="540824" y="12128"/>
                    <a:pt x="542912" y="-33801"/>
                    <a:pt x="515772" y="28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B81FDA22-3A0A-1374-1612-1DF60483A064}"/>
                </a:ext>
              </a:extLst>
            </p:cNvPr>
            <p:cNvSpPr/>
            <p:nvPr/>
          </p:nvSpPr>
          <p:spPr>
            <a:xfrm>
              <a:off x="4441168" y="3664547"/>
              <a:ext cx="402788" cy="518441"/>
            </a:xfrm>
            <a:custGeom>
              <a:avLst/>
              <a:gdLst>
                <a:gd name="connsiteX0" fmla="*/ 734 w 402788"/>
                <a:gd name="connsiteY0" fmla="*/ 487 h 518441"/>
                <a:gd name="connsiteX1" fmla="*/ 175437 w 402788"/>
                <a:gd name="connsiteY1" fmla="*/ 323873 h 518441"/>
                <a:gd name="connsiteX2" fmla="*/ 145700 w 402788"/>
                <a:gd name="connsiteY2" fmla="*/ 294136 h 518441"/>
                <a:gd name="connsiteX3" fmla="*/ 391027 w 402788"/>
                <a:gd name="connsiteY3" fmla="*/ 509726 h 518441"/>
                <a:gd name="connsiteX4" fmla="*/ 346422 w 402788"/>
                <a:gd name="connsiteY4" fmla="*/ 461404 h 518441"/>
                <a:gd name="connsiteX5" fmla="*/ 194022 w 402788"/>
                <a:gd name="connsiteY5" fmla="*/ 323873 h 518441"/>
                <a:gd name="connsiteX6" fmla="*/ 115964 w 402788"/>
                <a:gd name="connsiteY6" fmla="*/ 230946 h 518441"/>
                <a:gd name="connsiteX7" fmla="*/ 112247 w 402788"/>
                <a:gd name="connsiteY7" fmla="*/ 249531 h 518441"/>
                <a:gd name="connsiteX8" fmla="*/ 734 w 402788"/>
                <a:gd name="connsiteY8" fmla="*/ 487 h 51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788" h="518441">
                  <a:moveTo>
                    <a:pt x="734" y="487"/>
                  </a:moveTo>
                  <a:cubicBezTo>
                    <a:pt x="11266" y="12877"/>
                    <a:pt x="151276" y="274932"/>
                    <a:pt x="175437" y="323873"/>
                  </a:cubicBezTo>
                  <a:cubicBezTo>
                    <a:pt x="199598" y="372815"/>
                    <a:pt x="109768" y="263161"/>
                    <a:pt x="145700" y="294136"/>
                  </a:cubicBezTo>
                  <a:cubicBezTo>
                    <a:pt x="181632" y="325112"/>
                    <a:pt x="357573" y="481848"/>
                    <a:pt x="391027" y="509726"/>
                  </a:cubicBezTo>
                  <a:cubicBezTo>
                    <a:pt x="424481" y="537604"/>
                    <a:pt x="379256" y="492380"/>
                    <a:pt x="346422" y="461404"/>
                  </a:cubicBezTo>
                  <a:cubicBezTo>
                    <a:pt x="313588" y="430429"/>
                    <a:pt x="232432" y="362283"/>
                    <a:pt x="194022" y="323873"/>
                  </a:cubicBezTo>
                  <a:cubicBezTo>
                    <a:pt x="155612" y="285463"/>
                    <a:pt x="129593" y="243336"/>
                    <a:pt x="115964" y="230946"/>
                  </a:cubicBezTo>
                  <a:cubicBezTo>
                    <a:pt x="102335" y="218556"/>
                    <a:pt x="128354" y="283604"/>
                    <a:pt x="112247" y="249531"/>
                  </a:cubicBezTo>
                  <a:cubicBezTo>
                    <a:pt x="96140" y="215458"/>
                    <a:pt x="-9798" y="-11903"/>
                    <a:pt x="734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2BE869DA-04A4-C12A-39E4-3CCBFF5AD8E6}"/>
                </a:ext>
              </a:extLst>
            </p:cNvPr>
            <p:cNvSpPr/>
            <p:nvPr/>
          </p:nvSpPr>
          <p:spPr>
            <a:xfrm>
              <a:off x="4768693" y="3832185"/>
              <a:ext cx="190013" cy="606954"/>
            </a:xfrm>
            <a:custGeom>
              <a:avLst/>
              <a:gdLst>
                <a:gd name="connsiteX0" fmla="*/ 189883 w 190013"/>
                <a:gd name="connsiteY0" fmla="*/ 117 h 606954"/>
                <a:gd name="connsiteX1" fmla="*/ 41200 w 190013"/>
                <a:gd name="connsiteY1" fmla="*/ 137649 h 606954"/>
                <a:gd name="connsiteX2" fmla="*/ 89522 w 190013"/>
                <a:gd name="connsiteY2" fmla="*/ 115347 h 606954"/>
                <a:gd name="connsiteX3" fmla="*/ 52351 w 190013"/>
                <a:gd name="connsiteY3" fmla="*/ 197122 h 606954"/>
                <a:gd name="connsiteX4" fmla="*/ 63502 w 190013"/>
                <a:gd name="connsiteY4" fmla="*/ 408995 h 606954"/>
                <a:gd name="connsiteX5" fmla="*/ 312 w 190013"/>
                <a:gd name="connsiteY5" fmla="*/ 606000 h 606954"/>
                <a:gd name="connsiteX6" fmla="*/ 41200 w 190013"/>
                <a:gd name="connsiteY6" fmla="*/ 472186 h 606954"/>
                <a:gd name="connsiteX7" fmla="*/ 85805 w 190013"/>
                <a:gd name="connsiteY7" fmla="*/ 211991 h 606954"/>
                <a:gd name="connsiteX8" fmla="*/ 59785 w 190013"/>
                <a:gd name="connsiteY8" fmla="*/ 226859 h 606954"/>
                <a:gd name="connsiteX9" fmla="*/ 67219 w 190013"/>
                <a:gd name="connsiteY9" fmla="*/ 115347 h 606954"/>
                <a:gd name="connsiteX10" fmla="*/ 189883 w 190013"/>
                <a:gd name="connsiteY10" fmla="*/ 117 h 60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013" h="606954">
                  <a:moveTo>
                    <a:pt x="189883" y="117"/>
                  </a:moveTo>
                  <a:cubicBezTo>
                    <a:pt x="185547" y="3834"/>
                    <a:pt x="57927" y="118444"/>
                    <a:pt x="41200" y="137649"/>
                  </a:cubicBezTo>
                  <a:cubicBezTo>
                    <a:pt x="24473" y="156854"/>
                    <a:pt x="87664" y="105435"/>
                    <a:pt x="89522" y="115347"/>
                  </a:cubicBezTo>
                  <a:cubicBezTo>
                    <a:pt x="91380" y="125259"/>
                    <a:pt x="56688" y="148181"/>
                    <a:pt x="52351" y="197122"/>
                  </a:cubicBezTo>
                  <a:cubicBezTo>
                    <a:pt x="48014" y="246063"/>
                    <a:pt x="72175" y="340849"/>
                    <a:pt x="63502" y="408995"/>
                  </a:cubicBezTo>
                  <a:cubicBezTo>
                    <a:pt x="54829" y="477141"/>
                    <a:pt x="4029" y="595468"/>
                    <a:pt x="312" y="606000"/>
                  </a:cubicBezTo>
                  <a:cubicBezTo>
                    <a:pt x="-3405" y="616532"/>
                    <a:pt x="26951" y="537854"/>
                    <a:pt x="41200" y="472186"/>
                  </a:cubicBezTo>
                  <a:cubicBezTo>
                    <a:pt x="55449" y="406518"/>
                    <a:pt x="82707" y="252879"/>
                    <a:pt x="85805" y="211991"/>
                  </a:cubicBezTo>
                  <a:cubicBezTo>
                    <a:pt x="88902" y="171103"/>
                    <a:pt x="62883" y="242966"/>
                    <a:pt x="59785" y="226859"/>
                  </a:cubicBezTo>
                  <a:cubicBezTo>
                    <a:pt x="56687" y="210752"/>
                    <a:pt x="45536" y="148801"/>
                    <a:pt x="67219" y="115347"/>
                  </a:cubicBezTo>
                  <a:cubicBezTo>
                    <a:pt x="88902" y="81893"/>
                    <a:pt x="194219" y="-3600"/>
                    <a:pt x="189883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4FA40976-06C6-2B88-80E8-8E28CD718988}"/>
                </a:ext>
              </a:extLst>
            </p:cNvPr>
            <p:cNvSpPr/>
            <p:nvPr/>
          </p:nvSpPr>
          <p:spPr>
            <a:xfrm>
              <a:off x="4564188" y="4166107"/>
              <a:ext cx="141650" cy="415148"/>
            </a:xfrm>
            <a:custGeom>
              <a:avLst/>
              <a:gdLst>
                <a:gd name="connsiteX0" fmla="*/ 378 w 141650"/>
                <a:gd name="connsiteY0" fmla="*/ 732 h 415148"/>
                <a:gd name="connsiteX1" fmla="*/ 104456 w 141650"/>
                <a:gd name="connsiteY1" fmla="*/ 171717 h 415148"/>
                <a:gd name="connsiteX2" fmla="*/ 130475 w 141650"/>
                <a:gd name="connsiteY2" fmla="*/ 138264 h 415148"/>
                <a:gd name="connsiteX3" fmla="*/ 134192 w 141650"/>
                <a:gd name="connsiteY3" fmla="*/ 216322 h 415148"/>
                <a:gd name="connsiteX4" fmla="*/ 63568 w 141650"/>
                <a:gd name="connsiteY4" fmla="*/ 409610 h 415148"/>
                <a:gd name="connsiteX5" fmla="*/ 85871 w 141650"/>
                <a:gd name="connsiteY5" fmla="*/ 350137 h 415148"/>
                <a:gd name="connsiteX6" fmla="*/ 141627 w 141650"/>
                <a:gd name="connsiteY6" fmla="*/ 220039 h 415148"/>
                <a:gd name="connsiteX7" fmla="*/ 93305 w 141650"/>
                <a:gd name="connsiteY7" fmla="*/ 264644 h 415148"/>
                <a:gd name="connsiteX8" fmla="*/ 137910 w 141650"/>
                <a:gd name="connsiteY8" fmla="*/ 179152 h 415148"/>
                <a:gd name="connsiteX9" fmla="*/ 71002 w 141650"/>
                <a:gd name="connsiteY9" fmla="*/ 112244 h 415148"/>
                <a:gd name="connsiteX10" fmla="*/ 378 w 141650"/>
                <a:gd name="connsiteY10" fmla="*/ 732 h 41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50" h="415148">
                  <a:moveTo>
                    <a:pt x="378" y="732"/>
                  </a:moveTo>
                  <a:cubicBezTo>
                    <a:pt x="5954" y="10644"/>
                    <a:pt x="82773" y="148795"/>
                    <a:pt x="104456" y="171717"/>
                  </a:cubicBezTo>
                  <a:cubicBezTo>
                    <a:pt x="126139" y="194639"/>
                    <a:pt x="125519" y="130830"/>
                    <a:pt x="130475" y="138264"/>
                  </a:cubicBezTo>
                  <a:cubicBezTo>
                    <a:pt x="135431" y="145698"/>
                    <a:pt x="145343" y="171098"/>
                    <a:pt x="134192" y="216322"/>
                  </a:cubicBezTo>
                  <a:cubicBezTo>
                    <a:pt x="123041" y="261546"/>
                    <a:pt x="71622" y="387308"/>
                    <a:pt x="63568" y="409610"/>
                  </a:cubicBezTo>
                  <a:cubicBezTo>
                    <a:pt x="55515" y="431913"/>
                    <a:pt x="72861" y="381732"/>
                    <a:pt x="85871" y="350137"/>
                  </a:cubicBezTo>
                  <a:cubicBezTo>
                    <a:pt x="98881" y="318542"/>
                    <a:pt x="140388" y="234288"/>
                    <a:pt x="141627" y="220039"/>
                  </a:cubicBezTo>
                  <a:cubicBezTo>
                    <a:pt x="142866" y="205790"/>
                    <a:pt x="93925" y="271459"/>
                    <a:pt x="93305" y="264644"/>
                  </a:cubicBezTo>
                  <a:cubicBezTo>
                    <a:pt x="92686" y="257830"/>
                    <a:pt x="141627" y="204552"/>
                    <a:pt x="137910" y="179152"/>
                  </a:cubicBezTo>
                  <a:cubicBezTo>
                    <a:pt x="134193" y="153752"/>
                    <a:pt x="89587" y="140122"/>
                    <a:pt x="71002" y="112244"/>
                  </a:cubicBezTo>
                  <a:cubicBezTo>
                    <a:pt x="52417" y="84366"/>
                    <a:pt x="-5198" y="-9180"/>
                    <a:pt x="378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F8FA421B-FE79-FFBC-390E-9D889F5B28F2}"/>
                </a:ext>
              </a:extLst>
            </p:cNvPr>
            <p:cNvSpPr/>
            <p:nvPr/>
          </p:nvSpPr>
          <p:spPr>
            <a:xfrm>
              <a:off x="2409588" y="7849647"/>
              <a:ext cx="322686" cy="1585671"/>
            </a:xfrm>
            <a:custGeom>
              <a:avLst/>
              <a:gdLst>
                <a:gd name="connsiteX0" fmla="*/ 317283 w 322686"/>
                <a:gd name="connsiteY0" fmla="*/ 9839 h 1585671"/>
                <a:gd name="connsiteX1" fmla="*/ 105012 w 322686"/>
                <a:gd name="connsiteY1" fmla="*/ 907910 h 1585671"/>
                <a:gd name="connsiteX2" fmla="*/ 132226 w 322686"/>
                <a:gd name="connsiteY2" fmla="*/ 842596 h 1585671"/>
                <a:gd name="connsiteX3" fmla="*/ 1598 w 322686"/>
                <a:gd name="connsiteY3" fmla="*/ 1571939 h 1585671"/>
                <a:gd name="connsiteX4" fmla="*/ 56026 w 322686"/>
                <a:gd name="connsiteY4" fmla="*/ 1337896 h 1585671"/>
                <a:gd name="connsiteX5" fmla="*/ 192098 w 322686"/>
                <a:gd name="connsiteY5" fmla="*/ 755510 h 1585671"/>
                <a:gd name="connsiteX6" fmla="*/ 164883 w 322686"/>
                <a:gd name="connsiteY6" fmla="*/ 837153 h 1585671"/>
                <a:gd name="connsiteX7" fmla="*/ 251969 w 322686"/>
                <a:gd name="connsiteY7" fmla="*/ 450710 h 1585671"/>
                <a:gd name="connsiteX8" fmla="*/ 317283 w 322686"/>
                <a:gd name="connsiteY8" fmla="*/ 9839 h 158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686" h="1585671">
                  <a:moveTo>
                    <a:pt x="317283" y="9839"/>
                  </a:moveTo>
                  <a:cubicBezTo>
                    <a:pt x="292790" y="86039"/>
                    <a:pt x="135855" y="769117"/>
                    <a:pt x="105012" y="907910"/>
                  </a:cubicBezTo>
                  <a:cubicBezTo>
                    <a:pt x="74169" y="1046703"/>
                    <a:pt x="149462" y="731925"/>
                    <a:pt x="132226" y="842596"/>
                  </a:cubicBezTo>
                  <a:cubicBezTo>
                    <a:pt x="114990" y="953268"/>
                    <a:pt x="14298" y="1489389"/>
                    <a:pt x="1598" y="1571939"/>
                  </a:cubicBezTo>
                  <a:cubicBezTo>
                    <a:pt x="-11102" y="1654489"/>
                    <a:pt x="56026" y="1337896"/>
                    <a:pt x="56026" y="1337896"/>
                  </a:cubicBezTo>
                  <a:cubicBezTo>
                    <a:pt x="87776" y="1201825"/>
                    <a:pt x="173955" y="838967"/>
                    <a:pt x="192098" y="755510"/>
                  </a:cubicBezTo>
                  <a:cubicBezTo>
                    <a:pt x="210241" y="672053"/>
                    <a:pt x="154904" y="887953"/>
                    <a:pt x="164883" y="837153"/>
                  </a:cubicBezTo>
                  <a:cubicBezTo>
                    <a:pt x="174861" y="786353"/>
                    <a:pt x="227476" y="580432"/>
                    <a:pt x="251969" y="450710"/>
                  </a:cubicBezTo>
                  <a:cubicBezTo>
                    <a:pt x="276462" y="320988"/>
                    <a:pt x="341776" y="-66361"/>
                    <a:pt x="317283" y="9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C07086B-4299-6FD3-141F-8815E87DD78B}"/>
                </a:ext>
              </a:extLst>
            </p:cNvPr>
            <p:cNvSpPr/>
            <p:nvPr/>
          </p:nvSpPr>
          <p:spPr>
            <a:xfrm>
              <a:off x="2158363" y="9543318"/>
              <a:ext cx="227051" cy="1506445"/>
            </a:xfrm>
            <a:custGeom>
              <a:avLst/>
              <a:gdLst>
                <a:gd name="connsiteX0" fmla="*/ 225608 w 227051"/>
                <a:gd name="connsiteY0" fmla="*/ 14339 h 1506445"/>
                <a:gd name="connsiteX1" fmla="*/ 94980 w 227051"/>
                <a:gd name="connsiteY1" fmla="*/ 536853 h 1506445"/>
                <a:gd name="connsiteX2" fmla="*/ 111308 w 227051"/>
                <a:gd name="connsiteY2" fmla="*/ 455211 h 1506445"/>
                <a:gd name="connsiteX3" fmla="*/ 7894 w 227051"/>
                <a:gd name="connsiteY3" fmla="*/ 1429482 h 1506445"/>
                <a:gd name="connsiteX4" fmla="*/ 18780 w 227051"/>
                <a:gd name="connsiteY4" fmla="*/ 1336953 h 1506445"/>
                <a:gd name="connsiteX5" fmla="*/ 111308 w 227051"/>
                <a:gd name="connsiteY5" fmla="*/ 482425 h 1506445"/>
                <a:gd name="connsiteX6" fmla="*/ 84094 w 227051"/>
                <a:gd name="connsiteY6" fmla="*/ 580396 h 1506445"/>
                <a:gd name="connsiteX7" fmla="*/ 160294 w 227051"/>
                <a:gd name="connsiteY7" fmla="*/ 183068 h 1506445"/>
                <a:gd name="connsiteX8" fmla="*/ 225608 w 227051"/>
                <a:gd name="connsiteY8" fmla="*/ 14339 h 150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51" h="1506445">
                  <a:moveTo>
                    <a:pt x="225608" y="14339"/>
                  </a:moveTo>
                  <a:cubicBezTo>
                    <a:pt x="214722" y="73303"/>
                    <a:pt x="114030" y="463374"/>
                    <a:pt x="94980" y="536853"/>
                  </a:cubicBezTo>
                  <a:cubicBezTo>
                    <a:pt x="75930" y="610332"/>
                    <a:pt x="125822" y="306440"/>
                    <a:pt x="111308" y="455211"/>
                  </a:cubicBezTo>
                  <a:cubicBezTo>
                    <a:pt x="96794" y="603983"/>
                    <a:pt x="23315" y="1282525"/>
                    <a:pt x="7894" y="1429482"/>
                  </a:cubicBezTo>
                  <a:cubicBezTo>
                    <a:pt x="-7527" y="1576439"/>
                    <a:pt x="1544" y="1494796"/>
                    <a:pt x="18780" y="1336953"/>
                  </a:cubicBezTo>
                  <a:cubicBezTo>
                    <a:pt x="36016" y="1179110"/>
                    <a:pt x="100422" y="608518"/>
                    <a:pt x="111308" y="482425"/>
                  </a:cubicBezTo>
                  <a:cubicBezTo>
                    <a:pt x="122194" y="356332"/>
                    <a:pt x="75930" y="630289"/>
                    <a:pt x="84094" y="580396"/>
                  </a:cubicBezTo>
                  <a:cubicBezTo>
                    <a:pt x="92258" y="530503"/>
                    <a:pt x="137615" y="274689"/>
                    <a:pt x="160294" y="183068"/>
                  </a:cubicBezTo>
                  <a:cubicBezTo>
                    <a:pt x="182973" y="91447"/>
                    <a:pt x="236494" y="-44625"/>
                    <a:pt x="225608" y="14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B64EDDB6-B0E3-11EC-B0EB-E6988BDF9DF1}"/>
                </a:ext>
              </a:extLst>
            </p:cNvPr>
            <p:cNvSpPr/>
            <p:nvPr/>
          </p:nvSpPr>
          <p:spPr>
            <a:xfrm>
              <a:off x="2374921" y="9536182"/>
              <a:ext cx="172159" cy="1141567"/>
            </a:xfrm>
            <a:custGeom>
              <a:avLst/>
              <a:gdLst>
                <a:gd name="connsiteX0" fmla="*/ 96136 w 172159"/>
                <a:gd name="connsiteY0" fmla="*/ 32361 h 1141567"/>
                <a:gd name="connsiteX1" fmla="*/ 9050 w 172159"/>
                <a:gd name="connsiteY1" fmla="*/ 527661 h 1141567"/>
                <a:gd name="connsiteX2" fmla="*/ 19936 w 172159"/>
                <a:gd name="connsiteY2" fmla="*/ 500447 h 1141567"/>
                <a:gd name="connsiteX3" fmla="*/ 161450 w 172159"/>
                <a:gd name="connsiteY3" fmla="*/ 1120932 h 1141567"/>
                <a:gd name="connsiteX4" fmla="*/ 150565 w 172159"/>
                <a:gd name="connsiteY4" fmla="*/ 952204 h 1141567"/>
                <a:gd name="connsiteX5" fmla="*/ 58036 w 172159"/>
                <a:gd name="connsiteY5" fmla="*/ 543989 h 1141567"/>
                <a:gd name="connsiteX6" fmla="*/ 63479 w 172159"/>
                <a:gd name="connsiteY6" fmla="*/ 609304 h 1141567"/>
                <a:gd name="connsiteX7" fmla="*/ 19936 w 172159"/>
                <a:gd name="connsiteY7" fmla="*/ 429689 h 1141567"/>
                <a:gd name="connsiteX8" fmla="*/ 79808 w 172159"/>
                <a:gd name="connsiteY8" fmla="*/ 86789 h 1141567"/>
                <a:gd name="connsiteX9" fmla="*/ 96136 w 172159"/>
                <a:gd name="connsiteY9" fmla="*/ 32361 h 114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159" h="1141567">
                  <a:moveTo>
                    <a:pt x="96136" y="32361"/>
                  </a:moveTo>
                  <a:cubicBezTo>
                    <a:pt x="84343" y="105840"/>
                    <a:pt x="21750" y="449647"/>
                    <a:pt x="9050" y="527661"/>
                  </a:cubicBezTo>
                  <a:cubicBezTo>
                    <a:pt x="-3650" y="605675"/>
                    <a:pt x="-5464" y="401569"/>
                    <a:pt x="19936" y="500447"/>
                  </a:cubicBezTo>
                  <a:cubicBezTo>
                    <a:pt x="45336" y="599325"/>
                    <a:pt x="139679" y="1045639"/>
                    <a:pt x="161450" y="1120932"/>
                  </a:cubicBezTo>
                  <a:cubicBezTo>
                    <a:pt x="183222" y="1196225"/>
                    <a:pt x="167801" y="1048361"/>
                    <a:pt x="150565" y="952204"/>
                  </a:cubicBezTo>
                  <a:cubicBezTo>
                    <a:pt x="133329" y="856047"/>
                    <a:pt x="72550" y="601139"/>
                    <a:pt x="58036" y="543989"/>
                  </a:cubicBezTo>
                  <a:cubicBezTo>
                    <a:pt x="43522" y="486839"/>
                    <a:pt x="69829" y="628354"/>
                    <a:pt x="63479" y="609304"/>
                  </a:cubicBezTo>
                  <a:cubicBezTo>
                    <a:pt x="57129" y="590254"/>
                    <a:pt x="17215" y="516775"/>
                    <a:pt x="19936" y="429689"/>
                  </a:cubicBezTo>
                  <a:cubicBezTo>
                    <a:pt x="22657" y="342603"/>
                    <a:pt x="79808" y="86789"/>
                    <a:pt x="79808" y="86789"/>
                  </a:cubicBezTo>
                  <a:cubicBezTo>
                    <a:pt x="91601" y="25103"/>
                    <a:pt x="107929" y="-41118"/>
                    <a:pt x="96136" y="32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B5A5A381-AA56-1433-C5AB-05A888965677}"/>
                </a:ext>
              </a:extLst>
            </p:cNvPr>
            <p:cNvSpPr/>
            <p:nvPr/>
          </p:nvSpPr>
          <p:spPr>
            <a:xfrm>
              <a:off x="2830187" y="8142849"/>
              <a:ext cx="38355" cy="625896"/>
            </a:xfrm>
            <a:custGeom>
              <a:avLst/>
              <a:gdLst>
                <a:gd name="connsiteX0" fmla="*/ 38199 w 38355"/>
                <a:gd name="connsiteY0" fmla="*/ 5108 h 625896"/>
                <a:gd name="connsiteX1" fmla="*/ 21870 w 38355"/>
                <a:gd name="connsiteY1" fmla="*/ 609265 h 625896"/>
                <a:gd name="connsiteX2" fmla="*/ 16427 w 38355"/>
                <a:gd name="connsiteY2" fmla="*/ 440537 h 625896"/>
                <a:gd name="connsiteX3" fmla="*/ 99 w 38355"/>
                <a:gd name="connsiteY3" fmla="*/ 271808 h 625896"/>
                <a:gd name="connsiteX4" fmla="*/ 10984 w 38355"/>
                <a:gd name="connsiteY4" fmla="*/ 315351 h 625896"/>
                <a:gd name="connsiteX5" fmla="*/ 38199 w 38355"/>
                <a:gd name="connsiteY5" fmla="*/ 5108 h 6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55" h="625896">
                  <a:moveTo>
                    <a:pt x="38199" y="5108"/>
                  </a:moveTo>
                  <a:cubicBezTo>
                    <a:pt x="40013" y="54094"/>
                    <a:pt x="25499" y="536694"/>
                    <a:pt x="21870" y="609265"/>
                  </a:cubicBezTo>
                  <a:cubicBezTo>
                    <a:pt x="18241" y="681836"/>
                    <a:pt x="20055" y="496780"/>
                    <a:pt x="16427" y="440537"/>
                  </a:cubicBezTo>
                  <a:cubicBezTo>
                    <a:pt x="12798" y="384294"/>
                    <a:pt x="1006" y="292672"/>
                    <a:pt x="99" y="271808"/>
                  </a:cubicBezTo>
                  <a:cubicBezTo>
                    <a:pt x="-808" y="250944"/>
                    <a:pt x="4634" y="356172"/>
                    <a:pt x="10984" y="315351"/>
                  </a:cubicBezTo>
                  <a:cubicBezTo>
                    <a:pt x="17334" y="274530"/>
                    <a:pt x="36385" y="-43878"/>
                    <a:pt x="38199" y="5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DB5D29C9-54E1-D551-DD60-AAB1293756A8}"/>
                </a:ext>
              </a:extLst>
            </p:cNvPr>
            <p:cNvSpPr/>
            <p:nvPr/>
          </p:nvSpPr>
          <p:spPr>
            <a:xfrm>
              <a:off x="2829233" y="9083837"/>
              <a:ext cx="131968" cy="954883"/>
            </a:xfrm>
            <a:custGeom>
              <a:avLst/>
              <a:gdLst>
                <a:gd name="connsiteX0" fmla="*/ 1053 w 131968"/>
                <a:gd name="connsiteY0" fmla="*/ 292 h 954883"/>
                <a:gd name="connsiteX1" fmla="*/ 17381 w 131968"/>
                <a:gd name="connsiteY1" fmla="*/ 223449 h 954883"/>
                <a:gd name="connsiteX2" fmla="*/ 115353 w 131968"/>
                <a:gd name="connsiteY2" fmla="*/ 397620 h 954883"/>
                <a:gd name="connsiteX3" fmla="*/ 44596 w 131968"/>
                <a:gd name="connsiteY3" fmla="*/ 403063 h 954883"/>
                <a:gd name="connsiteX4" fmla="*/ 50038 w 131968"/>
                <a:gd name="connsiteY4" fmla="*/ 947349 h 954883"/>
                <a:gd name="connsiteX5" fmla="*/ 50038 w 131968"/>
                <a:gd name="connsiteY5" fmla="*/ 735077 h 954883"/>
                <a:gd name="connsiteX6" fmla="*/ 50038 w 131968"/>
                <a:gd name="connsiteY6" fmla="*/ 364963 h 954883"/>
                <a:gd name="connsiteX7" fmla="*/ 131681 w 131968"/>
                <a:gd name="connsiteY7" fmla="*/ 375849 h 954883"/>
                <a:gd name="connsiteX8" fmla="*/ 17381 w 131968"/>
                <a:gd name="connsiteY8" fmla="*/ 272434 h 954883"/>
                <a:gd name="connsiteX9" fmla="*/ 1053 w 131968"/>
                <a:gd name="connsiteY9" fmla="*/ 292 h 9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968" h="954883">
                  <a:moveTo>
                    <a:pt x="1053" y="292"/>
                  </a:moveTo>
                  <a:cubicBezTo>
                    <a:pt x="1053" y="-7872"/>
                    <a:pt x="-1669" y="157228"/>
                    <a:pt x="17381" y="223449"/>
                  </a:cubicBezTo>
                  <a:cubicBezTo>
                    <a:pt x="36431" y="289670"/>
                    <a:pt x="110817" y="367684"/>
                    <a:pt x="115353" y="397620"/>
                  </a:cubicBezTo>
                  <a:cubicBezTo>
                    <a:pt x="119889" y="427556"/>
                    <a:pt x="55482" y="311442"/>
                    <a:pt x="44596" y="403063"/>
                  </a:cubicBezTo>
                  <a:cubicBezTo>
                    <a:pt x="33710" y="494684"/>
                    <a:pt x="49131" y="892013"/>
                    <a:pt x="50038" y="947349"/>
                  </a:cubicBezTo>
                  <a:cubicBezTo>
                    <a:pt x="50945" y="1002685"/>
                    <a:pt x="50038" y="735077"/>
                    <a:pt x="50038" y="735077"/>
                  </a:cubicBezTo>
                  <a:cubicBezTo>
                    <a:pt x="50038" y="638013"/>
                    <a:pt x="36431" y="424834"/>
                    <a:pt x="50038" y="364963"/>
                  </a:cubicBezTo>
                  <a:cubicBezTo>
                    <a:pt x="63645" y="305092"/>
                    <a:pt x="137124" y="391270"/>
                    <a:pt x="131681" y="375849"/>
                  </a:cubicBezTo>
                  <a:cubicBezTo>
                    <a:pt x="126238" y="360428"/>
                    <a:pt x="40967" y="330491"/>
                    <a:pt x="17381" y="272434"/>
                  </a:cubicBezTo>
                  <a:cubicBezTo>
                    <a:pt x="-6205" y="214377"/>
                    <a:pt x="1053" y="8456"/>
                    <a:pt x="1053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B9E31FB0-7370-98F4-C721-247EA8C78889}"/>
                </a:ext>
              </a:extLst>
            </p:cNvPr>
            <p:cNvSpPr/>
            <p:nvPr/>
          </p:nvSpPr>
          <p:spPr>
            <a:xfrm>
              <a:off x="2750553" y="8773836"/>
              <a:ext cx="537170" cy="2136729"/>
            </a:xfrm>
            <a:custGeom>
              <a:avLst/>
              <a:gdLst>
                <a:gd name="connsiteX0" fmla="*/ 536933 w 537170"/>
                <a:gd name="connsiteY0" fmla="*/ 50 h 2136729"/>
                <a:gd name="connsiteX1" fmla="*/ 455290 w 537170"/>
                <a:gd name="connsiteY1" fmla="*/ 430035 h 2136729"/>
                <a:gd name="connsiteX2" fmla="*/ 389976 w 537170"/>
                <a:gd name="connsiteY2" fmla="*/ 783821 h 2136729"/>
                <a:gd name="connsiteX3" fmla="*/ 400861 w 537170"/>
                <a:gd name="connsiteY3" fmla="*/ 729393 h 2136729"/>
                <a:gd name="connsiteX4" fmla="*/ 199476 w 537170"/>
                <a:gd name="connsiteY4" fmla="*/ 1153935 h 2136729"/>
                <a:gd name="connsiteX5" fmla="*/ 259347 w 537170"/>
                <a:gd name="connsiteY5" fmla="*/ 1121278 h 2136729"/>
                <a:gd name="connsiteX6" fmla="*/ 139604 w 537170"/>
                <a:gd name="connsiteY6" fmla="*/ 1507721 h 2136729"/>
                <a:gd name="connsiteX7" fmla="*/ 14418 w 537170"/>
                <a:gd name="connsiteY7" fmla="*/ 2079221 h 2136729"/>
                <a:gd name="connsiteX8" fmla="*/ 30747 w 537170"/>
                <a:gd name="connsiteY8" fmla="*/ 2003021 h 2136729"/>
                <a:gd name="connsiteX9" fmla="*/ 264790 w 537170"/>
                <a:gd name="connsiteY9" fmla="*/ 1072293 h 2136729"/>
                <a:gd name="connsiteX10" fmla="*/ 433518 w 537170"/>
                <a:gd name="connsiteY10" fmla="*/ 680407 h 2136729"/>
                <a:gd name="connsiteX11" fmla="*/ 422633 w 537170"/>
                <a:gd name="connsiteY11" fmla="*/ 674964 h 2136729"/>
                <a:gd name="connsiteX12" fmla="*/ 455290 w 537170"/>
                <a:gd name="connsiteY12" fmla="*/ 277635 h 2136729"/>
                <a:gd name="connsiteX13" fmla="*/ 428076 w 537170"/>
                <a:gd name="connsiteY13" fmla="*/ 457250 h 2136729"/>
                <a:gd name="connsiteX14" fmla="*/ 536933 w 537170"/>
                <a:gd name="connsiteY14" fmla="*/ 50 h 21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7170" h="2136729">
                  <a:moveTo>
                    <a:pt x="536933" y="50"/>
                  </a:moveTo>
                  <a:cubicBezTo>
                    <a:pt x="541469" y="-4486"/>
                    <a:pt x="479783" y="299407"/>
                    <a:pt x="455290" y="430035"/>
                  </a:cubicBezTo>
                  <a:cubicBezTo>
                    <a:pt x="430797" y="560663"/>
                    <a:pt x="399047" y="733928"/>
                    <a:pt x="389976" y="783821"/>
                  </a:cubicBezTo>
                  <a:cubicBezTo>
                    <a:pt x="380905" y="833714"/>
                    <a:pt x="432611" y="667707"/>
                    <a:pt x="400861" y="729393"/>
                  </a:cubicBezTo>
                  <a:cubicBezTo>
                    <a:pt x="369111" y="791079"/>
                    <a:pt x="223062" y="1088621"/>
                    <a:pt x="199476" y="1153935"/>
                  </a:cubicBezTo>
                  <a:cubicBezTo>
                    <a:pt x="175890" y="1219249"/>
                    <a:pt x="269326" y="1062314"/>
                    <a:pt x="259347" y="1121278"/>
                  </a:cubicBezTo>
                  <a:cubicBezTo>
                    <a:pt x="249368" y="1180242"/>
                    <a:pt x="180425" y="1348064"/>
                    <a:pt x="139604" y="1507721"/>
                  </a:cubicBezTo>
                  <a:cubicBezTo>
                    <a:pt x="98783" y="1667378"/>
                    <a:pt x="32561" y="1996671"/>
                    <a:pt x="14418" y="2079221"/>
                  </a:cubicBezTo>
                  <a:cubicBezTo>
                    <a:pt x="-3725" y="2161771"/>
                    <a:pt x="-10982" y="2170842"/>
                    <a:pt x="30747" y="2003021"/>
                  </a:cubicBezTo>
                  <a:cubicBezTo>
                    <a:pt x="72476" y="1835200"/>
                    <a:pt x="197662" y="1292729"/>
                    <a:pt x="264790" y="1072293"/>
                  </a:cubicBezTo>
                  <a:cubicBezTo>
                    <a:pt x="331918" y="851857"/>
                    <a:pt x="433518" y="680407"/>
                    <a:pt x="433518" y="680407"/>
                  </a:cubicBezTo>
                  <a:cubicBezTo>
                    <a:pt x="459825" y="614186"/>
                    <a:pt x="419004" y="742093"/>
                    <a:pt x="422633" y="674964"/>
                  </a:cubicBezTo>
                  <a:cubicBezTo>
                    <a:pt x="426262" y="607835"/>
                    <a:pt x="454383" y="313921"/>
                    <a:pt x="455290" y="277635"/>
                  </a:cubicBezTo>
                  <a:cubicBezTo>
                    <a:pt x="456197" y="241349"/>
                    <a:pt x="409933" y="502607"/>
                    <a:pt x="428076" y="457250"/>
                  </a:cubicBezTo>
                  <a:cubicBezTo>
                    <a:pt x="446219" y="411893"/>
                    <a:pt x="532397" y="4586"/>
                    <a:pt x="536933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2D142013-408B-A55B-6EA4-F0A623D04F96}"/>
                </a:ext>
              </a:extLst>
            </p:cNvPr>
            <p:cNvSpPr/>
            <p:nvPr/>
          </p:nvSpPr>
          <p:spPr>
            <a:xfrm>
              <a:off x="2110526" y="10476223"/>
              <a:ext cx="99991" cy="684932"/>
            </a:xfrm>
            <a:custGeom>
              <a:avLst/>
              <a:gdLst>
                <a:gd name="connsiteX0" fmla="*/ 99274 w 99991"/>
                <a:gd name="connsiteY0" fmla="*/ 1277 h 684932"/>
                <a:gd name="connsiteX1" fmla="*/ 1303 w 99991"/>
                <a:gd name="connsiteY1" fmla="*/ 659863 h 684932"/>
                <a:gd name="connsiteX2" fmla="*/ 44845 w 99991"/>
                <a:gd name="connsiteY2" fmla="*/ 496577 h 684932"/>
                <a:gd name="connsiteX3" fmla="*/ 99274 w 99991"/>
                <a:gd name="connsiteY3" fmla="*/ 1277 h 6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91" h="684932">
                  <a:moveTo>
                    <a:pt x="99274" y="1277"/>
                  </a:moveTo>
                  <a:cubicBezTo>
                    <a:pt x="92017" y="28491"/>
                    <a:pt x="10374" y="577313"/>
                    <a:pt x="1303" y="659863"/>
                  </a:cubicBezTo>
                  <a:cubicBezTo>
                    <a:pt x="-7769" y="742413"/>
                    <a:pt x="33052" y="603620"/>
                    <a:pt x="44845" y="496577"/>
                  </a:cubicBezTo>
                  <a:cubicBezTo>
                    <a:pt x="56638" y="389534"/>
                    <a:pt x="106531" y="-25937"/>
                    <a:pt x="99274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E10D13BB-25D7-A259-4ACB-651D2312A730}"/>
                </a:ext>
              </a:extLst>
            </p:cNvPr>
            <p:cNvSpPr/>
            <p:nvPr/>
          </p:nvSpPr>
          <p:spPr>
            <a:xfrm>
              <a:off x="2686416" y="10711763"/>
              <a:ext cx="87703" cy="471456"/>
            </a:xfrm>
            <a:custGeom>
              <a:avLst/>
              <a:gdLst>
                <a:gd name="connsiteX0" fmla="*/ 2355 w 87703"/>
                <a:gd name="connsiteY0" fmla="*/ 5223 h 471456"/>
                <a:gd name="connsiteX1" fmla="*/ 83998 w 87703"/>
                <a:gd name="connsiteY1" fmla="*/ 456980 h 471456"/>
                <a:gd name="connsiteX2" fmla="*/ 67670 w 87703"/>
                <a:gd name="connsiteY2" fmla="*/ 342680 h 471456"/>
                <a:gd name="connsiteX3" fmla="*/ 13241 w 87703"/>
                <a:gd name="connsiteY3" fmla="*/ 168508 h 471456"/>
                <a:gd name="connsiteX4" fmla="*/ 24127 w 87703"/>
                <a:gd name="connsiteY4" fmla="*/ 206608 h 471456"/>
                <a:gd name="connsiteX5" fmla="*/ 2355 w 87703"/>
                <a:gd name="connsiteY5" fmla="*/ 5223 h 4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703" h="471456">
                  <a:moveTo>
                    <a:pt x="2355" y="5223"/>
                  </a:moveTo>
                  <a:cubicBezTo>
                    <a:pt x="12333" y="46952"/>
                    <a:pt x="73112" y="400737"/>
                    <a:pt x="83998" y="456980"/>
                  </a:cubicBezTo>
                  <a:cubicBezTo>
                    <a:pt x="94884" y="513223"/>
                    <a:pt x="79463" y="390759"/>
                    <a:pt x="67670" y="342680"/>
                  </a:cubicBezTo>
                  <a:cubicBezTo>
                    <a:pt x="55877" y="294601"/>
                    <a:pt x="20498" y="191187"/>
                    <a:pt x="13241" y="168508"/>
                  </a:cubicBezTo>
                  <a:cubicBezTo>
                    <a:pt x="5984" y="145829"/>
                    <a:pt x="31384" y="228379"/>
                    <a:pt x="24127" y="206608"/>
                  </a:cubicBezTo>
                  <a:cubicBezTo>
                    <a:pt x="16870" y="184837"/>
                    <a:pt x="-7623" y="-36506"/>
                    <a:pt x="2355" y="5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F31EA7E5-B727-9CB1-E186-CC6F3166175A}"/>
                </a:ext>
              </a:extLst>
            </p:cNvPr>
            <p:cNvSpPr/>
            <p:nvPr/>
          </p:nvSpPr>
          <p:spPr>
            <a:xfrm>
              <a:off x="2726844" y="10929248"/>
              <a:ext cx="87133" cy="676504"/>
            </a:xfrm>
            <a:custGeom>
              <a:avLst/>
              <a:gdLst>
                <a:gd name="connsiteX0" fmla="*/ 21799 w 87133"/>
                <a:gd name="connsiteY0" fmla="*/ 9 h 676504"/>
                <a:gd name="connsiteX1" fmla="*/ 27 w 87133"/>
                <a:gd name="connsiteY1" fmla="*/ 310252 h 676504"/>
                <a:gd name="connsiteX2" fmla="*/ 27242 w 87133"/>
                <a:gd name="connsiteY2" fmla="*/ 255823 h 676504"/>
                <a:gd name="connsiteX3" fmla="*/ 43570 w 87133"/>
                <a:gd name="connsiteY3" fmla="*/ 451766 h 676504"/>
                <a:gd name="connsiteX4" fmla="*/ 81670 w 87133"/>
                <a:gd name="connsiteY4" fmla="*/ 669481 h 676504"/>
                <a:gd name="connsiteX5" fmla="*/ 81670 w 87133"/>
                <a:gd name="connsiteY5" fmla="*/ 587838 h 676504"/>
                <a:gd name="connsiteX6" fmla="*/ 32685 w 87133"/>
                <a:gd name="connsiteY6" fmla="*/ 244938 h 676504"/>
                <a:gd name="connsiteX7" fmla="*/ 5470 w 87133"/>
                <a:gd name="connsiteY7" fmla="*/ 321138 h 676504"/>
                <a:gd name="connsiteX8" fmla="*/ 21799 w 87133"/>
                <a:gd name="connsiteY8" fmla="*/ 9 h 6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3" h="676504">
                  <a:moveTo>
                    <a:pt x="21799" y="9"/>
                  </a:moveTo>
                  <a:cubicBezTo>
                    <a:pt x="20892" y="-1805"/>
                    <a:pt x="-880" y="267616"/>
                    <a:pt x="27" y="310252"/>
                  </a:cubicBezTo>
                  <a:cubicBezTo>
                    <a:pt x="934" y="352888"/>
                    <a:pt x="19985" y="232237"/>
                    <a:pt x="27242" y="255823"/>
                  </a:cubicBezTo>
                  <a:cubicBezTo>
                    <a:pt x="34499" y="279409"/>
                    <a:pt x="34499" y="382823"/>
                    <a:pt x="43570" y="451766"/>
                  </a:cubicBezTo>
                  <a:cubicBezTo>
                    <a:pt x="52641" y="520709"/>
                    <a:pt x="75320" y="646802"/>
                    <a:pt x="81670" y="669481"/>
                  </a:cubicBezTo>
                  <a:cubicBezTo>
                    <a:pt x="88020" y="692160"/>
                    <a:pt x="89834" y="658595"/>
                    <a:pt x="81670" y="587838"/>
                  </a:cubicBezTo>
                  <a:cubicBezTo>
                    <a:pt x="73506" y="517081"/>
                    <a:pt x="45385" y="289388"/>
                    <a:pt x="32685" y="244938"/>
                  </a:cubicBezTo>
                  <a:cubicBezTo>
                    <a:pt x="19985" y="200488"/>
                    <a:pt x="3656" y="360145"/>
                    <a:pt x="5470" y="321138"/>
                  </a:cubicBezTo>
                  <a:cubicBezTo>
                    <a:pt x="7284" y="282131"/>
                    <a:pt x="22706" y="1823"/>
                    <a:pt x="2179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45DFD002-6646-2331-00AB-EFEAA0273850}"/>
                </a:ext>
              </a:extLst>
            </p:cNvPr>
            <p:cNvSpPr/>
            <p:nvPr/>
          </p:nvSpPr>
          <p:spPr>
            <a:xfrm>
              <a:off x="2019773" y="11223413"/>
              <a:ext cx="86463" cy="611782"/>
            </a:xfrm>
            <a:custGeom>
              <a:avLst/>
              <a:gdLst>
                <a:gd name="connsiteX0" fmla="*/ 86318 w 86463"/>
                <a:gd name="connsiteY0" fmla="*/ 269 h 611782"/>
                <a:gd name="connsiteX1" fmla="*/ 23597 w 86463"/>
                <a:gd name="connsiteY1" fmla="*/ 138915 h 611782"/>
                <a:gd name="connsiteX2" fmla="*/ 13694 w 86463"/>
                <a:gd name="connsiteY2" fmla="*/ 284162 h 611782"/>
                <a:gd name="connsiteX3" fmla="*/ 10393 w 86463"/>
                <a:gd name="connsiteY3" fmla="*/ 234646 h 611782"/>
                <a:gd name="connsiteX4" fmla="*/ 36802 w 86463"/>
                <a:gd name="connsiteY4" fmla="*/ 439313 h 611782"/>
                <a:gd name="connsiteX5" fmla="*/ 26898 w 86463"/>
                <a:gd name="connsiteY5" fmla="*/ 610970 h 611782"/>
                <a:gd name="connsiteX6" fmla="*/ 33501 w 86463"/>
                <a:gd name="connsiteY6" fmla="*/ 488830 h 611782"/>
                <a:gd name="connsiteX7" fmla="*/ 13694 w 86463"/>
                <a:gd name="connsiteY7" fmla="*/ 162022 h 611782"/>
                <a:gd name="connsiteX8" fmla="*/ 3791 w 86463"/>
                <a:gd name="connsiteY8" fmla="*/ 175227 h 611782"/>
                <a:gd name="connsiteX9" fmla="*/ 86318 w 86463"/>
                <a:gd name="connsiteY9" fmla="*/ 269 h 61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63" h="611782">
                  <a:moveTo>
                    <a:pt x="86318" y="269"/>
                  </a:moveTo>
                  <a:cubicBezTo>
                    <a:pt x="89619" y="-5783"/>
                    <a:pt x="35701" y="91600"/>
                    <a:pt x="23597" y="138915"/>
                  </a:cubicBezTo>
                  <a:cubicBezTo>
                    <a:pt x="11493" y="186230"/>
                    <a:pt x="15895" y="268207"/>
                    <a:pt x="13694" y="284162"/>
                  </a:cubicBezTo>
                  <a:cubicBezTo>
                    <a:pt x="11493" y="300117"/>
                    <a:pt x="6542" y="208788"/>
                    <a:pt x="10393" y="234646"/>
                  </a:cubicBezTo>
                  <a:cubicBezTo>
                    <a:pt x="14244" y="260505"/>
                    <a:pt x="34051" y="376592"/>
                    <a:pt x="36802" y="439313"/>
                  </a:cubicBezTo>
                  <a:cubicBezTo>
                    <a:pt x="39553" y="502034"/>
                    <a:pt x="27448" y="602717"/>
                    <a:pt x="26898" y="610970"/>
                  </a:cubicBezTo>
                  <a:cubicBezTo>
                    <a:pt x="26348" y="619223"/>
                    <a:pt x="35702" y="563655"/>
                    <a:pt x="33501" y="488830"/>
                  </a:cubicBezTo>
                  <a:cubicBezTo>
                    <a:pt x="31300" y="414005"/>
                    <a:pt x="18646" y="214289"/>
                    <a:pt x="13694" y="162022"/>
                  </a:cubicBezTo>
                  <a:cubicBezTo>
                    <a:pt x="8742" y="109755"/>
                    <a:pt x="-7213" y="198334"/>
                    <a:pt x="3791" y="175227"/>
                  </a:cubicBezTo>
                  <a:cubicBezTo>
                    <a:pt x="14795" y="152120"/>
                    <a:pt x="83017" y="6321"/>
                    <a:pt x="86318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7DA6DB7-D184-1198-EE46-1E5718B513AB}"/>
                </a:ext>
              </a:extLst>
            </p:cNvPr>
            <p:cNvSpPr/>
            <p:nvPr/>
          </p:nvSpPr>
          <p:spPr>
            <a:xfrm>
              <a:off x="2696984" y="11497672"/>
              <a:ext cx="215216" cy="401818"/>
            </a:xfrm>
            <a:custGeom>
              <a:avLst/>
              <a:gdLst>
                <a:gd name="connsiteX0" fmla="*/ 1 w 215216"/>
                <a:gd name="connsiteY0" fmla="*/ 0 h 401818"/>
                <a:gd name="connsiteX1" fmla="*/ 148550 w 215216"/>
                <a:gd name="connsiteY1" fmla="*/ 227775 h 401818"/>
                <a:gd name="connsiteX2" fmla="*/ 171657 w 215216"/>
                <a:gd name="connsiteY2" fmla="*/ 303700 h 401818"/>
                <a:gd name="connsiteX3" fmla="*/ 171657 w 215216"/>
                <a:gd name="connsiteY3" fmla="*/ 277291 h 401818"/>
                <a:gd name="connsiteX4" fmla="*/ 204668 w 215216"/>
                <a:gd name="connsiteY4" fmla="*/ 399431 h 401818"/>
                <a:gd name="connsiteX5" fmla="*/ 211270 w 215216"/>
                <a:gd name="connsiteY5" fmla="*/ 346614 h 401818"/>
                <a:gd name="connsiteX6" fmla="*/ 148550 w 215216"/>
                <a:gd name="connsiteY6" fmla="*/ 207968 h 401818"/>
                <a:gd name="connsiteX7" fmla="*/ 151851 w 215216"/>
                <a:gd name="connsiteY7" fmla="*/ 227775 h 401818"/>
                <a:gd name="connsiteX8" fmla="*/ 1 w 215216"/>
                <a:gd name="connsiteY8" fmla="*/ 0 h 40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16" h="401818">
                  <a:moveTo>
                    <a:pt x="1" y="0"/>
                  </a:moveTo>
                  <a:cubicBezTo>
                    <a:pt x="-549" y="0"/>
                    <a:pt x="119941" y="177158"/>
                    <a:pt x="148550" y="227775"/>
                  </a:cubicBezTo>
                  <a:cubicBezTo>
                    <a:pt x="177159" y="278392"/>
                    <a:pt x="167806" y="295447"/>
                    <a:pt x="171657" y="303700"/>
                  </a:cubicBezTo>
                  <a:cubicBezTo>
                    <a:pt x="175508" y="311953"/>
                    <a:pt x="166155" y="261336"/>
                    <a:pt x="171657" y="277291"/>
                  </a:cubicBezTo>
                  <a:cubicBezTo>
                    <a:pt x="177159" y="293246"/>
                    <a:pt x="198066" y="387877"/>
                    <a:pt x="204668" y="399431"/>
                  </a:cubicBezTo>
                  <a:cubicBezTo>
                    <a:pt x="211270" y="410985"/>
                    <a:pt x="220623" y="378524"/>
                    <a:pt x="211270" y="346614"/>
                  </a:cubicBezTo>
                  <a:cubicBezTo>
                    <a:pt x="201917" y="314704"/>
                    <a:pt x="148550" y="207968"/>
                    <a:pt x="148550" y="207968"/>
                  </a:cubicBezTo>
                  <a:cubicBezTo>
                    <a:pt x="138647" y="188162"/>
                    <a:pt x="172758" y="258585"/>
                    <a:pt x="151851" y="227775"/>
                  </a:cubicBezTo>
                  <a:cubicBezTo>
                    <a:pt x="130944" y="196965"/>
                    <a:pt x="551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6356E270-14C3-10F4-3DF2-4FF5B49FE40F}"/>
                </a:ext>
              </a:extLst>
            </p:cNvPr>
            <p:cNvSpPr/>
            <p:nvPr/>
          </p:nvSpPr>
          <p:spPr>
            <a:xfrm>
              <a:off x="2720671" y="11721840"/>
              <a:ext cx="80118" cy="615950"/>
            </a:xfrm>
            <a:custGeom>
              <a:avLst/>
              <a:gdLst>
                <a:gd name="connsiteX0" fmla="*/ 42335 w 80118"/>
                <a:gd name="connsiteY0" fmla="*/ 306 h 615950"/>
                <a:gd name="connsiteX1" fmla="*/ 32432 w 80118"/>
                <a:gd name="connsiteY1" fmla="*/ 251188 h 615950"/>
                <a:gd name="connsiteX2" fmla="*/ 62142 w 80118"/>
                <a:gd name="connsiteY2" fmla="*/ 515275 h 615950"/>
                <a:gd name="connsiteX3" fmla="*/ 52239 w 80118"/>
                <a:gd name="connsiteY3" fmla="*/ 472361 h 615950"/>
                <a:gd name="connsiteX4" fmla="*/ 78647 w 80118"/>
                <a:gd name="connsiteY4" fmla="*/ 614307 h 615950"/>
                <a:gd name="connsiteX5" fmla="*/ 68744 w 80118"/>
                <a:gd name="connsiteY5" fmla="*/ 531780 h 615950"/>
                <a:gd name="connsiteX6" fmla="*/ 2723 w 80118"/>
                <a:gd name="connsiteY6" fmla="*/ 274296 h 615950"/>
                <a:gd name="connsiteX7" fmla="*/ 12626 w 80118"/>
                <a:gd name="connsiteY7" fmla="*/ 330414 h 615950"/>
                <a:gd name="connsiteX8" fmla="*/ 12626 w 80118"/>
                <a:gd name="connsiteY8" fmla="*/ 201672 h 615950"/>
                <a:gd name="connsiteX9" fmla="*/ 42335 w 80118"/>
                <a:gd name="connsiteY9" fmla="*/ 306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18" h="615950">
                  <a:moveTo>
                    <a:pt x="42335" y="306"/>
                  </a:moveTo>
                  <a:cubicBezTo>
                    <a:pt x="45636" y="8559"/>
                    <a:pt x="29131" y="165360"/>
                    <a:pt x="32432" y="251188"/>
                  </a:cubicBezTo>
                  <a:cubicBezTo>
                    <a:pt x="35733" y="337016"/>
                    <a:pt x="58841" y="478413"/>
                    <a:pt x="62142" y="515275"/>
                  </a:cubicBezTo>
                  <a:cubicBezTo>
                    <a:pt x="65443" y="552137"/>
                    <a:pt x="49488" y="455856"/>
                    <a:pt x="52239" y="472361"/>
                  </a:cubicBezTo>
                  <a:cubicBezTo>
                    <a:pt x="54990" y="488866"/>
                    <a:pt x="75896" y="604404"/>
                    <a:pt x="78647" y="614307"/>
                  </a:cubicBezTo>
                  <a:cubicBezTo>
                    <a:pt x="81398" y="624210"/>
                    <a:pt x="81398" y="588448"/>
                    <a:pt x="68744" y="531780"/>
                  </a:cubicBezTo>
                  <a:cubicBezTo>
                    <a:pt x="56090" y="475112"/>
                    <a:pt x="12076" y="307857"/>
                    <a:pt x="2723" y="274296"/>
                  </a:cubicBezTo>
                  <a:cubicBezTo>
                    <a:pt x="-6630" y="240735"/>
                    <a:pt x="10976" y="342518"/>
                    <a:pt x="12626" y="330414"/>
                  </a:cubicBezTo>
                  <a:cubicBezTo>
                    <a:pt x="14276" y="318310"/>
                    <a:pt x="9325" y="250638"/>
                    <a:pt x="12626" y="201672"/>
                  </a:cubicBezTo>
                  <a:cubicBezTo>
                    <a:pt x="15927" y="152706"/>
                    <a:pt x="39034" y="-7947"/>
                    <a:pt x="42335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8CFB92FA-FB49-BA19-BDC1-243E4E4CE773}"/>
                </a:ext>
              </a:extLst>
            </p:cNvPr>
            <p:cNvSpPr/>
            <p:nvPr/>
          </p:nvSpPr>
          <p:spPr>
            <a:xfrm>
              <a:off x="1959271" y="11780665"/>
              <a:ext cx="107319" cy="175745"/>
            </a:xfrm>
            <a:custGeom>
              <a:avLst/>
              <a:gdLst>
                <a:gd name="connsiteX0" fmla="*/ 107207 w 107319"/>
                <a:gd name="connsiteY0" fmla="*/ 900 h 175745"/>
                <a:gd name="connsiteX1" fmla="*/ 4873 w 107319"/>
                <a:gd name="connsiteY1" fmla="*/ 172557 h 175745"/>
                <a:gd name="connsiteX2" fmla="*/ 24680 w 107319"/>
                <a:gd name="connsiteY2" fmla="*/ 106535 h 175745"/>
                <a:gd name="connsiteX3" fmla="*/ 107207 w 107319"/>
                <a:gd name="connsiteY3" fmla="*/ 900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19" h="175745">
                  <a:moveTo>
                    <a:pt x="107207" y="900"/>
                  </a:moveTo>
                  <a:cubicBezTo>
                    <a:pt x="103906" y="11904"/>
                    <a:pt x="18627" y="154951"/>
                    <a:pt x="4873" y="172557"/>
                  </a:cubicBezTo>
                  <a:cubicBezTo>
                    <a:pt x="-8881" y="190163"/>
                    <a:pt x="9275" y="130193"/>
                    <a:pt x="24680" y="106535"/>
                  </a:cubicBezTo>
                  <a:cubicBezTo>
                    <a:pt x="40085" y="82877"/>
                    <a:pt x="110508" y="-10104"/>
                    <a:pt x="107207" y="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9EBB8DCB-60A8-E37B-8CFE-012D64A47E89}"/>
                </a:ext>
              </a:extLst>
            </p:cNvPr>
            <p:cNvSpPr/>
            <p:nvPr/>
          </p:nvSpPr>
          <p:spPr>
            <a:xfrm>
              <a:off x="1823225" y="11962240"/>
              <a:ext cx="167339" cy="274923"/>
            </a:xfrm>
            <a:custGeom>
              <a:avLst/>
              <a:gdLst>
                <a:gd name="connsiteX0" fmla="*/ 167328 w 167339"/>
                <a:gd name="connsiteY0" fmla="*/ 885 h 274923"/>
                <a:gd name="connsiteX1" fmla="*/ 64994 w 167339"/>
                <a:gd name="connsiteY1" fmla="*/ 175842 h 274923"/>
                <a:gd name="connsiteX2" fmla="*/ 91403 w 167339"/>
                <a:gd name="connsiteY2" fmla="*/ 116423 h 274923"/>
                <a:gd name="connsiteX3" fmla="*/ 2274 w 167339"/>
                <a:gd name="connsiteY3" fmla="*/ 271574 h 274923"/>
                <a:gd name="connsiteX4" fmla="*/ 31984 w 167339"/>
                <a:gd name="connsiteY4" fmla="*/ 212154 h 274923"/>
                <a:gd name="connsiteX5" fmla="*/ 91403 w 167339"/>
                <a:gd name="connsiteY5" fmla="*/ 86713 h 274923"/>
                <a:gd name="connsiteX6" fmla="*/ 71597 w 167339"/>
                <a:gd name="connsiteY6" fmla="*/ 106520 h 274923"/>
                <a:gd name="connsiteX7" fmla="*/ 167328 w 167339"/>
                <a:gd name="connsiteY7" fmla="*/ 885 h 2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339" h="274923">
                  <a:moveTo>
                    <a:pt x="167328" y="885"/>
                  </a:moveTo>
                  <a:cubicBezTo>
                    <a:pt x="166228" y="12439"/>
                    <a:pt x="77648" y="156586"/>
                    <a:pt x="64994" y="175842"/>
                  </a:cubicBezTo>
                  <a:cubicBezTo>
                    <a:pt x="52340" y="195098"/>
                    <a:pt x="101856" y="100468"/>
                    <a:pt x="91403" y="116423"/>
                  </a:cubicBezTo>
                  <a:cubicBezTo>
                    <a:pt x="80950" y="132378"/>
                    <a:pt x="12177" y="255619"/>
                    <a:pt x="2274" y="271574"/>
                  </a:cubicBezTo>
                  <a:cubicBezTo>
                    <a:pt x="-7629" y="287529"/>
                    <a:pt x="17129" y="242964"/>
                    <a:pt x="31984" y="212154"/>
                  </a:cubicBezTo>
                  <a:cubicBezTo>
                    <a:pt x="46839" y="181344"/>
                    <a:pt x="91403" y="86713"/>
                    <a:pt x="91403" y="86713"/>
                  </a:cubicBezTo>
                  <a:cubicBezTo>
                    <a:pt x="98005" y="69107"/>
                    <a:pt x="53441" y="118624"/>
                    <a:pt x="71597" y="106520"/>
                  </a:cubicBezTo>
                  <a:cubicBezTo>
                    <a:pt x="89753" y="94416"/>
                    <a:pt x="168428" y="-10669"/>
                    <a:pt x="167328" y="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B856AED0-501E-1B2E-5D4A-244AB8A79F8D}"/>
                </a:ext>
              </a:extLst>
            </p:cNvPr>
            <p:cNvSpPr/>
            <p:nvPr/>
          </p:nvSpPr>
          <p:spPr>
            <a:xfrm>
              <a:off x="1845148" y="12245819"/>
              <a:ext cx="36879" cy="418699"/>
            </a:xfrm>
            <a:custGeom>
              <a:avLst/>
              <a:gdLst>
                <a:gd name="connsiteX0" fmla="*/ 157 w 36879"/>
                <a:gd name="connsiteY0" fmla="*/ 1199 h 418699"/>
                <a:gd name="connsiteX1" fmla="*/ 36469 w 36879"/>
                <a:gd name="connsiteY1" fmla="*/ 301598 h 418699"/>
                <a:gd name="connsiteX2" fmla="*/ 19964 w 36879"/>
                <a:gd name="connsiteY2" fmla="*/ 417136 h 418699"/>
                <a:gd name="connsiteX3" fmla="*/ 23265 w 36879"/>
                <a:gd name="connsiteY3" fmla="*/ 351114 h 418699"/>
                <a:gd name="connsiteX4" fmla="*/ 6760 w 36879"/>
                <a:gd name="connsiteY4" fmla="*/ 120038 h 418699"/>
                <a:gd name="connsiteX5" fmla="*/ 23265 w 36879"/>
                <a:gd name="connsiteY5" fmla="*/ 192662 h 418699"/>
                <a:gd name="connsiteX6" fmla="*/ 157 w 36879"/>
                <a:gd name="connsiteY6" fmla="*/ 1199 h 4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9" h="418699">
                  <a:moveTo>
                    <a:pt x="157" y="1199"/>
                  </a:moveTo>
                  <a:cubicBezTo>
                    <a:pt x="2358" y="19355"/>
                    <a:pt x="33168" y="232275"/>
                    <a:pt x="36469" y="301598"/>
                  </a:cubicBezTo>
                  <a:cubicBezTo>
                    <a:pt x="39770" y="370921"/>
                    <a:pt x="22165" y="408883"/>
                    <a:pt x="19964" y="417136"/>
                  </a:cubicBezTo>
                  <a:cubicBezTo>
                    <a:pt x="17763" y="425389"/>
                    <a:pt x="25466" y="400630"/>
                    <a:pt x="23265" y="351114"/>
                  </a:cubicBezTo>
                  <a:cubicBezTo>
                    <a:pt x="21064" y="301598"/>
                    <a:pt x="6760" y="146447"/>
                    <a:pt x="6760" y="120038"/>
                  </a:cubicBezTo>
                  <a:cubicBezTo>
                    <a:pt x="6760" y="93629"/>
                    <a:pt x="27116" y="208617"/>
                    <a:pt x="23265" y="192662"/>
                  </a:cubicBezTo>
                  <a:cubicBezTo>
                    <a:pt x="19414" y="176707"/>
                    <a:pt x="-2044" y="-16957"/>
                    <a:pt x="157" y="1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52C45ECA-3917-F914-C060-F46F624DE077}"/>
                </a:ext>
              </a:extLst>
            </p:cNvPr>
            <p:cNvSpPr/>
            <p:nvPr/>
          </p:nvSpPr>
          <p:spPr>
            <a:xfrm>
              <a:off x="1889063" y="12672441"/>
              <a:ext cx="42104" cy="125506"/>
            </a:xfrm>
            <a:custGeom>
              <a:avLst/>
              <a:gdLst>
                <a:gd name="connsiteX0" fmla="*/ 2458 w 42104"/>
                <a:gd name="connsiteY0" fmla="*/ 417 h 125506"/>
                <a:gd name="connsiteX1" fmla="*/ 42071 w 42104"/>
                <a:gd name="connsiteY1" fmla="*/ 122557 h 125506"/>
                <a:gd name="connsiteX2" fmla="*/ 9060 w 42104"/>
                <a:gd name="connsiteY2" fmla="*/ 82944 h 125506"/>
                <a:gd name="connsiteX3" fmla="*/ 2458 w 42104"/>
                <a:gd name="connsiteY3" fmla="*/ 417 h 12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4" h="125506">
                  <a:moveTo>
                    <a:pt x="2458" y="417"/>
                  </a:moveTo>
                  <a:cubicBezTo>
                    <a:pt x="7960" y="7019"/>
                    <a:pt x="40971" y="108803"/>
                    <a:pt x="42071" y="122557"/>
                  </a:cubicBezTo>
                  <a:cubicBezTo>
                    <a:pt x="43171" y="136311"/>
                    <a:pt x="16763" y="98349"/>
                    <a:pt x="9060" y="82944"/>
                  </a:cubicBezTo>
                  <a:cubicBezTo>
                    <a:pt x="1357" y="67539"/>
                    <a:pt x="-3044" y="-6185"/>
                    <a:pt x="2458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CA185DAD-8BA9-479D-CA98-AB9483E5C682}"/>
                </a:ext>
              </a:extLst>
            </p:cNvPr>
            <p:cNvSpPr/>
            <p:nvPr/>
          </p:nvSpPr>
          <p:spPr>
            <a:xfrm>
              <a:off x="1950446" y="12202691"/>
              <a:ext cx="78303" cy="179229"/>
            </a:xfrm>
            <a:custGeom>
              <a:avLst/>
              <a:gdLst>
                <a:gd name="connsiteX0" fmla="*/ 3795 w 78303"/>
                <a:gd name="connsiteY0" fmla="*/ 1413 h 179229"/>
                <a:gd name="connsiteX1" fmla="*/ 76419 w 78303"/>
                <a:gd name="connsiteY1" fmla="*/ 173069 h 179229"/>
                <a:gd name="connsiteX2" fmla="*/ 53311 w 78303"/>
                <a:gd name="connsiteY2" fmla="*/ 136757 h 179229"/>
                <a:gd name="connsiteX3" fmla="*/ 13698 w 78303"/>
                <a:gd name="connsiteY3" fmla="*/ 93843 h 179229"/>
                <a:gd name="connsiteX4" fmla="*/ 3795 w 78303"/>
                <a:gd name="connsiteY4" fmla="*/ 1413 h 17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3" h="179229">
                  <a:moveTo>
                    <a:pt x="3795" y="1413"/>
                  </a:moveTo>
                  <a:cubicBezTo>
                    <a:pt x="14248" y="14617"/>
                    <a:pt x="68166" y="150512"/>
                    <a:pt x="76419" y="173069"/>
                  </a:cubicBezTo>
                  <a:cubicBezTo>
                    <a:pt x="84672" y="195626"/>
                    <a:pt x="63764" y="149961"/>
                    <a:pt x="53311" y="136757"/>
                  </a:cubicBezTo>
                  <a:cubicBezTo>
                    <a:pt x="42858" y="123553"/>
                    <a:pt x="20300" y="116400"/>
                    <a:pt x="13698" y="93843"/>
                  </a:cubicBezTo>
                  <a:cubicBezTo>
                    <a:pt x="7096" y="71286"/>
                    <a:pt x="-6658" y="-11791"/>
                    <a:pt x="3795" y="1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DE85AEFD-6256-1D6B-D451-212BE03E12E4}"/>
                </a:ext>
              </a:extLst>
            </p:cNvPr>
            <p:cNvSpPr/>
            <p:nvPr/>
          </p:nvSpPr>
          <p:spPr>
            <a:xfrm>
              <a:off x="2000907" y="12372405"/>
              <a:ext cx="239302" cy="217944"/>
            </a:xfrm>
            <a:custGeom>
              <a:avLst/>
              <a:gdLst>
                <a:gd name="connsiteX0" fmla="*/ 22657 w 239302"/>
                <a:gd name="connsiteY0" fmla="*/ 217926 h 217944"/>
                <a:gd name="connsiteX1" fmla="*/ 12754 w 239302"/>
                <a:gd name="connsiteY1" fmla="*/ 79280 h 217944"/>
                <a:gd name="connsiteX2" fmla="*/ 101883 w 239302"/>
                <a:gd name="connsiteY2" fmla="*/ 36366 h 217944"/>
                <a:gd name="connsiteX3" fmla="*/ 42463 w 239302"/>
                <a:gd name="connsiteY3" fmla="*/ 26463 h 217944"/>
                <a:gd name="connsiteX4" fmla="*/ 184410 w 239302"/>
                <a:gd name="connsiteY4" fmla="*/ 9957 h 217944"/>
                <a:gd name="connsiteX5" fmla="*/ 237227 w 239302"/>
                <a:gd name="connsiteY5" fmla="*/ 16560 h 217944"/>
                <a:gd name="connsiteX6" fmla="*/ 121689 w 239302"/>
                <a:gd name="connsiteY6" fmla="*/ 54 h 217944"/>
                <a:gd name="connsiteX7" fmla="*/ 32560 w 239302"/>
                <a:gd name="connsiteY7" fmla="*/ 23162 h 217944"/>
                <a:gd name="connsiteX8" fmla="*/ 35861 w 239302"/>
                <a:gd name="connsiteY8" fmla="*/ 46269 h 217944"/>
                <a:gd name="connsiteX9" fmla="*/ 78775 w 239302"/>
                <a:gd name="connsiteY9" fmla="*/ 42968 h 217944"/>
                <a:gd name="connsiteX10" fmla="*/ 2850 w 239302"/>
                <a:gd name="connsiteY10" fmla="*/ 69377 h 217944"/>
                <a:gd name="connsiteX11" fmla="*/ 22657 w 239302"/>
                <a:gd name="connsiteY11" fmla="*/ 217926 h 21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302" h="217944">
                  <a:moveTo>
                    <a:pt x="22657" y="217926"/>
                  </a:moveTo>
                  <a:cubicBezTo>
                    <a:pt x="24308" y="219576"/>
                    <a:pt x="-450" y="109540"/>
                    <a:pt x="12754" y="79280"/>
                  </a:cubicBezTo>
                  <a:cubicBezTo>
                    <a:pt x="25958" y="49020"/>
                    <a:pt x="96932" y="45169"/>
                    <a:pt x="101883" y="36366"/>
                  </a:cubicBezTo>
                  <a:cubicBezTo>
                    <a:pt x="106834" y="27563"/>
                    <a:pt x="28709" y="30864"/>
                    <a:pt x="42463" y="26463"/>
                  </a:cubicBezTo>
                  <a:cubicBezTo>
                    <a:pt x="56218" y="22061"/>
                    <a:pt x="151949" y="11607"/>
                    <a:pt x="184410" y="9957"/>
                  </a:cubicBezTo>
                  <a:cubicBezTo>
                    <a:pt x="216871" y="8307"/>
                    <a:pt x="247681" y="18211"/>
                    <a:pt x="237227" y="16560"/>
                  </a:cubicBezTo>
                  <a:cubicBezTo>
                    <a:pt x="226773" y="14909"/>
                    <a:pt x="155800" y="-1046"/>
                    <a:pt x="121689" y="54"/>
                  </a:cubicBezTo>
                  <a:cubicBezTo>
                    <a:pt x="87578" y="1154"/>
                    <a:pt x="46865" y="15460"/>
                    <a:pt x="32560" y="23162"/>
                  </a:cubicBezTo>
                  <a:cubicBezTo>
                    <a:pt x="18255" y="30864"/>
                    <a:pt x="28159" y="42968"/>
                    <a:pt x="35861" y="46269"/>
                  </a:cubicBezTo>
                  <a:cubicBezTo>
                    <a:pt x="43563" y="49570"/>
                    <a:pt x="84277" y="39117"/>
                    <a:pt x="78775" y="42968"/>
                  </a:cubicBezTo>
                  <a:cubicBezTo>
                    <a:pt x="73273" y="46819"/>
                    <a:pt x="14954" y="45719"/>
                    <a:pt x="2850" y="69377"/>
                  </a:cubicBezTo>
                  <a:cubicBezTo>
                    <a:pt x="-9254" y="93035"/>
                    <a:pt x="21006" y="216276"/>
                    <a:pt x="22657" y="217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9FF88F6D-30D5-2E8E-8770-C5ADD6FDF854}"/>
                </a:ext>
              </a:extLst>
            </p:cNvPr>
            <p:cNvSpPr/>
            <p:nvPr/>
          </p:nvSpPr>
          <p:spPr>
            <a:xfrm>
              <a:off x="1954084" y="12321754"/>
              <a:ext cx="328345" cy="304025"/>
            </a:xfrm>
            <a:custGeom>
              <a:avLst/>
              <a:gdLst>
                <a:gd name="connsiteX0" fmla="*/ 82684 w 328345"/>
                <a:gd name="connsiteY0" fmla="*/ 301588 h 304025"/>
                <a:gd name="connsiteX1" fmla="*/ 10060 w 328345"/>
                <a:gd name="connsiteY1" fmla="*/ 136533 h 304025"/>
                <a:gd name="connsiteX2" fmla="*/ 6759 w 328345"/>
                <a:gd name="connsiteY2" fmla="*/ 146437 h 304025"/>
                <a:gd name="connsiteX3" fmla="*/ 23265 w 328345"/>
                <a:gd name="connsiteY3" fmla="*/ 44103 h 304025"/>
                <a:gd name="connsiteX4" fmla="*/ 36469 w 328345"/>
                <a:gd name="connsiteY4" fmla="*/ 80415 h 304025"/>
                <a:gd name="connsiteX5" fmla="*/ 112394 w 328345"/>
                <a:gd name="connsiteY5" fmla="*/ 20995 h 304025"/>
                <a:gd name="connsiteX6" fmla="*/ 152007 w 328345"/>
                <a:gd name="connsiteY6" fmla="*/ 14393 h 304025"/>
                <a:gd name="connsiteX7" fmla="*/ 326964 w 328345"/>
                <a:gd name="connsiteY7" fmla="*/ 63910 h 304025"/>
                <a:gd name="connsiteX8" fmla="*/ 227932 w 328345"/>
                <a:gd name="connsiteY8" fmla="*/ 27598 h 304025"/>
                <a:gd name="connsiteX9" fmla="*/ 122297 w 328345"/>
                <a:gd name="connsiteY9" fmla="*/ 1189 h 304025"/>
                <a:gd name="connsiteX10" fmla="*/ 59577 w 328345"/>
                <a:gd name="connsiteY10" fmla="*/ 67211 h 304025"/>
                <a:gd name="connsiteX11" fmla="*/ 157 w 328345"/>
                <a:gd name="connsiteY11" fmla="*/ 126630 h 304025"/>
                <a:gd name="connsiteX12" fmla="*/ 43071 w 328345"/>
                <a:gd name="connsiteY12" fmla="*/ 228964 h 304025"/>
                <a:gd name="connsiteX13" fmla="*/ 82684 w 328345"/>
                <a:gd name="connsiteY13" fmla="*/ 301588 h 30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45" h="304025">
                  <a:moveTo>
                    <a:pt x="82684" y="301588"/>
                  </a:moveTo>
                  <a:cubicBezTo>
                    <a:pt x="77182" y="286183"/>
                    <a:pt x="10060" y="136533"/>
                    <a:pt x="10060" y="136533"/>
                  </a:cubicBezTo>
                  <a:cubicBezTo>
                    <a:pt x="-2594" y="110675"/>
                    <a:pt x="4558" y="161842"/>
                    <a:pt x="6759" y="146437"/>
                  </a:cubicBezTo>
                  <a:cubicBezTo>
                    <a:pt x="8960" y="131032"/>
                    <a:pt x="18313" y="55107"/>
                    <a:pt x="23265" y="44103"/>
                  </a:cubicBezTo>
                  <a:cubicBezTo>
                    <a:pt x="28217" y="33099"/>
                    <a:pt x="21614" y="84266"/>
                    <a:pt x="36469" y="80415"/>
                  </a:cubicBezTo>
                  <a:cubicBezTo>
                    <a:pt x="51324" y="76564"/>
                    <a:pt x="93138" y="31999"/>
                    <a:pt x="112394" y="20995"/>
                  </a:cubicBezTo>
                  <a:cubicBezTo>
                    <a:pt x="131650" y="9991"/>
                    <a:pt x="116245" y="7241"/>
                    <a:pt x="152007" y="14393"/>
                  </a:cubicBezTo>
                  <a:cubicBezTo>
                    <a:pt x="187769" y="21545"/>
                    <a:pt x="314310" y="61709"/>
                    <a:pt x="326964" y="63910"/>
                  </a:cubicBezTo>
                  <a:cubicBezTo>
                    <a:pt x="339618" y="66111"/>
                    <a:pt x="262043" y="38051"/>
                    <a:pt x="227932" y="27598"/>
                  </a:cubicBezTo>
                  <a:cubicBezTo>
                    <a:pt x="193821" y="17145"/>
                    <a:pt x="150356" y="-5413"/>
                    <a:pt x="122297" y="1189"/>
                  </a:cubicBezTo>
                  <a:cubicBezTo>
                    <a:pt x="94238" y="7791"/>
                    <a:pt x="79934" y="46304"/>
                    <a:pt x="59577" y="67211"/>
                  </a:cubicBezTo>
                  <a:cubicBezTo>
                    <a:pt x="39220" y="88118"/>
                    <a:pt x="2908" y="99671"/>
                    <a:pt x="157" y="126630"/>
                  </a:cubicBezTo>
                  <a:cubicBezTo>
                    <a:pt x="-2594" y="153589"/>
                    <a:pt x="31517" y="202555"/>
                    <a:pt x="43071" y="228964"/>
                  </a:cubicBezTo>
                  <a:cubicBezTo>
                    <a:pt x="54625" y="255373"/>
                    <a:pt x="88186" y="316993"/>
                    <a:pt x="82684" y="301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D0782B89-D501-150A-6A2B-BD2E99142AF8}"/>
                </a:ext>
              </a:extLst>
            </p:cNvPr>
            <p:cNvSpPr/>
            <p:nvPr/>
          </p:nvSpPr>
          <p:spPr>
            <a:xfrm>
              <a:off x="2061592" y="12634426"/>
              <a:ext cx="155020" cy="172013"/>
            </a:xfrm>
            <a:custGeom>
              <a:avLst/>
              <a:gdLst>
                <a:gd name="connsiteX0" fmla="*/ 1585 w 155020"/>
                <a:gd name="connsiteY0" fmla="*/ 2120 h 172013"/>
                <a:gd name="connsiteX1" fmla="*/ 153435 w 155020"/>
                <a:gd name="connsiteY1" fmla="*/ 170475 h 172013"/>
                <a:gd name="connsiteX2" fmla="*/ 77510 w 155020"/>
                <a:gd name="connsiteY2" fmla="*/ 81346 h 172013"/>
                <a:gd name="connsiteX3" fmla="*/ 1585 w 155020"/>
                <a:gd name="connsiteY3" fmla="*/ 2120 h 1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20" h="172013">
                  <a:moveTo>
                    <a:pt x="1585" y="2120"/>
                  </a:moveTo>
                  <a:cubicBezTo>
                    <a:pt x="14239" y="16975"/>
                    <a:pt x="140781" y="157271"/>
                    <a:pt x="153435" y="170475"/>
                  </a:cubicBezTo>
                  <a:cubicBezTo>
                    <a:pt x="166089" y="183679"/>
                    <a:pt x="99517" y="108305"/>
                    <a:pt x="77510" y="81346"/>
                  </a:cubicBezTo>
                  <a:cubicBezTo>
                    <a:pt x="55503" y="54387"/>
                    <a:pt x="-11069" y="-12735"/>
                    <a:pt x="1585" y="2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0E45B90E-3CFE-673D-5D62-A660CBE2B2D4}"/>
                </a:ext>
              </a:extLst>
            </p:cNvPr>
            <p:cNvSpPr/>
            <p:nvPr/>
          </p:nvSpPr>
          <p:spPr>
            <a:xfrm>
              <a:off x="2185514" y="12397520"/>
              <a:ext cx="198216" cy="305760"/>
            </a:xfrm>
            <a:custGeom>
              <a:avLst/>
              <a:gdLst>
                <a:gd name="connsiteX0" fmla="*/ 3104 w 198216"/>
                <a:gd name="connsiteY0" fmla="*/ 1348 h 305760"/>
                <a:gd name="connsiteX1" fmla="*/ 42717 w 198216"/>
                <a:gd name="connsiteY1" fmla="*/ 120187 h 305760"/>
                <a:gd name="connsiteX2" fmla="*/ 118642 w 198216"/>
                <a:gd name="connsiteY2" fmla="*/ 219219 h 305760"/>
                <a:gd name="connsiteX3" fmla="*/ 92233 w 198216"/>
                <a:gd name="connsiteY3" fmla="*/ 192811 h 305760"/>
                <a:gd name="connsiteX4" fmla="*/ 197868 w 198216"/>
                <a:gd name="connsiteY4" fmla="*/ 305048 h 305760"/>
                <a:gd name="connsiteX5" fmla="*/ 121943 w 198216"/>
                <a:gd name="connsiteY5" fmla="*/ 235725 h 305760"/>
                <a:gd name="connsiteX6" fmla="*/ 6405 w 198216"/>
                <a:gd name="connsiteY6" fmla="*/ 136692 h 305760"/>
                <a:gd name="connsiteX7" fmla="*/ 69126 w 198216"/>
                <a:gd name="connsiteY7" fmla="*/ 163101 h 305760"/>
                <a:gd name="connsiteX8" fmla="*/ 13007 w 198216"/>
                <a:gd name="connsiteY8" fmla="*/ 64068 h 305760"/>
                <a:gd name="connsiteX9" fmla="*/ 3104 w 198216"/>
                <a:gd name="connsiteY9" fmla="*/ 1348 h 30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216" h="305760">
                  <a:moveTo>
                    <a:pt x="3104" y="1348"/>
                  </a:moveTo>
                  <a:cubicBezTo>
                    <a:pt x="8056" y="10701"/>
                    <a:pt x="23461" y="83875"/>
                    <a:pt x="42717" y="120187"/>
                  </a:cubicBezTo>
                  <a:cubicBezTo>
                    <a:pt x="61973" y="156499"/>
                    <a:pt x="110389" y="207115"/>
                    <a:pt x="118642" y="219219"/>
                  </a:cubicBezTo>
                  <a:cubicBezTo>
                    <a:pt x="126895" y="231323"/>
                    <a:pt x="79029" y="178506"/>
                    <a:pt x="92233" y="192811"/>
                  </a:cubicBezTo>
                  <a:cubicBezTo>
                    <a:pt x="105437" y="207116"/>
                    <a:pt x="192916" y="297896"/>
                    <a:pt x="197868" y="305048"/>
                  </a:cubicBezTo>
                  <a:cubicBezTo>
                    <a:pt x="202820" y="312200"/>
                    <a:pt x="153854" y="263784"/>
                    <a:pt x="121943" y="235725"/>
                  </a:cubicBezTo>
                  <a:cubicBezTo>
                    <a:pt x="90032" y="207666"/>
                    <a:pt x="15208" y="148796"/>
                    <a:pt x="6405" y="136692"/>
                  </a:cubicBezTo>
                  <a:cubicBezTo>
                    <a:pt x="-2398" y="124588"/>
                    <a:pt x="68026" y="175205"/>
                    <a:pt x="69126" y="163101"/>
                  </a:cubicBezTo>
                  <a:cubicBezTo>
                    <a:pt x="70226" y="150997"/>
                    <a:pt x="28412" y="94878"/>
                    <a:pt x="13007" y="64068"/>
                  </a:cubicBezTo>
                  <a:cubicBezTo>
                    <a:pt x="-2398" y="33258"/>
                    <a:pt x="-1848" y="-8005"/>
                    <a:pt x="310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273AEF6-188C-6741-C108-72FD85718461}"/>
                </a:ext>
              </a:extLst>
            </p:cNvPr>
            <p:cNvSpPr/>
            <p:nvPr/>
          </p:nvSpPr>
          <p:spPr>
            <a:xfrm>
              <a:off x="2076379" y="12408762"/>
              <a:ext cx="117349" cy="142476"/>
            </a:xfrm>
            <a:custGeom>
              <a:avLst/>
              <a:gdLst>
                <a:gd name="connsiteX0" fmla="*/ 115540 w 117349"/>
                <a:gd name="connsiteY0" fmla="*/ 9 h 142476"/>
                <a:gd name="connsiteX1" fmla="*/ 112239 w 117349"/>
                <a:gd name="connsiteY1" fmla="*/ 112246 h 142476"/>
                <a:gd name="connsiteX2" fmla="*/ 95734 w 117349"/>
                <a:gd name="connsiteY2" fmla="*/ 128751 h 142476"/>
                <a:gd name="connsiteX3" fmla="*/ 2 w 117349"/>
                <a:gd name="connsiteY3" fmla="*/ 141956 h 142476"/>
                <a:gd name="connsiteX4" fmla="*/ 99035 w 117349"/>
                <a:gd name="connsiteY4" fmla="*/ 135354 h 142476"/>
                <a:gd name="connsiteX5" fmla="*/ 99035 w 117349"/>
                <a:gd name="connsiteY5" fmla="*/ 95741 h 142476"/>
                <a:gd name="connsiteX6" fmla="*/ 79228 w 117349"/>
                <a:gd name="connsiteY6" fmla="*/ 105644 h 142476"/>
                <a:gd name="connsiteX7" fmla="*/ 115540 w 117349"/>
                <a:gd name="connsiteY7" fmla="*/ 9 h 14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349" h="142476">
                  <a:moveTo>
                    <a:pt x="115540" y="9"/>
                  </a:moveTo>
                  <a:cubicBezTo>
                    <a:pt x="121042" y="1109"/>
                    <a:pt x="112239" y="112246"/>
                    <a:pt x="112239" y="112246"/>
                  </a:cubicBezTo>
                  <a:cubicBezTo>
                    <a:pt x="108938" y="133703"/>
                    <a:pt x="114440" y="123799"/>
                    <a:pt x="95734" y="128751"/>
                  </a:cubicBezTo>
                  <a:cubicBezTo>
                    <a:pt x="77028" y="133703"/>
                    <a:pt x="-548" y="140856"/>
                    <a:pt x="2" y="141956"/>
                  </a:cubicBezTo>
                  <a:cubicBezTo>
                    <a:pt x="552" y="143056"/>
                    <a:pt x="82530" y="143056"/>
                    <a:pt x="99035" y="135354"/>
                  </a:cubicBezTo>
                  <a:cubicBezTo>
                    <a:pt x="115540" y="127652"/>
                    <a:pt x="102336" y="100693"/>
                    <a:pt x="99035" y="95741"/>
                  </a:cubicBezTo>
                  <a:cubicBezTo>
                    <a:pt x="95734" y="90789"/>
                    <a:pt x="77027" y="116648"/>
                    <a:pt x="79228" y="105644"/>
                  </a:cubicBezTo>
                  <a:cubicBezTo>
                    <a:pt x="81429" y="94640"/>
                    <a:pt x="110038" y="-1091"/>
                    <a:pt x="11554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DF00EFF4-4456-5B14-CB1A-CB006A1487D4}"/>
                </a:ext>
              </a:extLst>
            </p:cNvPr>
            <p:cNvSpPr/>
            <p:nvPr/>
          </p:nvSpPr>
          <p:spPr>
            <a:xfrm>
              <a:off x="2252235" y="12411997"/>
              <a:ext cx="275656" cy="380923"/>
            </a:xfrm>
            <a:custGeom>
              <a:avLst/>
              <a:gdLst>
                <a:gd name="connsiteX0" fmla="*/ 2405 w 275656"/>
                <a:gd name="connsiteY0" fmla="*/ 75 h 380923"/>
                <a:gd name="connsiteX1" fmla="*/ 15609 w 275656"/>
                <a:gd name="connsiteY1" fmla="*/ 142022 h 380923"/>
                <a:gd name="connsiteX2" fmla="*/ 124545 w 275656"/>
                <a:gd name="connsiteY2" fmla="*/ 237753 h 380923"/>
                <a:gd name="connsiteX3" fmla="*/ 108039 w 275656"/>
                <a:gd name="connsiteY3" fmla="*/ 204742 h 380923"/>
                <a:gd name="connsiteX4" fmla="*/ 269792 w 275656"/>
                <a:gd name="connsiteY4" fmla="*/ 369797 h 380923"/>
                <a:gd name="connsiteX5" fmla="*/ 220276 w 275656"/>
                <a:gd name="connsiteY5" fmla="*/ 343388 h 380923"/>
                <a:gd name="connsiteX6" fmla="*/ 32114 w 275656"/>
                <a:gd name="connsiteY6" fmla="*/ 161828 h 380923"/>
                <a:gd name="connsiteX7" fmla="*/ 2405 w 275656"/>
                <a:gd name="connsiteY7" fmla="*/ 75 h 3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656" h="380923">
                  <a:moveTo>
                    <a:pt x="2405" y="75"/>
                  </a:moveTo>
                  <a:cubicBezTo>
                    <a:pt x="-346" y="-3226"/>
                    <a:pt x="-4748" y="102409"/>
                    <a:pt x="15609" y="142022"/>
                  </a:cubicBezTo>
                  <a:cubicBezTo>
                    <a:pt x="35966" y="181635"/>
                    <a:pt x="109140" y="227300"/>
                    <a:pt x="124545" y="237753"/>
                  </a:cubicBezTo>
                  <a:cubicBezTo>
                    <a:pt x="139950" y="248206"/>
                    <a:pt x="83831" y="182735"/>
                    <a:pt x="108039" y="204742"/>
                  </a:cubicBezTo>
                  <a:cubicBezTo>
                    <a:pt x="132247" y="226749"/>
                    <a:pt x="251086" y="346689"/>
                    <a:pt x="269792" y="369797"/>
                  </a:cubicBezTo>
                  <a:cubicBezTo>
                    <a:pt x="288498" y="392905"/>
                    <a:pt x="259889" y="378050"/>
                    <a:pt x="220276" y="343388"/>
                  </a:cubicBezTo>
                  <a:cubicBezTo>
                    <a:pt x="180663" y="308727"/>
                    <a:pt x="71177" y="219047"/>
                    <a:pt x="32114" y="161828"/>
                  </a:cubicBezTo>
                  <a:cubicBezTo>
                    <a:pt x="-6949" y="104609"/>
                    <a:pt x="5156" y="3376"/>
                    <a:pt x="2405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54AB4EE6-EA9F-F440-CA4A-78813BF1509D}"/>
                </a:ext>
              </a:extLst>
            </p:cNvPr>
            <p:cNvSpPr/>
            <p:nvPr/>
          </p:nvSpPr>
          <p:spPr>
            <a:xfrm>
              <a:off x="2095875" y="12001929"/>
              <a:ext cx="120058" cy="288003"/>
            </a:xfrm>
            <a:custGeom>
              <a:avLst/>
              <a:gdLst>
                <a:gd name="connsiteX0" fmla="*/ 313 w 120058"/>
                <a:gd name="connsiteY0" fmla="*/ 809 h 288003"/>
                <a:gd name="connsiteX1" fmla="*/ 102646 w 120058"/>
                <a:gd name="connsiteY1" fmla="*/ 218680 h 288003"/>
                <a:gd name="connsiteX2" fmla="*/ 115851 w 120058"/>
                <a:gd name="connsiteY2" fmla="*/ 288003 h 288003"/>
                <a:gd name="connsiteX3" fmla="*/ 115851 w 120058"/>
                <a:gd name="connsiteY3" fmla="*/ 218680 h 288003"/>
                <a:gd name="connsiteX4" fmla="*/ 66334 w 120058"/>
                <a:gd name="connsiteY4" fmla="*/ 119648 h 288003"/>
                <a:gd name="connsiteX5" fmla="*/ 69635 w 120058"/>
                <a:gd name="connsiteY5" fmla="*/ 142755 h 288003"/>
                <a:gd name="connsiteX6" fmla="*/ 313 w 120058"/>
                <a:gd name="connsiteY6" fmla="*/ 809 h 2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058" h="288003">
                  <a:moveTo>
                    <a:pt x="313" y="809"/>
                  </a:moveTo>
                  <a:cubicBezTo>
                    <a:pt x="5815" y="13463"/>
                    <a:pt x="83390" y="170814"/>
                    <a:pt x="102646" y="218680"/>
                  </a:cubicBezTo>
                  <a:cubicBezTo>
                    <a:pt x="121902" y="266546"/>
                    <a:pt x="113650" y="288003"/>
                    <a:pt x="115851" y="288003"/>
                  </a:cubicBezTo>
                  <a:cubicBezTo>
                    <a:pt x="118052" y="288003"/>
                    <a:pt x="124104" y="246739"/>
                    <a:pt x="115851" y="218680"/>
                  </a:cubicBezTo>
                  <a:cubicBezTo>
                    <a:pt x="107598" y="190621"/>
                    <a:pt x="74037" y="132302"/>
                    <a:pt x="66334" y="119648"/>
                  </a:cubicBezTo>
                  <a:cubicBezTo>
                    <a:pt x="58631" y="106994"/>
                    <a:pt x="75687" y="157610"/>
                    <a:pt x="69635" y="142755"/>
                  </a:cubicBezTo>
                  <a:cubicBezTo>
                    <a:pt x="63583" y="127900"/>
                    <a:pt x="-5189" y="-11845"/>
                    <a:pt x="313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DECCA819-EFED-8CC5-5993-21390AEC6CED}"/>
                </a:ext>
              </a:extLst>
            </p:cNvPr>
            <p:cNvSpPr/>
            <p:nvPr/>
          </p:nvSpPr>
          <p:spPr>
            <a:xfrm>
              <a:off x="2079442" y="11825581"/>
              <a:ext cx="357377" cy="230355"/>
            </a:xfrm>
            <a:custGeom>
              <a:avLst/>
              <a:gdLst>
                <a:gd name="connsiteX0" fmla="*/ 240 w 357377"/>
                <a:gd name="connsiteY0" fmla="*/ 150748 h 230355"/>
                <a:gd name="connsiteX1" fmla="*/ 79466 w 357377"/>
                <a:gd name="connsiteY1" fmla="*/ 45114 h 230355"/>
                <a:gd name="connsiteX2" fmla="*/ 66262 w 357377"/>
                <a:gd name="connsiteY2" fmla="*/ 61619 h 230355"/>
                <a:gd name="connsiteX3" fmla="*/ 92671 w 357377"/>
                <a:gd name="connsiteY3" fmla="*/ 12103 h 230355"/>
                <a:gd name="connsiteX4" fmla="*/ 254424 w 357377"/>
                <a:gd name="connsiteY4" fmla="*/ 45114 h 230355"/>
                <a:gd name="connsiteX5" fmla="*/ 237918 w 357377"/>
                <a:gd name="connsiteY5" fmla="*/ 45114 h 230355"/>
                <a:gd name="connsiteX6" fmla="*/ 303940 w 357377"/>
                <a:gd name="connsiteY6" fmla="*/ 68221 h 230355"/>
                <a:gd name="connsiteX7" fmla="*/ 343553 w 357377"/>
                <a:gd name="connsiteY7" fmla="*/ 130942 h 230355"/>
                <a:gd name="connsiteX8" fmla="*/ 350155 w 357377"/>
                <a:gd name="connsiteY8" fmla="*/ 173856 h 230355"/>
                <a:gd name="connsiteX9" fmla="*/ 356757 w 357377"/>
                <a:gd name="connsiteY9" fmla="*/ 229974 h 230355"/>
                <a:gd name="connsiteX10" fmla="*/ 333650 w 357377"/>
                <a:gd name="connsiteY10" fmla="*/ 144146 h 230355"/>
                <a:gd name="connsiteX11" fmla="*/ 313843 w 357377"/>
                <a:gd name="connsiteY11" fmla="*/ 97931 h 230355"/>
                <a:gd name="connsiteX12" fmla="*/ 161993 w 357377"/>
                <a:gd name="connsiteY12" fmla="*/ 8802 h 230355"/>
                <a:gd name="connsiteX13" fmla="*/ 165294 w 357377"/>
                <a:gd name="connsiteY13" fmla="*/ 8802 h 230355"/>
                <a:gd name="connsiteX14" fmla="*/ 109176 w 357377"/>
                <a:gd name="connsiteY14" fmla="*/ 8802 h 230355"/>
                <a:gd name="connsiteX15" fmla="*/ 240 w 357377"/>
                <a:gd name="connsiteY15" fmla="*/ 150748 h 23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77" h="230355">
                  <a:moveTo>
                    <a:pt x="240" y="150748"/>
                  </a:moveTo>
                  <a:cubicBezTo>
                    <a:pt x="-4712" y="156800"/>
                    <a:pt x="68462" y="59969"/>
                    <a:pt x="79466" y="45114"/>
                  </a:cubicBezTo>
                  <a:cubicBezTo>
                    <a:pt x="90470" y="30259"/>
                    <a:pt x="64061" y="67121"/>
                    <a:pt x="66262" y="61619"/>
                  </a:cubicBezTo>
                  <a:cubicBezTo>
                    <a:pt x="68463" y="56117"/>
                    <a:pt x="61311" y="14854"/>
                    <a:pt x="92671" y="12103"/>
                  </a:cubicBezTo>
                  <a:cubicBezTo>
                    <a:pt x="124031" y="9352"/>
                    <a:pt x="230216" y="39612"/>
                    <a:pt x="254424" y="45114"/>
                  </a:cubicBezTo>
                  <a:cubicBezTo>
                    <a:pt x="278632" y="50616"/>
                    <a:pt x="229665" y="41263"/>
                    <a:pt x="237918" y="45114"/>
                  </a:cubicBezTo>
                  <a:cubicBezTo>
                    <a:pt x="246171" y="48965"/>
                    <a:pt x="286334" y="53916"/>
                    <a:pt x="303940" y="68221"/>
                  </a:cubicBezTo>
                  <a:cubicBezTo>
                    <a:pt x="321546" y="82526"/>
                    <a:pt x="335851" y="113336"/>
                    <a:pt x="343553" y="130942"/>
                  </a:cubicBezTo>
                  <a:cubicBezTo>
                    <a:pt x="351255" y="148548"/>
                    <a:pt x="347954" y="157351"/>
                    <a:pt x="350155" y="173856"/>
                  </a:cubicBezTo>
                  <a:cubicBezTo>
                    <a:pt x="352356" y="190361"/>
                    <a:pt x="359508" y="234926"/>
                    <a:pt x="356757" y="229974"/>
                  </a:cubicBezTo>
                  <a:cubicBezTo>
                    <a:pt x="354006" y="225022"/>
                    <a:pt x="340802" y="166153"/>
                    <a:pt x="333650" y="144146"/>
                  </a:cubicBezTo>
                  <a:cubicBezTo>
                    <a:pt x="326498" y="122139"/>
                    <a:pt x="342453" y="120488"/>
                    <a:pt x="313843" y="97931"/>
                  </a:cubicBezTo>
                  <a:cubicBezTo>
                    <a:pt x="285233" y="75374"/>
                    <a:pt x="161993" y="8802"/>
                    <a:pt x="161993" y="8802"/>
                  </a:cubicBezTo>
                  <a:cubicBezTo>
                    <a:pt x="137235" y="-6053"/>
                    <a:pt x="165294" y="8802"/>
                    <a:pt x="165294" y="8802"/>
                  </a:cubicBezTo>
                  <a:cubicBezTo>
                    <a:pt x="156491" y="8802"/>
                    <a:pt x="138335" y="-11004"/>
                    <a:pt x="109176" y="8802"/>
                  </a:cubicBezTo>
                  <a:cubicBezTo>
                    <a:pt x="80017" y="28608"/>
                    <a:pt x="5192" y="144696"/>
                    <a:pt x="240" y="150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EAD7D099-F445-6A48-5842-A87E9A547F93}"/>
                </a:ext>
              </a:extLst>
            </p:cNvPr>
            <p:cNvSpPr/>
            <p:nvPr/>
          </p:nvSpPr>
          <p:spPr>
            <a:xfrm>
              <a:off x="2505447" y="12379059"/>
              <a:ext cx="110916" cy="234784"/>
            </a:xfrm>
            <a:custGeom>
              <a:avLst/>
              <a:gdLst>
                <a:gd name="connsiteX0" fmla="*/ 75 w 110916"/>
                <a:gd name="connsiteY0" fmla="*/ 2 h 234784"/>
                <a:gd name="connsiteX1" fmla="*/ 89204 w 110916"/>
                <a:gd name="connsiteY1" fmla="*/ 115540 h 234784"/>
                <a:gd name="connsiteX2" fmla="*/ 109011 w 110916"/>
                <a:gd name="connsiteY2" fmla="*/ 234379 h 234784"/>
                <a:gd name="connsiteX3" fmla="*/ 109011 w 110916"/>
                <a:gd name="connsiteY3" fmla="*/ 151852 h 234784"/>
                <a:gd name="connsiteX4" fmla="*/ 99108 w 110916"/>
                <a:gd name="connsiteY4" fmla="*/ 82529 h 234784"/>
                <a:gd name="connsiteX5" fmla="*/ 105710 w 110916"/>
                <a:gd name="connsiteY5" fmla="*/ 112239 h 234784"/>
                <a:gd name="connsiteX6" fmla="*/ 75 w 110916"/>
                <a:gd name="connsiteY6" fmla="*/ 2 h 23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16" h="234784">
                  <a:moveTo>
                    <a:pt x="75" y="2"/>
                  </a:moveTo>
                  <a:cubicBezTo>
                    <a:pt x="-2676" y="552"/>
                    <a:pt x="71048" y="76477"/>
                    <a:pt x="89204" y="115540"/>
                  </a:cubicBezTo>
                  <a:cubicBezTo>
                    <a:pt x="107360" y="154603"/>
                    <a:pt x="105710" y="228327"/>
                    <a:pt x="109011" y="234379"/>
                  </a:cubicBezTo>
                  <a:cubicBezTo>
                    <a:pt x="112312" y="240431"/>
                    <a:pt x="110662" y="177160"/>
                    <a:pt x="109011" y="151852"/>
                  </a:cubicBezTo>
                  <a:cubicBezTo>
                    <a:pt x="107361" y="126544"/>
                    <a:pt x="99658" y="89131"/>
                    <a:pt x="99108" y="82529"/>
                  </a:cubicBezTo>
                  <a:cubicBezTo>
                    <a:pt x="98558" y="75927"/>
                    <a:pt x="117814" y="122692"/>
                    <a:pt x="105710" y="112239"/>
                  </a:cubicBezTo>
                  <a:cubicBezTo>
                    <a:pt x="93606" y="101786"/>
                    <a:pt x="2826" y="-548"/>
                    <a:pt x="7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D4F689A1-C7F5-536B-5ADD-2F7B0E3A975D}"/>
                </a:ext>
              </a:extLst>
            </p:cNvPr>
            <p:cNvSpPr/>
            <p:nvPr/>
          </p:nvSpPr>
          <p:spPr>
            <a:xfrm>
              <a:off x="2346711" y="12481286"/>
              <a:ext cx="218334" cy="97599"/>
            </a:xfrm>
            <a:custGeom>
              <a:avLst/>
              <a:gdLst>
                <a:gd name="connsiteX0" fmla="*/ 359 w 218334"/>
                <a:gd name="connsiteY0" fmla="*/ 49625 h 97599"/>
                <a:gd name="connsiteX1" fmla="*/ 92789 w 218334"/>
                <a:gd name="connsiteY1" fmla="*/ 95840 h 97599"/>
                <a:gd name="connsiteX2" fmla="*/ 158811 w 218334"/>
                <a:gd name="connsiteY2" fmla="*/ 79335 h 97599"/>
                <a:gd name="connsiteX3" fmla="*/ 218231 w 218334"/>
                <a:gd name="connsiteY3" fmla="*/ 109 h 97599"/>
                <a:gd name="connsiteX4" fmla="*/ 172015 w 218334"/>
                <a:gd name="connsiteY4" fmla="*/ 62830 h 97599"/>
                <a:gd name="connsiteX5" fmla="*/ 129101 w 218334"/>
                <a:gd name="connsiteY5" fmla="*/ 92539 h 97599"/>
                <a:gd name="connsiteX6" fmla="*/ 359 w 218334"/>
                <a:gd name="connsiteY6" fmla="*/ 49625 h 9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34" h="97599">
                  <a:moveTo>
                    <a:pt x="359" y="49625"/>
                  </a:moveTo>
                  <a:cubicBezTo>
                    <a:pt x="-5693" y="50175"/>
                    <a:pt x="66380" y="90888"/>
                    <a:pt x="92789" y="95840"/>
                  </a:cubicBezTo>
                  <a:cubicBezTo>
                    <a:pt x="119198" y="100792"/>
                    <a:pt x="137904" y="95290"/>
                    <a:pt x="158811" y="79335"/>
                  </a:cubicBezTo>
                  <a:cubicBezTo>
                    <a:pt x="179718" y="63380"/>
                    <a:pt x="216030" y="2860"/>
                    <a:pt x="218231" y="109"/>
                  </a:cubicBezTo>
                  <a:cubicBezTo>
                    <a:pt x="220432" y="-2642"/>
                    <a:pt x="186870" y="47425"/>
                    <a:pt x="172015" y="62830"/>
                  </a:cubicBezTo>
                  <a:cubicBezTo>
                    <a:pt x="157160" y="78235"/>
                    <a:pt x="153309" y="93089"/>
                    <a:pt x="129101" y="92539"/>
                  </a:cubicBezTo>
                  <a:cubicBezTo>
                    <a:pt x="104893" y="91989"/>
                    <a:pt x="6411" y="49075"/>
                    <a:pt x="359" y="49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84B93940-B154-B17B-0FC1-63B3F3AD3700}"/>
                </a:ext>
              </a:extLst>
            </p:cNvPr>
            <p:cNvSpPr/>
            <p:nvPr/>
          </p:nvSpPr>
          <p:spPr>
            <a:xfrm>
              <a:off x="2452082" y="11931768"/>
              <a:ext cx="339534" cy="864139"/>
            </a:xfrm>
            <a:custGeom>
              <a:avLst/>
              <a:gdLst>
                <a:gd name="connsiteX0" fmla="*/ 36935 w 339534"/>
                <a:gd name="connsiteY0" fmla="*/ 1647 h 864139"/>
                <a:gd name="connsiteX1" fmla="*/ 20429 w 339534"/>
                <a:gd name="connsiteY1" fmla="*/ 176605 h 864139"/>
                <a:gd name="connsiteX2" fmla="*/ 23730 w 339534"/>
                <a:gd name="connsiteY2" fmla="*/ 242626 h 864139"/>
                <a:gd name="connsiteX3" fmla="*/ 20429 w 339534"/>
                <a:gd name="connsiteY3" fmla="*/ 269035 h 864139"/>
                <a:gd name="connsiteX4" fmla="*/ 83150 w 339534"/>
                <a:gd name="connsiteY4" fmla="*/ 414283 h 864139"/>
                <a:gd name="connsiteX5" fmla="*/ 53440 w 339534"/>
                <a:gd name="connsiteY5" fmla="*/ 407680 h 864139"/>
                <a:gd name="connsiteX6" fmla="*/ 195387 w 339534"/>
                <a:gd name="connsiteY6" fmla="*/ 609046 h 864139"/>
                <a:gd name="connsiteX7" fmla="*/ 330731 w 339534"/>
                <a:gd name="connsiteY7" fmla="*/ 846724 h 864139"/>
                <a:gd name="connsiteX8" fmla="*/ 301021 w 339534"/>
                <a:gd name="connsiteY8" fmla="*/ 807111 h 864139"/>
                <a:gd name="connsiteX9" fmla="*/ 96354 w 339534"/>
                <a:gd name="connsiteY9" fmla="*/ 496810 h 864139"/>
                <a:gd name="connsiteX10" fmla="*/ 112860 w 339534"/>
                <a:gd name="connsiteY10" fmla="*/ 486906 h 864139"/>
                <a:gd name="connsiteX11" fmla="*/ 53440 w 339534"/>
                <a:gd name="connsiteY11" fmla="*/ 401078 h 864139"/>
                <a:gd name="connsiteX12" fmla="*/ 3924 w 339534"/>
                <a:gd name="connsiteY12" fmla="*/ 236024 h 864139"/>
                <a:gd name="connsiteX13" fmla="*/ 3924 w 339534"/>
                <a:gd name="connsiteY13" fmla="*/ 239325 h 864139"/>
                <a:gd name="connsiteX14" fmla="*/ 10526 w 339534"/>
                <a:gd name="connsiteY14" fmla="*/ 97379 h 864139"/>
                <a:gd name="connsiteX15" fmla="*/ 36935 w 339534"/>
                <a:gd name="connsiteY15" fmla="*/ 1647 h 86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9534" h="864139">
                  <a:moveTo>
                    <a:pt x="36935" y="1647"/>
                  </a:moveTo>
                  <a:cubicBezTo>
                    <a:pt x="38585" y="14851"/>
                    <a:pt x="22630" y="136442"/>
                    <a:pt x="20429" y="176605"/>
                  </a:cubicBezTo>
                  <a:cubicBezTo>
                    <a:pt x="18228" y="216768"/>
                    <a:pt x="23730" y="227221"/>
                    <a:pt x="23730" y="242626"/>
                  </a:cubicBezTo>
                  <a:cubicBezTo>
                    <a:pt x="23730" y="258031"/>
                    <a:pt x="10526" y="240426"/>
                    <a:pt x="20429" y="269035"/>
                  </a:cubicBezTo>
                  <a:cubicBezTo>
                    <a:pt x="30332" y="297644"/>
                    <a:pt x="77648" y="391176"/>
                    <a:pt x="83150" y="414283"/>
                  </a:cubicBezTo>
                  <a:cubicBezTo>
                    <a:pt x="88652" y="437390"/>
                    <a:pt x="34734" y="375220"/>
                    <a:pt x="53440" y="407680"/>
                  </a:cubicBezTo>
                  <a:cubicBezTo>
                    <a:pt x="72146" y="440140"/>
                    <a:pt x="149172" y="535872"/>
                    <a:pt x="195387" y="609046"/>
                  </a:cubicBezTo>
                  <a:cubicBezTo>
                    <a:pt x="241602" y="682220"/>
                    <a:pt x="313125" y="813713"/>
                    <a:pt x="330731" y="846724"/>
                  </a:cubicBezTo>
                  <a:cubicBezTo>
                    <a:pt x="348337" y="879735"/>
                    <a:pt x="340084" y="865430"/>
                    <a:pt x="301021" y="807111"/>
                  </a:cubicBezTo>
                  <a:cubicBezTo>
                    <a:pt x="261958" y="748792"/>
                    <a:pt x="127714" y="550177"/>
                    <a:pt x="96354" y="496810"/>
                  </a:cubicBezTo>
                  <a:cubicBezTo>
                    <a:pt x="64994" y="443443"/>
                    <a:pt x="120012" y="502861"/>
                    <a:pt x="112860" y="486906"/>
                  </a:cubicBezTo>
                  <a:cubicBezTo>
                    <a:pt x="105708" y="470951"/>
                    <a:pt x="71596" y="442892"/>
                    <a:pt x="53440" y="401078"/>
                  </a:cubicBezTo>
                  <a:cubicBezTo>
                    <a:pt x="35284" y="359264"/>
                    <a:pt x="12177" y="262983"/>
                    <a:pt x="3924" y="236024"/>
                  </a:cubicBezTo>
                  <a:cubicBezTo>
                    <a:pt x="-4329" y="209065"/>
                    <a:pt x="2824" y="262432"/>
                    <a:pt x="3924" y="239325"/>
                  </a:cubicBezTo>
                  <a:cubicBezTo>
                    <a:pt x="5024" y="216218"/>
                    <a:pt x="5024" y="136992"/>
                    <a:pt x="10526" y="97379"/>
                  </a:cubicBezTo>
                  <a:cubicBezTo>
                    <a:pt x="16028" y="57766"/>
                    <a:pt x="35285" y="-11557"/>
                    <a:pt x="36935" y="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62343E13-FF33-BB3F-C7FE-91BE38DC8769}"/>
                </a:ext>
              </a:extLst>
            </p:cNvPr>
            <p:cNvSpPr/>
            <p:nvPr/>
          </p:nvSpPr>
          <p:spPr>
            <a:xfrm>
              <a:off x="2508809" y="11705519"/>
              <a:ext cx="225435" cy="387775"/>
            </a:xfrm>
            <a:custGeom>
              <a:avLst/>
              <a:gdLst>
                <a:gd name="connsiteX0" fmla="*/ 14 w 225435"/>
                <a:gd name="connsiteY0" fmla="*/ 121 h 387775"/>
                <a:gd name="connsiteX1" fmla="*/ 171670 w 225435"/>
                <a:gd name="connsiteY1" fmla="*/ 158573 h 387775"/>
                <a:gd name="connsiteX2" fmla="*/ 198079 w 225435"/>
                <a:gd name="connsiteY2" fmla="*/ 227896 h 387775"/>
                <a:gd name="connsiteX3" fmla="*/ 165068 w 225435"/>
                <a:gd name="connsiteY3" fmla="*/ 224595 h 387775"/>
                <a:gd name="connsiteX4" fmla="*/ 224488 w 225435"/>
                <a:gd name="connsiteY4" fmla="*/ 383047 h 387775"/>
                <a:gd name="connsiteX5" fmla="*/ 201380 w 225435"/>
                <a:gd name="connsiteY5" fmla="*/ 330230 h 387775"/>
                <a:gd name="connsiteX6" fmla="*/ 198079 w 225435"/>
                <a:gd name="connsiteY6" fmla="*/ 168477 h 387775"/>
                <a:gd name="connsiteX7" fmla="*/ 112251 w 225435"/>
                <a:gd name="connsiteY7" fmla="*/ 118960 h 387775"/>
                <a:gd name="connsiteX8" fmla="*/ 161767 w 225435"/>
                <a:gd name="connsiteY8" fmla="*/ 132165 h 387775"/>
                <a:gd name="connsiteX9" fmla="*/ 14 w 225435"/>
                <a:gd name="connsiteY9" fmla="*/ 121 h 38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35" h="387775">
                  <a:moveTo>
                    <a:pt x="14" y="121"/>
                  </a:moveTo>
                  <a:cubicBezTo>
                    <a:pt x="1665" y="4522"/>
                    <a:pt x="138659" y="120611"/>
                    <a:pt x="171670" y="158573"/>
                  </a:cubicBezTo>
                  <a:cubicBezTo>
                    <a:pt x="204681" y="196536"/>
                    <a:pt x="199179" y="216892"/>
                    <a:pt x="198079" y="227896"/>
                  </a:cubicBezTo>
                  <a:cubicBezTo>
                    <a:pt x="196979" y="238900"/>
                    <a:pt x="160667" y="198737"/>
                    <a:pt x="165068" y="224595"/>
                  </a:cubicBezTo>
                  <a:cubicBezTo>
                    <a:pt x="169469" y="250453"/>
                    <a:pt x="218436" y="365441"/>
                    <a:pt x="224488" y="383047"/>
                  </a:cubicBezTo>
                  <a:cubicBezTo>
                    <a:pt x="230540" y="400653"/>
                    <a:pt x="205781" y="365992"/>
                    <a:pt x="201380" y="330230"/>
                  </a:cubicBezTo>
                  <a:cubicBezTo>
                    <a:pt x="196979" y="294468"/>
                    <a:pt x="212934" y="203689"/>
                    <a:pt x="198079" y="168477"/>
                  </a:cubicBezTo>
                  <a:cubicBezTo>
                    <a:pt x="183224" y="133265"/>
                    <a:pt x="118303" y="125012"/>
                    <a:pt x="112251" y="118960"/>
                  </a:cubicBezTo>
                  <a:cubicBezTo>
                    <a:pt x="106199" y="112908"/>
                    <a:pt x="181023" y="152522"/>
                    <a:pt x="161767" y="132165"/>
                  </a:cubicBezTo>
                  <a:cubicBezTo>
                    <a:pt x="142511" y="111808"/>
                    <a:pt x="-1637" y="-4280"/>
                    <a:pt x="14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9403FEB4-6AE6-5668-3C1D-4661E985E693}"/>
                </a:ext>
              </a:extLst>
            </p:cNvPr>
            <p:cNvSpPr/>
            <p:nvPr/>
          </p:nvSpPr>
          <p:spPr>
            <a:xfrm>
              <a:off x="2515849" y="12145252"/>
              <a:ext cx="197642" cy="178209"/>
            </a:xfrm>
            <a:custGeom>
              <a:avLst/>
              <a:gdLst>
                <a:gd name="connsiteX0" fmla="*/ 2877 w 197642"/>
                <a:gd name="connsiteY0" fmla="*/ 131476 h 178209"/>
                <a:gd name="connsiteX1" fmla="*/ 75501 w 197642"/>
                <a:gd name="connsiteY1" fmla="*/ 15938 h 178209"/>
                <a:gd name="connsiteX2" fmla="*/ 174534 w 197642"/>
                <a:gd name="connsiteY2" fmla="*/ 45648 h 178209"/>
                <a:gd name="connsiteX3" fmla="*/ 161329 w 197642"/>
                <a:gd name="connsiteY3" fmla="*/ 177691 h 178209"/>
                <a:gd name="connsiteX4" fmla="*/ 181136 w 197642"/>
                <a:gd name="connsiteY4" fmla="*/ 88562 h 178209"/>
                <a:gd name="connsiteX5" fmla="*/ 184437 w 197642"/>
                <a:gd name="connsiteY5" fmla="*/ 12637 h 178209"/>
                <a:gd name="connsiteX6" fmla="*/ 2877 w 197642"/>
                <a:gd name="connsiteY6" fmla="*/ 15938 h 178209"/>
                <a:gd name="connsiteX7" fmla="*/ 68899 w 197642"/>
                <a:gd name="connsiteY7" fmla="*/ 6035 h 178209"/>
                <a:gd name="connsiteX8" fmla="*/ 2877 w 197642"/>
                <a:gd name="connsiteY8" fmla="*/ 131476 h 17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42" h="178209">
                  <a:moveTo>
                    <a:pt x="2877" y="131476"/>
                  </a:moveTo>
                  <a:cubicBezTo>
                    <a:pt x="3977" y="133127"/>
                    <a:pt x="46892" y="30243"/>
                    <a:pt x="75501" y="15938"/>
                  </a:cubicBezTo>
                  <a:cubicBezTo>
                    <a:pt x="104110" y="1633"/>
                    <a:pt x="160229" y="18689"/>
                    <a:pt x="174534" y="45648"/>
                  </a:cubicBezTo>
                  <a:cubicBezTo>
                    <a:pt x="188839" y="72607"/>
                    <a:pt x="160229" y="170539"/>
                    <a:pt x="161329" y="177691"/>
                  </a:cubicBezTo>
                  <a:cubicBezTo>
                    <a:pt x="162429" y="184843"/>
                    <a:pt x="177285" y="116071"/>
                    <a:pt x="181136" y="88562"/>
                  </a:cubicBezTo>
                  <a:cubicBezTo>
                    <a:pt x="184987" y="61053"/>
                    <a:pt x="214147" y="24741"/>
                    <a:pt x="184437" y="12637"/>
                  </a:cubicBezTo>
                  <a:cubicBezTo>
                    <a:pt x="154727" y="533"/>
                    <a:pt x="22133" y="17038"/>
                    <a:pt x="2877" y="15938"/>
                  </a:cubicBezTo>
                  <a:cubicBezTo>
                    <a:pt x="-16379" y="14838"/>
                    <a:pt x="67248" y="-11571"/>
                    <a:pt x="68899" y="6035"/>
                  </a:cubicBezTo>
                  <a:cubicBezTo>
                    <a:pt x="70550" y="23641"/>
                    <a:pt x="1777" y="129825"/>
                    <a:pt x="2877" y="131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6AF0D5A9-65B8-789B-369E-2BF1E01F5E8E}"/>
                </a:ext>
              </a:extLst>
            </p:cNvPr>
            <p:cNvSpPr/>
            <p:nvPr/>
          </p:nvSpPr>
          <p:spPr>
            <a:xfrm>
              <a:off x="2663232" y="12335890"/>
              <a:ext cx="149852" cy="261426"/>
            </a:xfrm>
            <a:custGeom>
              <a:avLst/>
              <a:gdLst>
                <a:gd name="connsiteX0" fmla="*/ 742 w 149852"/>
                <a:gd name="connsiteY0" fmla="*/ 3558 h 261426"/>
                <a:gd name="connsiteX1" fmla="*/ 145990 w 149852"/>
                <a:gd name="connsiteY1" fmla="*/ 247839 h 261426"/>
                <a:gd name="connsiteX2" fmla="*/ 103076 w 149852"/>
                <a:gd name="connsiteY2" fmla="*/ 214828 h 261426"/>
                <a:gd name="connsiteX3" fmla="*/ 50258 w 149852"/>
                <a:gd name="connsiteY3" fmla="*/ 86085 h 261426"/>
                <a:gd name="connsiteX4" fmla="*/ 86570 w 149852"/>
                <a:gd name="connsiteY4" fmla="*/ 99290 h 261426"/>
                <a:gd name="connsiteX5" fmla="*/ 742 w 149852"/>
                <a:gd name="connsiteY5" fmla="*/ 3558 h 26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52" h="261426">
                  <a:moveTo>
                    <a:pt x="742" y="3558"/>
                  </a:moveTo>
                  <a:cubicBezTo>
                    <a:pt x="10645" y="28316"/>
                    <a:pt x="128934" y="212627"/>
                    <a:pt x="145990" y="247839"/>
                  </a:cubicBezTo>
                  <a:cubicBezTo>
                    <a:pt x="163046" y="283051"/>
                    <a:pt x="119031" y="241787"/>
                    <a:pt x="103076" y="214828"/>
                  </a:cubicBezTo>
                  <a:cubicBezTo>
                    <a:pt x="87121" y="187869"/>
                    <a:pt x="53009" y="105341"/>
                    <a:pt x="50258" y="86085"/>
                  </a:cubicBezTo>
                  <a:cubicBezTo>
                    <a:pt x="47507" y="66829"/>
                    <a:pt x="89871" y="107543"/>
                    <a:pt x="86570" y="99290"/>
                  </a:cubicBezTo>
                  <a:cubicBezTo>
                    <a:pt x="83269" y="91037"/>
                    <a:pt x="-9161" y="-21200"/>
                    <a:pt x="742" y="3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325D8342-8665-E67F-B28D-A93AF9EF4F21}"/>
                </a:ext>
              </a:extLst>
            </p:cNvPr>
            <p:cNvSpPr/>
            <p:nvPr/>
          </p:nvSpPr>
          <p:spPr>
            <a:xfrm>
              <a:off x="2832209" y="12346027"/>
              <a:ext cx="199207" cy="469305"/>
            </a:xfrm>
            <a:custGeom>
              <a:avLst/>
              <a:gdLst>
                <a:gd name="connsiteX0" fmla="*/ 120 w 199207"/>
                <a:gd name="connsiteY0" fmla="*/ 24 h 469305"/>
                <a:gd name="connsiteX1" fmla="*/ 26529 w 199207"/>
                <a:gd name="connsiteY1" fmla="*/ 191486 h 469305"/>
                <a:gd name="connsiteX2" fmla="*/ 23228 w 199207"/>
                <a:gd name="connsiteY2" fmla="*/ 165078 h 469305"/>
                <a:gd name="connsiteX3" fmla="*/ 191583 w 199207"/>
                <a:gd name="connsiteY3" fmla="*/ 458874 h 469305"/>
                <a:gd name="connsiteX4" fmla="*/ 158572 w 199207"/>
                <a:gd name="connsiteY4" fmla="*/ 382949 h 469305"/>
                <a:gd name="connsiteX5" fmla="*/ 52938 w 199207"/>
                <a:gd name="connsiteY5" fmla="*/ 184884 h 469305"/>
                <a:gd name="connsiteX6" fmla="*/ 39733 w 199207"/>
                <a:gd name="connsiteY6" fmla="*/ 178282 h 469305"/>
                <a:gd name="connsiteX7" fmla="*/ 120 w 199207"/>
                <a:gd name="connsiteY7" fmla="*/ 24 h 4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07" h="469305">
                  <a:moveTo>
                    <a:pt x="120" y="24"/>
                  </a:moveTo>
                  <a:cubicBezTo>
                    <a:pt x="-2081" y="2225"/>
                    <a:pt x="26529" y="191486"/>
                    <a:pt x="26529" y="191486"/>
                  </a:cubicBezTo>
                  <a:cubicBezTo>
                    <a:pt x="30380" y="218995"/>
                    <a:pt x="-4281" y="120513"/>
                    <a:pt x="23228" y="165078"/>
                  </a:cubicBezTo>
                  <a:cubicBezTo>
                    <a:pt x="50737" y="209643"/>
                    <a:pt x="169026" y="422562"/>
                    <a:pt x="191583" y="458874"/>
                  </a:cubicBezTo>
                  <a:cubicBezTo>
                    <a:pt x="214140" y="495186"/>
                    <a:pt x="181679" y="428614"/>
                    <a:pt x="158572" y="382949"/>
                  </a:cubicBezTo>
                  <a:cubicBezTo>
                    <a:pt x="135465" y="337284"/>
                    <a:pt x="52938" y="184884"/>
                    <a:pt x="52938" y="184884"/>
                  </a:cubicBezTo>
                  <a:cubicBezTo>
                    <a:pt x="33131" y="150773"/>
                    <a:pt x="48536" y="210192"/>
                    <a:pt x="39733" y="178282"/>
                  </a:cubicBezTo>
                  <a:cubicBezTo>
                    <a:pt x="30930" y="146372"/>
                    <a:pt x="2321" y="-2177"/>
                    <a:pt x="12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B8105DAB-60D5-4F42-62B9-9F1F28D40E1B}"/>
                </a:ext>
              </a:extLst>
            </p:cNvPr>
            <p:cNvSpPr/>
            <p:nvPr/>
          </p:nvSpPr>
          <p:spPr>
            <a:xfrm>
              <a:off x="2815086" y="12672839"/>
              <a:ext cx="200816" cy="132281"/>
            </a:xfrm>
            <a:custGeom>
              <a:avLst/>
              <a:gdLst>
                <a:gd name="connsiteX0" fmla="*/ 20544 w 200816"/>
                <a:gd name="connsiteY0" fmla="*/ 125460 h 132281"/>
                <a:gd name="connsiteX1" fmla="*/ 738 w 200816"/>
                <a:gd name="connsiteY1" fmla="*/ 42933 h 132281"/>
                <a:gd name="connsiteX2" fmla="*/ 50254 w 200816"/>
                <a:gd name="connsiteY2" fmla="*/ 42933 h 132281"/>
                <a:gd name="connsiteX3" fmla="*/ 198803 w 200816"/>
                <a:gd name="connsiteY3" fmla="*/ 132062 h 132281"/>
                <a:gd name="connsiteX4" fmla="*/ 129480 w 200816"/>
                <a:gd name="connsiteY4" fmla="*/ 66040 h 132281"/>
                <a:gd name="connsiteX5" fmla="*/ 33749 w 200816"/>
                <a:gd name="connsiteY5" fmla="*/ 19 h 132281"/>
                <a:gd name="connsiteX6" fmla="*/ 20544 w 200816"/>
                <a:gd name="connsiteY6" fmla="*/ 72643 h 132281"/>
                <a:gd name="connsiteX7" fmla="*/ 20544 w 200816"/>
                <a:gd name="connsiteY7" fmla="*/ 125460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816" h="132281">
                  <a:moveTo>
                    <a:pt x="20544" y="125460"/>
                  </a:moveTo>
                  <a:cubicBezTo>
                    <a:pt x="17243" y="120508"/>
                    <a:pt x="-4214" y="56687"/>
                    <a:pt x="738" y="42933"/>
                  </a:cubicBezTo>
                  <a:cubicBezTo>
                    <a:pt x="5690" y="29179"/>
                    <a:pt x="17243" y="28078"/>
                    <a:pt x="50254" y="42933"/>
                  </a:cubicBezTo>
                  <a:cubicBezTo>
                    <a:pt x="83265" y="57788"/>
                    <a:pt x="185599" y="128211"/>
                    <a:pt x="198803" y="132062"/>
                  </a:cubicBezTo>
                  <a:cubicBezTo>
                    <a:pt x="212007" y="135913"/>
                    <a:pt x="156989" y="88047"/>
                    <a:pt x="129480" y="66040"/>
                  </a:cubicBezTo>
                  <a:cubicBezTo>
                    <a:pt x="101971" y="44033"/>
                    <a:pt x="51905" y="-1081"/>
                    <a:pt x="33749" y="19"/>
                  </a:cubicBezTo>
                  <a:cubicBezTo>
                    <a:pt x="15593" y="1119"/>
                    <a:pt x="22745" y="51736"/>
                    <a:pt x="20544" y="72643"/>
                  </a:cubicBezTo>
                  <a:cubicBezTo>
                    <a:pt x="18343" y="93550"/>
                    <a:pt x="23845" y="130412"/>
                    <a:pt x="20544" y="125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411499BC-E08E-2DB0-2512-01E50991272F}"/>
                </a:ext>
              </a:extLst>
            </p:cNvPr>
            <p:cNvSpPr/>
            <p:nvPr/>
          </p:nvSpPr>
          <p:spPr>
            <a:xfrm>
              <a:off x="2664115" y="8886876"/>
              <a:ext cx="405303" cy="336207"/>
            </a:xfrm>
            <a:custGeom>
              <a:avLst/>
              <a:gdLst>
                <a:gd name="connsiteX0" fmla="*/ 2 w 405303"/>
                <a:gd name="connsiteY0" fmla="*/ 103 h 336207"/>
                <a:gd name="connsiteX1" fmla="*/ 222423 w 405303"/>
                <a:gd name="connsiteY1" fmla="*/ 123671 h 336207"/>
                <a:gd name="connsiteX2" fmla="*/ 321277 w 405303"/>
                <a:gd name="connsiteY2" fmla="*/ 306551 h 336207"/>
                <a:gd name="connsiteX3" fmla="*/ 321277 w 405303"/>
                <a:gd name="connsiteY3" fmla="*/ 252181 h 336207"/>
                <a:gd name="connsiteX4" fmla="*/ 405303 w 405303"/>
                <a:gd name="connsiteY4" fmla="*/ 336207 h 336207"/>
                <a:gd name="connsiteX5" fmla="*/ 336106 w 405303"/>
                <a:gd name="connsiteY5" fmla="*/ 267009 h 336207"/>
                <a:gd name="connsiteX6" fmla="*/ 192767 w 405303"/>
                <a:gd name="connsiteY6" fmla="*/ 123671 h 336207"/>
                <a:gd name="connsiteX7" fmla="*/ 217481 w 405303"/>
                <a:gd name="connsiteY7" fmla="*/ 143442 h 336207"/>
                <a:gd name="connsiteX8" fmla="*/ 2 w 405303"/>
                <a:gd name="connsiteY8" fmla="*/ 103 h 3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303" h="336207">
                  <a:moveTo>
                    <a:pt x="2" y="103"/>
                  </a:moveTo>
                  <a:cubicBezTo>
                    <a:pt x="826" y="-3192"/>
                    <a:pt x="168877" y="72596"/>
                    <a:pt x="222423" y="123671"/>
                  </a:cubicBezTo>
                  <a:cubicBezTo>
                    <a:pt x="275969" y="174746"/>
                    <a:pt x="304801" y="285133"/>
                    <a:pt x="321277" y="306551"/>
                  </a:cubicBezTo>
                  <a:cubicBezTo>
                    <a:pt x="337753" y="327969"/>
                    <a:pt x="307273" y="247238"/>
                    <a:pt x="321277" y="252181"/>
                  </a:cubicBezTo>
                  <a:cubicBezTo>
                    <a:pt x="335281" y="257124"/>
                    <a:pt x="405303" y="336207"/>
                    <a:pt x="405303" y="336207"/>
                  </a:cubicBezTo>
                  <a:lnTo>
                    <a:pt x="336106" y="267009"/>
                  </a:lnTo>
                  <a:lnTo>
                    <a:pt x="192767" y="123671"/>
                  </a:lnTo>
                  <a:cubicBezTo>
                    <a:pt x="172996" y="103077"/>
                    <a:pt x="243018" y="159094"/>
                    <a:pt x="217481" y="143442"/>
                  </a:cubicBezTo>
                  <a:cubicBezTo>
                    <a:pt x="191944" y="127790"/>
                    <a:pt x="-822" y="3398"/>
                    <a:pt x="2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08841ADF-45B7-DE90-9E64-AE9A01915774}"/>
                </a:ext>
              </a:extLst>
            </p:cNvPr>
            <p:cNvSpPr/>
            <p:nvPr/>
          </p:nvSpPr>
          <p:spPr>
            <a:xfrm>
              <a:off x="2584687" y="9341129"/>
              <a:ext cx="242367" cy="1231941"/>
            </a:xfrm>
            <a:custGeom>
              <a:avLst/>
              <a:gdLst>
                <a:gd name="connsiteX0" fmla="*/ 10232 w 242367"/>
                <a:gd name="connsiteY0" fmla="*/ 45063 h 1231941"/>
                <a:gd name="connsiteX1" fmla="*/ 207940 w 242367"/>
                <a:gd name="connsiteY1" fmla="*/ 746927 h 1231941"/>
                <a:gd name="connsiteX2" fmla="*/ 237596 w 242367"/>
                <a:gd name="connsiteY2" fmla="*/ 751870 h 1231941"/>
                <a:gd name="connsiteX3" fmla="*/ 153570 w 242367"/>
                <a:gd name="connsiteY3" fmla="*/ 910036 h 1231941"/>
                <a:gd name="connsiteX4" fmla="*/ 114029 w 242367"/>
                <a:gd name="connsiteY4" fmla="*/ 1048432 h 1231941"/>
                <a:gd name="connsiteX5" fmla="*/ 99201 w 242367"/>
                <a:gd name="connsiteY5" fmla="*/ 1023719 h 1231941"/>
                <a:gd name="connsiteX6" fmla="*/ 104143 w 242367"/>
                <a:gd name="connsiteY6" fmla="*/ 1231312 h 1231941"/>
                <a:gd name="connsiteX7" fmla="*/ 114029 w 242367"/>
                <a:gd name="connsiteY7" fmla="*/ 1078088 h 1231941"/>
                <a:gd name="connsiteX8" fmla="*/ 227711 w 242367"/>
                <a:gd name="connsiteY8" fmla="*/ 801297 h 1231941"/>
                <a:gd name="connsiteX9" fmla="*/ 153570 w 242367"/>
                <a:gd name="connsiteY9" fmla="*/ 603589 h 1231941"/>
                <a:gd name="connsiteX10" fmla="*/ 69544 w 242367"/>
                <a:gd name="connsiteY10" fmla="*/ 277370 h 1231941"/>
                <a:gd name="connsiteX11" fmla="*/ 64602 w 242367"/>
                <a:gd name="connsiteY11" fmla="*/ 292199 h 1231941"/>
                <a:gd name="connsiteX12" fmla="*/ 30003 w 242367"/>
                <a:gd name="connsiteY12" fmla="*/ 94490 h 1231941"/>
                <a:gd name="connsiteX13" fmla="*/ 10232 w 242367"/>
                <a:gd name="connsiteY13" fmla="*/ 45063 h 123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67" h="1231941">
                  <a:moveTo>
                    <a:pt x="10232" y="45063"/>
                  </a:moveTo>
                  <a:cubicBezTo>
                    <a:pt x="39888" y="153803"/>
                    <a:pt x="207940" y="746927"/>
                    <a:pt x="207940" y="746927"/>
                  </a:cubicBezTo>
                  <a:cubicBezTo>
                    <a:pt x="245834" y="864728"/>
                    <a:pt x="246658" y="724685"/>
                    <a:pt x="237596" y="751870"/>
                  </a:cubicBezTo>
                  <a:cubicBezTo>
                    <a:pt x="228534" y="779055"/>
                    <a:pt x="174164" y="860609"/>
                    <a:pt x="153570" y="910036"/>
                  </a:cubicBezTo>
                  <a:cubicBezTo>
                    <a:pt x="132976" y="959463"/>
                    <a:pt x="114029" y="1048432"/>
                    <a:pt x="114029" y="1048432"/>
                  </a:cubicBezTo>
                  <a:cubicBezTo>
                    <a:pt x="104968" y="1067379"/>
                    <a:pt x="100849" y="993239"/>
                    <a:pt x="99201" y="1023719"/>
                  </a:cubicBezTo>
                  <a:cubicBezTo>
                    <a:pt x="97553" y="1054199"/>
                    <a:pt x="101672" y="1222251"/>
                    <a:pt x="104143" y="1231312"/>
                  </a:cubicBezTo>
                  <a:cubicBezTo>
                    <a:pt x="106614" y="1240373"/>
                    <a:pt x="93434" y="1149757"/>
                    <a:pt x="114029" y="1078088"/>
                  </a:cubicBezTo>
                  <a:cubicBezTo>
                    <a:pt x="134624" y="1006419"/>
                    <a:pt x="221121" y="880380"/>
                    <a:pt x="227711" y="801297"/>
                  </a:cubicBezTo>
                  <a:cubicBezTo>
                    <a:pt x="234301" y="722214"/>
                    <a:pt x="179931" y="690910"/>
                    <a:pt x="153570" y="603589"/>
                  </a:cubicBezTo>
                  <a:cubicBezTo>
                    <a:pt x="127209" y="516268"/>
                    <a:pt x="84372" y="329268"/>
                    <a:pt x="69544" y="277370"/>
                  </a:cubicBezTo>
                  <a:cubicBezTo>
                    <a:pt x="54716" y="225472"/>
                    <a:pt x="71192" y="322679"/>
                    <a:pt x="64602" y="292199"/>
                  </a:cubicBezTo>
                  <a:cubicBezTo>
                    <a:pt x="58012" y="261719"/>
                    <a:pt x="35770" y="135679"/>
                    <a:pt x="30003" y="94490"/>
                  </a:cubicBezTo>
                  <a:cubicBezTo>
                    <a:pt x="24237" y="53301"/>
                    <a:pt x="-19424" y="-63677"/>
                    <a:pt x="10232" y="45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8ED81DF3-6C31-E286-EE34-CAB412F82F9E}"/>
                </a:ext>
              </a:extLst>
            </p:cNvPr>
            <p:cNvSpPr/>
            <p:nvPr/>
          </p:nvSpPr>
          <p:spPr>
            <a:xfrm>
              <a:off x="2087206" y="11359954"/>
              <a:ext cx="211591" cy="339613"/>
            </a:xfrm>
            <a:custGeom>
              <a:avLst/>
              <a:gdLst>
                <a:gd name="connsiteX0" fmla="*/ 211494 w 211591"/>
                <a:gd name="connsiteY0" fmla="*/ 196 h 339613"/>
                <a:gd name="connsiteX1" fmla="*/ 119419 w 211591"/>
                <a:gd name="connsiteY1" fmla="*/ 92271 h 339613"/>
                <a:gd name="connsiteX2" fmla="*/ 90844 w 211591"/>
                <a:gd name="connsiteY2" fmla="*/ 203396 h 339613"/>
                <a:gd name="connsiteX3" fmla="*/ 138469 w 211591"/>
                <a:gd name="connsiteY3" fmla="*/ 139896 h 339613"/>
                <a:gd name="connsiteX4" fmla="*/ 1944 w 211591"/>
                <a:gd name="connsiteY4" fmla="*/ 336746 h 339613"/>
                <a:gd name="connsiteX5" fmla="*/ 62269 w 211591"/>
                <a:gd name="connsiteY5" fmla="*/ 251021 h 339613"/>
                <a:gd name="connsiteX6" fmla="*/ 122594 w 211591"/>
                <a:gd name="connsiteY6" fmla="*/ 168471 h 339613"/>
                <a:gd name="connsiteX7" fmla="*/ 106719 w 211591"/>
                <a:gd name="connsiteY7" fmla="*/ 136721 h 339613"/>
                <a:gd name="connsiteX8" fmla="*/ 132119 w 211591"/>
                <a:gd name="connsiteY8" fmla="*/ 63696 h 339613"/>
                <a:gd name="connsiteX9" fmla="*/ 100369 w 211591"/>
                <a:gd name="connsiteY9" fmla="*/ 66871 h 339613"/>
                <a:gd name="connsiteX10" fmla="*/ 211494 w 211591"/>
                <a:gd name="connsiteY10" fmla="*/ 196 h 33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591" h="339613">
                  <a:moveTo>
                    <a:pt x="211494" y="196"/>
                  </a:moveTo>
                  <a:cubicBezTo>
                    <a:pt x="214669" y="4429"/>
                    <a:pt x="139527" y="58404"/>
                    <a:pt x="119419" y="92271"/>
                  </a:cubicBezTo>
                  <a:cubicBezTo>
                    <a:pt x="99311" y="126138"/>
                    <a:pt x="87669" y="195458"/>
                    <a:pt x="90844" y="203396"/>
                  </a:cubicBezTo>
                  <a:cubicBezTo>
                    <a:pt x="94019" y="211334"/>
                    <a:pt x="153286" y="117671"/>
                    <a:pt x="138469" y="139896"/>
                  </a:cubicBezTo>
                  <a:cubicBezTo>
                    <a:pt x="123652" y="162121"/>
                    <a:pt x="14644" y="318225"/>
                    <a:pt x="1944" y="336746"/>
                  </a:cubicBezTo>
                  <a:cubicBezTo>
                    <a:pt x="-10756" y="355267"/>
                    <a:pt x="42161" y="279067"/>
                    <a:pt x="62269" y="251021"/>
                  </a:cubicBezTo>
                  <a:cubicBezTo>
                    <a:pt x="82377" y="222975"/>
                    <a:pt x="115186" y="187521"/>
                    <a:pt x="122594" y="168471"/>
                  </a:cubicBezTo>
                  <a:cubicBezTo>
                    <a:pt x="130002" y="149421"/>
                    <a:pt x="105132" y="154183"/>
                    <a:pt x="106719" y="136721"/>
                  </a:cubicBezTo>
                  <a:cubicBezTo>
                    <a:pt x="108306" y="119259"/>
                    <a:pt x="133177" y="75338"/>
                    <a:pt x="132119" y="63696"/>
                  </a:cubicBezTo>
                  <a:cubicBezTo>
                    <a:pt x="131061" y="52054"/>
                    <a:pt x="88727" y="72163"/>
                    <a:pt x="100369" y="66871"/>
                  </a:cubicBezTo>
                  <a:cubicBezTo>
                    <a:pt x="112011" y="61579"/>
                    <a:pt x="208319" y="-4037"/>
                    <a:pt x="211494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0432963B-8E8E-7FB4-5F47-03C05AA15805}"/>
                </a:ext>
              </a:extLst>
            </p:cNvPr>
            <p:cNvSpPr/>
            <p:nvPr/>
          </p:nvSpPr>
          <p:spPr>
            <a:xfrm>
              <a:off x="2092320" y="11301483"/>
              <a:ext cx="61128" cy="381280"/>
            </a:xfrm>
            <a:custGeom>
              <a:avLst/>
              <a:gdLst>
                <a:gd name="connsiteX0" fmla="*/ 5 w 61128"/>
                <a:gd name="connsiteY0" fmla="*/ 1517 h 381280"/>
                <a:gd name="connsiteX1" fmla="*/ 44455 w 61128"/>
                <a:gd name="connsiteY1" fmla="*/ 150742 h 381280"/>
                <a:gd name="connsiteX2" fmla="*/ 44455 w 61128"/>
                <a:gd name="connsiteY2" fmla="*/ 315842 h 381280"/>
                <a:gd name="connsiteX3" fmla="*/ 60330 w 61128"/>
                <a:gd name="connsiteY3" fmla="*/ 204717 h 381280"/>
                <a:gd name="connsiteX4" fmla="*/ 15880 w 61128"/>
                <a:gd name="connsiteY4" fmla="*/ 357117 h 381280"/>
                <a:gd name="connsiteX5" fmla="*/ 9530 w 61128"/>
                <a:gd name="connsiteY5" fmla="*/ 369817 h 381280"/>
                <a:gd name="connsiteX6" fmla="*/ 47630 w 61128"/>
                <a:gd name="connsiteY6" fmla="*/ 245992 h 381280"/>
                <a:gd name="connsiteX7" fmla="*/ 5 w 61128"/>
                <a:gd name="connsiteY7" fmla="*/ 1517 h 3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28" h="381280">
                  <a:moveTo>
                    <a:pt x="5" y="1517"/>
                  </a:moveTo>
                  <a:cubicBezTo>
                    <a:pt x="-524" y="-14358"/>
                    <a:pt x="37047" y="98355"/>
                    <a:pt x="44455" y="150742"/>
                  </a:cubicBezTo>
                  <a:cubicBezTo>
                    <a:pt x="51863" y="203130"/>
                    <a:pt x="41809" y="306846"/>
                    <a:pt x="44455" y="315842"/>
                  </a:cubicBezTo>
                  <a:cubicBezTo>
                    <a:pt x="47101" y="324838"/>
                    <a:pt x="65092" y="197838"/>
                    <a:pt x="60330" y="204717"/>
                  </a:cubicBezTo>
                  <a:cubicBezTo>
                    <a:pt x="55568" y="211596"/>
                    <a:pt x="24347" y="329600"/>
                    <a:pt x="15880" y="357117"/>
                  </a:cubicBezTo>
                  <a:cubicBezTo>
                    <a:pt x="7413" y="384634"/>
                    <a:pt x="4238" y="388338"/>
                    <a:pt x="9530" y="369817"/>
                  </a:cubicBezTo>
                  <a:cubicBezTo>
                    <a:pt x="14822" y="351296"/>
                    <a:pt x="46572" y="304729"/>
                    <a:pt x="47630" y="245992"/>
                  </a:cubicBezTo>
                  <a:cubicBezTo>
                    <a:pt x="48688" y="187255"/>
                    <a:pt x="534" y="17392"/>
                    <a:pt x="5" y="1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581CD0CA-F25B-FD49-7C14-B1B75877DE70}"/>
                </a:ext>
              </a:extLst>
            </p:cNvPr>
            <p:cNvSpPr/>
            <p:nvPr/>
          </p:nvSpPr>
          <p:spPr>
            <a:xfrm>
              <a:off x="2136774" y="11715545"/>
              <a:ext cx="352524" cy="89302"/>
            </a:xfrm>
            <a:custGeom>
              <a:avLst/>
              <a:gdLst>
                <a:gd name="connsiteX0" fmla="*/ 1 w 352524"/>
                <a:gd name="connsiteY0" fmla="*/ 73230 h 89302"/>
                <a:gd name="connsiteX1" fmla="*/ 174626 w 352524"/>
                <a:gd name="connsiteY1" fmla="*/ 25605 h 89302"/>
                <a:gd name="connsiteX2" fmla="*/ 203201 w 352524"/>
                <a:gd name="connsiteY2" fmla="*/ 89105 h 89302"/>
                <a:gd name="connsiteX3" fmla="*/ 352426 w 352524"/>
                <a:gd name="connsiteY3" fmla="*/ 205 h 89302"/>
                <a:gd name="connsiteX4" fmla="*/ 225426 w 352524"/>
                <a:gd name="connsiteY4" fmla="*/ 63705 h 89302"/>
                <a:gd name="connsiteX5" fmla="*/ 177801 w 352524"/>
                <a:gd name="connsiteY5" fmla="*/ 31955 h 89302"/>
                <a:gd name="connsiteX6" fmla="*/ 1 w 352524"/>
                <a:gd name="connsiteY6" fmla="*/ 73230 h 8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24" h="89302">
                  <a:moveTo>
                    <a:pt x="1" y="73230"/>
                  </a:moveTo>
                  <a:cubicBezTo>
                    <a:pt x="-528" y="72172"/>
                    <a:pt x="140759" y="22959"/>
                    <a:pt x="174626" y="25605"/>
                  </a:cubicBezTo>
                  <a:cubicBezTo>
                    <a:pt x="208493" y="28251"/>
                    <a:pt x="173568" y="93338"/>
                    <a:pt x="203201" y="89105"/>
                  </a:cubicBezTo>
                  <a:cubicBezTo>
                    <a:pt x="232834" y="84872"/>
                    <a:pt x="348722" y="4438"/>
                    <a:pt x="352426" y="205"/>
                  </a:cubicBezTo>
                  <a:cubicBezTo>
                    <a:pt x="356130" y="-4028"/>
                    <a:pt x="254530" y="58413"/>
                    <a:pt x="225426" y="63705"/>
                  </a:cubicBezTo>
                  <a:cubicBezTo>
                    <a:pt x="196322" y="68997"/>
                    <a:pt x="210080" y="31955"/>
                    <a:pt x="177801" y="31955"/>
                  </a:cubicBezTo>
                  <a:cubicBezTo>
                    <a:pt x="145522" y="31955"/>
                    <a:pt x="530" y="74288"/>
                    <a:pt x="1" y="73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CBB25F60-974E-301A-75C0-A9C8003A2F73}"/>
                </a:ext>
              </a:extLst>
            </p:cNvPr>
            <p:cNvSpPr/>
            <p:nvPr/>
          </p:nvSpPr>
          <p:spPr>
            <a:xfrm>
              <a:off x="2294979" y="11556926"/>
              <a:ext cx="575479" cy="435176"/>
            </a:xfrm>
            <a:custGeom>
              <a:avLst/>
              <a:gdLst>
                <a:gd name="connsiteX0" fmla="*/ 546 w 575479"/>
                <a:gd name="connsiteY0" fmla="*/ 34999 h 435176"/>
                <a:gd name="connsiteX1" fmla="*/ 191046 w 575479"/>
                <a:gd name="connsiteY1" fmla="*/ 74 h 435176"/>
                <a:gd name="connsiteX2" fmla="*/ 330746 w 575479"/>
                <a:gd name="connsiteY2" fmla="*/ 25474 h 435176"/>
                <a:gd name="connsiteX3" fmla="*/ 324396 w 575479"/>
                <a:gd name="connsiteY3" fmla="*/ 15949 h 435176"/>
                <a:gd name="connsiteX4" fmla="*/ 514896 w 575479"/>
                <a:gd name="connsiteY4" fmla="*/ 184224 h 435176"/>
                <a:gd name="connsiteX5" fmla="*/ 489496 w 575479"/>
                <a:gd name="connsiteY5" fmla="*/ 171524 h 435176"/>
                <a:gd name="connsiteX6" fmla="*/ 527596 w 575479"/>
                <a:gd name="connsiteY6" fmla="*/ 247724 h 435176"/>
                <a:gd name="connsiteX7" fmla="*/ 464096 w 575479"/>
                <a:gd name="connsiteY7" fmla="*/ 431874 h 435176"/>
                <a:gd name="connsiteX8" fmla="*/ 499021 w 575479"/>
                <a:gd name="connsiteY8" fmla="*/ 355674 h 435176"/>
                <a:gd name="connsiteX9" fmla="*/ 575221 w 575479"/>
                <a:gd name="connsiteY9" fmla="*/ 225499 h 435176"/>
                <a:gd name="connsiteX10" fmla="*/ 470446 w 575479"/>
                <a:gd name="connsiteY10" fmla="*/ 190574 h 435176"/>
                <a:gd name="connsiteX11" fmla="*/ 403771 w 575479"/>
                <a:gd name="connsiteY11" fmla="*/ 54049 h 435176"/>
                <a:gd name="connsiteX12" fmla="*/ 264071 w 575479"/>
                <a:gd name="connsiteY12" fmla="*/ 34999 h 435176"/>
                <a:gd name="connsiteX13" fmla="*/ 254546 w 575479"/>
                <a:gd name="connsiteY13" fmla="*/ 31824 h 435176"/>
                <a:gd name="connsiteX14" fmla="*/ 546 w 575479"/>
                <a:gd name="connsiteY14" fmla="*/ 34999 h 43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479" h="435176">
                  <a:moveTo>
                    <a:pt x="546" y="34999"/>
                  </a:moveTo>
                  <a:cubicBezTo>
                    <a:pt x="-10037" y="29707"/>
                    <a:pt x="136013" y="1661"/>
                    <a:pt x="191046" y="74"/>
                  </a:cubicBezTo>
                  <a:cubicBezTo>
                    <a:pt x="246079" y="-1513"/>
                    <a:pt x="308521" y="22828"/>
                    <a:pt x="330746" y="25474"/>
                  </a:cubicBezTo>
                  <a:cubicBezTo>
                    <a:pt x="352971" y="28120"/>
                    <a:pt x="293704" y="-10509"/>
                    <a:pt x="324396" y="15949"/>
                  </a:cubicBezTo>
                  <a:cubicBezTo>
                    <a:pt x="355088" y="42407"/>
                    <a:pt x="487379" y="158295"/>
                    <a:pt x="514896" y="184224"/>
                  </a:cubicBezTo>
                  <a:cubicBezTo>
                    <a:pt x="542413" y="210153"/>
                    <a:pt x="487379" y="160941"/>
                    <a:pt x="489496" y="171524"/>
                  </a:cubicBezTo>
                  <a:cubicBezTo>
                    <a:pt x="491613" y="182107"/>
                    <a:pt x="531829" y="204332"/>
                    <a:pt x="527596" y="247724"/>
                  </a:cubicBezTo>
                  <a:cubicBezTo>
                    <a:pt x="523363" y="291116"/>
                    <a:pt x="468859" y="413882"/>
                    <a:pt x="464096" y="431874"/>
                  </a:cubicBezTo>
                  <a:cubicBezTo>
                    <a:pt x="459334" y="449866"/>
                    <a:pt x="480500" y="390070"/>
                    <a:pt x="499021" y="355674"/>
                  </a:cubicBezTo>
                  <a:cubicBezTo>
                    <a:pt x="517542" y="321278"/>
                    <a:pt x="579983" y="253016"/>
                    <a:pt x="575221" y="225499"/>
                  </a:cubicBezTo>
                  <a:cubicBezTo>
                    <a:pt x="570459" y="197982"/>
                    <a:pt x="499021" y="219149"/>
                    <a:pt x="470446" y="190574"/>
                  </a:cubicBezTo>
                  <a:cubicBezTo>
                    <a:pt x="441871" y="161999"/>
                    <a:pt x="438167" y="79978"/>
                    <a:pt x="403771" y="54049"/>
                  </a:cubicBezTo>
                  <a:cubicBezTo>
                    <a:pt x="369375" y="28120"/>
                    <a:pt x="288942" y="38703"/>
                    <a:pt x="264071" y="34999"/>
                  </a:cubicBezTo>
                  <a:cubicBezTo>
                    <a:pt x="239200" y="31295"/>
                    <a:pt x="298467" y="30237"/>
                    <a:pt x="254546" y="31824"/>
                  </a:cubicBezTo>
                  <a:cubicBezTo>
                    <a:pt x="210625" y="33411"/>
                    <a:pt x="11129" y="40291"/>
                    <a:pt x="546" y="34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DED01603-4048-1BEE-6095-779AF244801D}"/>
                </a:ext>
              </a:extLst>
            </p:cNvPr>
            <p:cNvSpPr/>
            <p:nvPr/>
          </p:nvSpPr>
          <p:spPr>
            <a:xfrm>
              <a:off x="2222148" y="11390500"/>
              <a:ext cx="446081" cy="193730"/>
            </a:xfrm>
            <a:custGeom>
              <a:avLst/>
              <a:gdLst>
                <a:gd name="connsiteX0" fmla="*/ 165452 w 446081"/>
                <a:gd name="connsiteY0" fmla="*/ 1400 h 193730"/>
                <a:gd name="connsiteX1" fmla="*/ 222602 w 446081"/>
                <a:gd name="connsiteY1" fmla="*/ 52200 h 193730"/>
                <a:gd name="connsiteX2" fmla="*/ 352 w 446081"/>
                <a:gd name="connsiteY2" fmla="*/ 191900 h 193730"/>
                <a:gd name="connsiteX3" fmla="*/ 178152 w 446081"/>
                <a:gd name="connsiteY3" fmla="*/ 131575 h 193730"/>
                <a:gd name="connsiteX4" fmla="*/ 444852 w 446081"/>
                <a:gd name="connsiteY4" fmla="*/ 125225 h 193730"/>
                <a:gd name="connsiteX5" fmla="*/ 270227 w 446081"/>
                <a:gd name="connsiteY5" fmla="*/ 131575 h 193730"/>
                <a:gd name="connsiteX6" fmla="*/ 98777 w 446081"/>
                <a:gd name="connsiteY6" fmla="*/ 131575 h 193730"/>
                <a:gd name="connsiteX7" fmla="*/ 206727 w 446081"/>
                <a:gd name="connsiteY7" fmla="*/ 99825 h 193730"/>
                <a:gd name="connsiteX8" fmla="*/ 165452 w 446081"/>
                <a:gd name="connsiteY8" fmla="*/ 1400 h 19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81" h="193730">
                  <a:moveTo>
                    <a:pt x="165452" y="1400"/>
                  </a:moveTo>
                  <a:cubicBezTo>
                    <a:pt x="168098" y="-6537"/>
                    <a:pt x="250119" y="20450"/>
                    <a:pt x="222602" y="52200"/>
                  </a:cubicBezTo>
                  <a:cubicBezTo>
                    <a:pt x="195085" y="83950"/>
                    <a:pt x="7760" y="178671"/>
                    <a:pt x="352" y="191900"/>
                  </a:cubicBezTo>
                  <a:cubicBezTo>
                    <a:pt x="-7056" y="205129"/>
                    <a:pt x="104069" y="142688"/>
                    <a:pt x="178152" y="131575"/>
                  </a:cubicBezTo>
                  <a:cubicBezTo>
                    <a:pt x="252235" y="120462"/>
                    <a:pt x="429506" y="125225"/>
                    <a:pt x="444852" y="125225"/>
                  </a:cubicBezTo>
                  <a:cubicBezTo>
                    <a:pt x="460198" y="125225"/>
                    <a:pt x="327906" y="130517"/>
                    <a:pt x="270227" y="131575"/>
                  </a:cubicBezTo>
                  <a:cubicBezTo>
                    <a:pt x="212548" y="132633"/>
                    <a:pt x="109360" y="136867"/>
                    <a:pt x="98777" y="131575"/>
                  </a:cubicBezTo>
                  <a:cubicBezTo>
                    <a:pt x="88194" y="126283"/>
                    <a:pt x="189265" y="119933"/>
                    <a:pt x="206727" y="99825"/>
                  </a:cubicBezTo>
                  <a:cubicBezTo>
                    <a:pt x="224189" y="79717"/>
                    <a:pt x="162806" y="9337"/>
                    <a:pt x="165452" y="1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1909B442-3952-DB29-EF3E-AD8682D9C21D}"/>
                </a:ext>
              </a:extLst>
            </p:cNvPr>
            <p:cNvSpPr/>
            <p:nvPr/>
          </p:nvSpPr>
          <p:spPr>
            <a:xfrm>
              <a:off x="5254595" y="2139516"/>
              <a:ext cx="108472" cy="408433"/>
            </a:xfrm>
            <a:custGeom>
              <a:avLst/>
              <a:gdLst>
                <a:gd name="connsiteX0" fmla="*/ 107980 w 108472"/>
                <a:gd name="connsiteY0" fmla="*/ 434 h 408433"/>
                <a:gd name="connsiteX1" fmla="*/ 47655 w 108472"/>
                <a:gd name="connsiteY1" fmla="*/ 238559 h 408433"/>
                <a:gd name="connsiteX2" fmla="*/ 79405 w 108472"/>
                <a:gd name="connsiteY2" fmla="*/ 219509 h 408433"/>
                <a:gd name="connsiteX3" fmla="*/ 41305 w 108472"/>
                <a:gd name="connsiteY3" fmla="*/ 295709 h 408433"/>
                <a:gd name="connsiteX4" fmla="*/ 30 w 108472"/>
                <a:gd name="connsiteY4" fmla="*/ 406834 h 408433"/>
                <a:gd name="connsiteX5" fmla="*/ 34955 w 108472"/>
                <a:gd name="connsiteY5" fmla="*/ 352859 h 408433"/>
                <a:gd name="connsiteX6" fmla="*/ 57180 w 108472"/>
                <a:gd name="connsiteY6" fmla="*/ 235384 h 408433"/>
                <a:gd name="connsiteX7" fmla="*/ 57180 w 108472"/>
                <a:gd name="connsiteY7" fmla="*/ 248084 h 408433"/>
                <a:gd name="connsiteX8" fmla="*/ 85755 w 108472"/>
                <a:gd name="connsiteY8" fmla="*/ 184584 h 408433"/>
                <a:gd name="connsiteX9" fmla="*/ 85755 w 108472"/>
                <a:gd name="connsiteY9" fmla="*/ 143309 h 408433"/>
                <a:gd name="connsiteX10" fmla="*/ 76230 w 108472"/>
                <a:gd name="connsiteY10" fmla="*/ 178234 h 408433"/>
                <a:gd name="connsiteX11" fmla="*/ 107980 w 108472"/>
                <a:gd name="connsiteY11" fmla="*/ 434 h 4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472" h="408433">
                  <a:moveTo>
                    <a:pt x="107980" y="434"/>
                  </a:moveTo>
                  <a:cubicBezTo>
                    <a:pt x="103217" y="10488"/>
                    <a:pt x="52417" y="202047"/>
                    <a:pt x="47655" y="238559"/>
                  </a:cubicBezTo>
                  <a:cubicBezTo>
                    <a:pt x="42892" y="275072"/>
                    <a:pt x="80463" y="209984"/>
                    <a:pt x="79405" y="219509"/>
                  </a:cubicBezTo>
                  <a:cubicBezTo>
                    <a:pt x="78347" y="229034"/>
                    <a:pt x="54534" y="264488"/>
                    <a:pt x="41305" y="295709"/>
                  </a:cubicBezTo>
                  <a:cubicBezTo>
                    <a:pt x="28076" y="326930"/>
                    <a:pt x="1088" y="397309"/>
                    <a:pt x="30" y="406834"/>
                  </a:cubicBezTo>
                  <a:cubicBezTo>
                    <a:pt x="-1028" y="416359"/>
                    <a:pt x="25430" y="381434"/>
                    <a:pt x="34955" y="352859"/>
                  </a:cubicBezTo>
                  <a:cubicBezTo>
                    <a:pt x="44480" y="324284"/>
                    <a:pt x="57180" y="235384"/>
                    <a:pt x="57180" y="235384"/>
                  </a:cubicBezTo>
                  <a:cubicBezTo>
                    <a:pt x="60884" y="217922"/>
                    <a:pt x="52417" y="256551"/>
                    <a:pt x="57180" y="248084"/>
                  </a:cubicBezTo>
                  <a:cubicBezTo>
                    <a:pt x="61943" y="239617"/>
                    <a:pt x="80992" y="202047"/>
                    <a:pt x="85755" y="184584"/>
                  </a:cubicBezTo>
                  <a:cubicBezTo>
                    <a:pt x="90518" y="167121"/>
                    <a:pt x="87343" y="144367"/>
                    <a:pt x="85755" y="143309"/>
                  </a:cubicBezTo>
                  <a:cubicBezTo>
                    <a:pt x="84167" y="142251"/>
                    <a:pt x="70938" y="198342"/>
                    <a:pt x="76230" y="178234"/>
                  </a:cubicBezTo>
                  <a:cubicBezTo>
                    <a:pt x="81522" y="158126"/>
                    <a:pt x="112743" y="-9620"/>
                    <a:pt x="107980" y="43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AA33378E-E1F9-E417-A9D2-B727B1228C99}"/>
                </a:ext>
              </a:extLst>
            </p:cNvPr>
            <p:cNvSpPr/>
            <p:nvPr/>
          </p:nvSpPr>
          <p:spPr>
            <a:xfrm>
              <a:off x="3838575" y="2777849"/>
              <a:ext cx="238767" cy="48011"/>
            </a:xfrm>
            <a:custGeom>
              <a:avLst/>
              <a:gdLst>
                <a:gd name="connsiteX0" fmla="*/ 0 w 238767"/>
                <a:gd name="connsiteY0" fmla="*/ 32026 h 48011"/>
                <a:gd name="connsiteX1" fmla="*/ 136525 w 238767"/>
                <a:gd name="connsiteY1" fmla="*/ 16151 h 48011"/>
                <a:gd name="connsiteX2" fmla="*/ 238125 w 238767"/>
                <a:gd name="connsiteY2" fmla="*/ 47901 h 48011"/>
                <a:gd name="connsiteX3" fmla="*/ 177800 w 238767"/>
                <a:gd name="connsiteY3" fmla="*/ 25676 h 48011"/>
                <a:gd name="connsiteX4" fmla="*/ 136525 w 238767"/>
                <a:gd name="connsiteY4" fmla="*/ 276 h 48011"/>
                <a:gd name="connsiteX5" fmla="*/ 136525 w 238767"/>
                <a:gd name="connsiteY5" fmla="*/ 12976 h 48011"/>
                <a:gd name="connsiteX6" fmla="*/ 0 w 238767"/>
                <a:gd name="connsiteY6" fmla="*/ 32026 h 4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767" h="48011">
                  <a:moveTo>
                    <a:pt x="0" y="32026"/>
                  </a:moveTo>
                  <a:cubicBezTo>
                    <a:pt x="0" y="32555"/>
                    <a:pt x="96838" y="13505"/>
                    <a:pt x="136525" y="16151"/>
                  </a:cubicBezTo>
                  <a:cubicBezTo>
                    <a:pt x="176212" y="18797"/>
                    <a:pt x="231246" y="46314"/>
                    <a:pt x="238125" y="47901"/>
                  </a:cubicBezTo>
                  <a:cubicBezTo>
                    <a:pt x="245004" y="49488"/>
                    <a:pt x="194733" y="33613"/>
                    <a:pt x="177800" y="25676"/>
                  </a:cubicBezTo>
                  <a:cubicBezTo>
                    <a:pt x="160867" y="17739"/>
                    <a:pt x="136525" y="276"/>
                    <a:pt x="136525" y="276"/>
                  </a:cubicBezTo>
                  <a:cubicBezTo>
                    <a:pt x="129646" y="-1841"/>
                    <a:pt x="153458" y="8743"/>
                    <a:pt x="136525" y="12976"/>
                  </a:cubicBezTo>
                  <a:cubicBezTo>
                    <a:pt x="119592" y="17209"/>
                    <a:pt x="0" y="31497"/>
                    <a:pt x="0" y="3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20D72275-B174-88A7-E0D1-BD489AFD451D}"/>
                </a:ext>
              </a:extLst>
            </p:cNvPr>
            <p:cNvSpPr/>
            <p:nvPr/>
          </p:nvSpPr>
          <p:spPr>
            <a:xfrm>
              <a:off x="4451350" y="2183085"/>
              <a:ext cx="498792" cy="24482"/>
            </a:xfrm>
            <a:custGeom>
              <a:avLst/>
              <a:gdLst>
                <a:gd name="connsiteX0" fmla="*/ 0 w 498792"/>
                <a:gd name="connsiteY0" fmla="*/ 17190 h 24482"/>
                <a:gd name="connsiteX1" fmla="*/ 358775 w 498792"/>
                <a:gd name="connsiteY1" fmla="*/ 20365 h 24482"/>
                <a:gd name="connsiteX2" fmla="*/ 339725 w 498792"/>
                <a:gd name="connsiteY2" fmla="*/ 20365 h 24482"/>
                <a:gd name="connsiteX3" fmla="*/ 498475 w 498792"/>
                <a:gd name="connsiteY3" fmla="*/ 23540 h 24482"/>
                <a:gd name="connsiteX4" fmla="*/ 292100 w 498792"/>
                <a:gd name="connsiteY4" fmla="*/ 1315 h 24482"/>
                <a:gd name="connsiteX5" fmla="*/ 285750 w 498792"/>
                <a:gd name="connsiteY5" fmla="*/ 4490 h 24482"/>
                <a:gd name="connsiteX6" fmla="*/ 0 w 498792"/>
                <a:gd name="connsiteY6" fmla="*/ 17190 h 2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792" h="24482">
                  <a:moveTo>
                    <a:pt x="0" y="17190"/>
                  </a:moveTo>
                  <a:lnTo>
                    <a:pt x="358775" y="20365"/>
                  </a:lnTo>
                  <a:lnTo>
                    <a:pt x="339725" y="20365"/>
                  </a:lnTo>
                  <a:cubicBezTo>
                    <a:pt x="363008" y="20894"/>
                    <a:pt x="506413" y="26715"/>
                    <a:pt x="498475" y="23540"/>
                  </a:cubicBezTo>
                  <a:cubicBezTo>
                    <a:pt x="490537" y="20365"/>
                    <a:pt x="292100" y="1315"/>
                    <a:pt x="292100" y="1315"/>
                  </a:cubicBezTo>
                  <a:cubicBezTo>
                    <a:pt x="256646" y="-1860"/>
                    <a:pt x="329671" y="1315"/>
                    <a:pt x="285750" y="4490"/>
                  </a:cubicBezTo>
                  <a:cubicBezTo>
                    <a:pt x="241829" y="7665"/>
                    <a:pt x="135202" y="14015"/>
                    <a:pt x="0" y="1719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9655A422-0EB6-3436-022F-E4ACCD4DA842}"/>
                </a:ext>
              </a:extLst>
            </p:cNvPr>
            <p:cNvSpPr/>
            <p:nvPr/>
          </p:nvSpPr>
          <p:spPr>
            <a:xfrm>
              <a:off x="4682704" y="1450313"/>
              <a:ext cx="436184" cy="65720"/>
            </a:xfrm>
            <a:custGeom>
              <a:avLst/>
              <a:gdLst>
                <a:gd name="connsiteX0" fmla="*/ 421 w 436184"/>
                <a:gd name="connsiteY0" fmla="*/ 38762 h 65720"/>
                <a:gd name="connsiteX1" fmla="*/ 359196 w 436184"/>
                <a:gd name="connsiteY1" fmla="*/ 16537 h 65720"/>
                <a:gd name="connsiteX2" fmla="*/ 314746 w 436184"/>
                <a:gd name="connsiteY2" fmla="*/ 13362 h 65720"/>
                <a:gd name="connsiteX3" fmla="*/ 435396 w 436184"/>
                <a:gd name="connsiteY3" fmla="*/ 64162 h 65720"/>
                <a:gd name="connsiteX4" fmla="*/ 362371 w 436184"/>
                <a:gd name="connsiteY4" fmla="*/ 48287 h 65720"/>
                <a:gd name="connsiteX5" fmla="*/ 273471 w 436184"/>
                <a:gd name="connsiteY5" fmla="*/ 3837 h 65720"/>
                <a:gd name="connsiteX6" fmla="*/ 286171 w 436184"/>
                <a:gd name="connsiteY6" fmla="*/ 7012 h 65720"/>
                <a:gd name="connsiteX7" fmla="*/ 421 w 436184"/>
                <a:gd name="connsiteY7" fmla="*/ 38762 h 6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184" h="65720">
                  <a:moveTo>
                    <a:pt x="421" y="38762"/>
                  </a:moveTo>
                  <a:cubicBezTo>
                    <a:pt x="12592" y="40349"/>
                    <a:pt x="306809" y="20770"/>
                    <a:pt x="359196" y="16537"/>
                  </a:cubicBezTo>
                  <a:cubicBezTo>
                    <a:pt x="411583" y="12304"/>
                    <a:pt x="302046" y="5425"/>
                    <a:pt x="314746" y="13362"/>
                  </a:cubicBezTo>
                  <a:cubicBezTo>
                    <a:pt x="327446" y="21299"/>
                    <a:pt x="427459" y="58341"/>
                    <a:pt x="435396" y="64162"/>
                  </a:cubicBezTo>
                  <a:cubicBezTo>
                    <a:pt x="443333" y="69983"/>
                    <a:pt x="389359" y="58341"/>
                    <a:pt x="362371" y="48287"/>
                  </a:cubicBezTo>
                  <a:cubicBezTo>
                    <a:pt x="335384" y="38233"/>
                    <a:pt x="286171" y="10716"/>
                    <a:pt x="273471" y="3837"/>
                  </a:cubicBezTo>
                  <a:cubicBezTo>
                    <a:pt x="260771" y="-3042"/>
                    <a:pt x="329034" y="133"/>
                    <a:pt x="286171" y="7012"/>
                  </a:cubicBezTo>
                  <a:cubicBezTo>
                    <a:pt x="243309" y="13891"/>
                    <a:pt x="-11750" y="37175"/>
                    <a:pt x="421" y="3876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1E28574C-3EEF-80AF-438C-3D31C5967CD9}"/>
                </a:ext>
              </a:extLst>
            </p:cNvPr>
            <p:cNvSpPr/>
            <p:nvPr/>
          </p:nvSpPr>
          <p:spPr>
            <a:xfrm>
              <a:off x="3657779" y="1450751"/>
              <a:ext cx="82522" cy="257399"/>
            </a:xfrm>
            <a:custGeom>
              <a:avLst/>
              <a:gdLst>
                <a:gd name="connsiteX0" fmla="*/ 82371 w 82522"/>
                <a:gd name="connsiteY0" fmla="*/ 224 h 257399"/>
                <a:gd name="connsiteX1" fmla="*/ 25221 w 82522"/>
                <a:gd name="connsiteY1" fmla="*/ 127224 h 257399"/>
                <a:gd name="connsiteX2" fmla="*/ 6171 w 82522"/>
                <a:gd name="connsiteY2" fmla="*/ 257399 h 257399"/>
                <a:gd name="connsiteX3" fmla="*/ 12521 w 82522"/>
                <a:gd name="connsiteY3" fmla="*/ 127224 h 257399"/>
                <a:gd name="connsiteX4" fmla="*/ 6171 w 82522"/>
                <a:gd name="connsiteY4" fmla="*/ 158974 h 257399"/>
                <a:gd name="connsiteX5" fmla="*/ 82371 w 82522"/>
                <a:gd name="connsiteY5" fmla="*/ 224 h 25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22" h="257399">
                  <a:moveTo>
                    <a:pt x="82371" y="224"/>
                  </a:moveTo>
                  <a:cubicBezTo>
                    <a:pt x="85546" y="-5068"/>
                    <a:pt x="37921" y="84362"/>
                    <a:pt x="25221" y="127224"/>
                  </a:cubicBezTo>
                  <a:cubicBezTo>
                    <a:pt x="12521" y="170087"/>
                    <a:pt x="8288" y="257399"/>
                    <a:pt x="6171" y="257399"/>
                  </a:cubicBezTo>
                  <a:cubicBezTo>
                    <a:pt x="4054" y="257399"/>
                    <a:pt x="12521" y="143628"/>
                    <a:pt x="12521" y="127224"/>
                  </a:cubicBezTo>
                  <a:cubicBezTo>
                    <a:pt x="12521" y="110820"/>
                    <a:pt x="-10762" y="180670"/>
                    <a:pt x="6171" y="158974"/>
                  </a:cubicBezTo>
                  <a:cubicBezTo>
                    <a:pt x="23104" y="137278"/>
                    <a:pt x="79196" y="5516"/>
                    <a:pt x="82371" y="22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79C3E9DF-EEA5-1C33-9078-9AE5A8E6A27B}"/>
                </a:ext>
              </a:extLst>
            </p:cNvPr>
            <p:cNvSpPr/>
            <p:nvPr/>
          </p:nvSpPr>
          <p:spPr>
            <a:xfrm>
              <a:off x="4368053" y="1657104"/>
              <a:ext cx="112051" cy="288273"/>
            </a:xfrm>
            <a:custGeom>
              <a:avLst/>
              <a:gdLst>
                <a:gd name="connsiteX0" fmla="*/ 111872 w 112051"/>
                <a:gd name="connsiteY0" fmla="*/ 246 h 288273"/>
                <a:gd name="connsiteX1" fmla="*/ 29322 w 112051"/>
                <a:gd name="connsiteY1" fmla="*/ 108196 h 288273"/>
                <a:gd name="connsiteX2" fmla="*/ 22972 w 112051"/>
                <a:gd name="connsiteY2" fmla="*/ 190746 h 288273"/>
                <a:gd name="connsiteX3" fmla="*/ 7097 w 112051"/>
                <a:gd name="connsiteY3" fmla="*/ 155821 h 288273"/>
                <a:gd name="connsiteX4" fmla="*/ 13447 w 112051"/>
                <a:gd name="connsiteY4" fmla="*/ 285996 h 288273"/>
                <a:gd name="connsiteX5" fmla="*/ 13447 w 112051"/>
                <a:gd name="connsiteY5" fmla="*/ 228846 h 288273"/>
                <a:gd name="connsiteX6" fmla="*/ 16622 w 112051"/>
                <a:gd name="connsiteY6" fmla="*/ 105021 h 288273"/>
                <a:gd name="connsiteX7" fmla="*/ 3922 w 112051"/>
                <a:gd name="connsiteY7" fmla="*/ 139946 h 288273"/>
                <a:gd name="connsiteX8" fmla="*/ 111872 w 112051"/>
                <a:gd name="connsiteY8" fmla="*/ 246 h 28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51" h="288273">
                  <a:moveTo>
                    <a:pt x="111872" y="246"/>
                  </a:moveTo>
                  <a:cubicBezTo>
                    <a:pt x="116105" y="-5046"/>
                    <a:pt x="44139" y="76446"/>
                    <a:pt x="29322" y="108196"/>
                  </a:cubicBezTo>
                  <a:cubicBezTo>
                    <a:pt x="14505" y="139946"/>
                    <a:pt x="26676" y="182809"/>
                    <a:pt x="22972" y="190746"/>
                  </a:cubicBezTo>
                  <a:cubicBezTo>
                    <a:pt x="19268" y="198683"/>
                    <a:pt x="8684" y="139946"/>
                    <a:pt x="7097" y="155821"/>
                  </a:cubicBezTo>
                  <a:cubicBezTo>
                    <a:pt x="5509" y="171696"/>
                    <a:pt x="12389" y="273825"/>
                    <a:pt x="13447" y="285996"/>
                  </a:cubicBezTo>
                  <a:cubicBezTo>
                    <a:pt x="14505" y="298167"/>
                    <a:pt x="12918" y="259009"/>
                    <a:pt x="13447" y="228846"/>
                  </a:cubicBezTo>
                  <a:cubicBezTo>
                    <a:pt x="13976" y="198684"/>
                    <a:pt x="18209" y="119838"/>
                    <a:pt x="16622" y="105021"/>
                  </a:cubicBezTo>
                  <a:cubicBezTo>
                    <a:pt x="15035" y="90204"/>
                    <a:pt x="-9307" y="153704"/>
                    <a:pt x="3922" y="139946"/>
                  </a:cubicBezTo>
                  <a:cubicBezTo>
                    <a:pt x="17151" y="126188"/>
                    <a:pt x="107639" y="5538"/>
                    <a:pt x="111872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BF2F8E51-5F7D-C8A0-02F2-47746B471346}"/>
                </a:ext>
              </a:extLst>
            </p:cNvPr>
            <p:cNvSpPr/>
            <p:nvPr/>
          </p:nvSpPr>
          <p:spPr>
            <a:xfrm>
              <a:off x="4927499" y="2765281"/>
              <a:ext cx="74539" cy="116607"/>
            </a:xfrm>
            <a:custGeom>
              <a:avLst/>
              <a:gdLst>
                <a:gd name="connsiteX0" fmla="*/ 31851 w 74539"/>
                <a:gd name="connsiteY0" fmla="*/ 144 h 116607"/>
                <a:gd name="connsiteX1" fmla="*/ 12801 w 74539"/>
                <a:gd name="connsiteY1" fmla="*/ 50944 h 116607"/>
                <a:gd name="connsiteX2" fmla="*/ 73126 w 74539"/>
                <a:gd name="connsiteY2" fmla="*/ 114444 h 116607"/>
                <a:gd name="connsiteX3" fmla="*/ 50901 w 74539"/>
                <a:gd name="connsiteY3" fmla="*/ 98569 h 116607"/>
                <a:gd name="connsiteX4" fmla="*/ 101 w 74539"/>
                <a:gd name="connsiteY4" fmla="*/ 66819 h 116607"/>
                <a:gd name="connsiteX5" fmla="*/ 31851 w 74539"/>
                <a:gd name="connsiteY5" fmla="*/ 144 h 11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39" h="116607">
                  <a:moveTo>
                    <a:pt x="31851" y="144"/>
                  </a:moveTo>
                  <a:cubicBezTo>
                    <a:pt x="33968" y="-2502"/>
                    <a:pt x="5922" y="31894"/>
                    <a:pt x="12801" y="50944"/>
                  </a:cubicBezTo>
                  <a:cubicBezTo>
                    <a:pt x="19680" y="69994"/>
                    <a:pt x="66776" y="106507"/>
                    <a:pt x="73126" y="114444"/>
                  </a:cubicBezTo>
                  <a:cubicBezTo>
                    <a:pt x="79476" y="122381"/>
                    <a:pt x="63072" y="106506"/>
                    <a:pt x="50901" y="98569"/>
                  </a:cubicBezTo>
                  <a:cubicBezTo>
                    <a:pt x="38730" y="90632"/>
                    <a:pt x="2218" y="80577"/>
                    <a:pt x="101" y="66819"/>
                  </a:cubicBezTo>
                  <a:cubicBezTo>
                    <a:pt x="-2016" y="53061"/>
                    <a:pt x="29734" y="2790"/>
                    <a:pt x="31851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30D5EF0-B061-29DC-F5DB-C980D0F6F05C}"/>
                </a:ext>
              </a:extLst>
            </p:cNvPr>
            <p:cNvSpPr/>
            <p:nvPr/>
          </p:nvSpPr>
          <p:spPr>
            <a:xfrm>
              <a:off x="4190470" y="3025648"/>
              <a:ext cx="97041" cy="154120"/>
            </a:xfrm>
            <a:custGeom>
              <a:avLst/>
              <a:gdLst>
                <a:gd name="connsiteX0" fmla="*/ 6880 w 97041"/>
                <a:gd name="connsiteY0" fmla="*/ 127 h 154120"/>
                <a:gd name="connsiteX1" fmla="*/ 22755 w 97041"/>
                <a:gd name="connsiteY1" fmla="*/ 79502 h 154120"/>
                <a:gd name="connsiteX2" fmla="*/ 95780 w 97041"/>
                <a:gd name="connsiteY2" fmla="*/ 152527 h 154120"/>
                <a:gd name="connsiteX3" fmla="*/ 64030 w 97041"/>
                <a:gd name="connsiteY3" fmla="*/ 127127 h 154120"/>
                <a:gd name="connsiteX4" fmla="*/ 530 w 97041"/>
                <a:gd name="connsiteY4" fmla="*/ 95377 h 154120"/>
                <a:gd name="connsiteX5" fmla="*/ 32280 w 97041"/>
                <a:gd name="connsiteY5" fmla="*/ 98552 h 154120"/>
                <a:gd name="connsiteX6" fmla="*/ 6880 w 97041"/>
                <a:gd name="connsiteY6" fmla="*/ 127 h 1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41" h="154120">
                  <a:moveTo>
                    <a:pt x="6880" y="127"/>
                  </a:moveTo>
                  <a:cubicBezTo>
                    <a:pt x="5293" y="-3048"/>
                    <a:pt x="7938" y="54102"/>
                    <a:pt x="22755" y="79502"/>
                  </a:cubicBezTo>
                  <a:cubicBezTo>
                    <a:pt x="37572" y="104902"/>
                    <a:pt x="88901" y="144589"/>
                    <a:pt x="95780" y="152527"/>
                  </a:cubicBezTo>
                  <a:cubicBezTo>
                    <a:pt x="102659" y="160465"/>
                    <a:pt x="79905" y="136652"/>
                    <a:pt x="64030" y="127127"/>
                  </a:cubicBezTo>
                  <a:cubicBezTo>
                    <a:pt x="48155" y="117602"/>
                    <a:pt x="5822" y="100140"/>
                    <a:pt x="530" y="95377"/>
                  </a:cubicBezTo>
                  <a:cubicBezTo>
                    <a:pt x="-4762" y="90615"/>
                    <a:pt x="31222" y="110723"/>
                    <a:pt x="32280" y="98552"/>
                  </a:cubicBezTo>
                  <a:cubicBezTo>
                    <a:pt x="33338" y="86381"/>
                    <a:pt x="8467" y="3302"/>
                    <a:pt x="688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AD20E1A8-D0AC-1253-BC52-9D62376923E4}"/>
                </a:ext>
              </a:extLst>
            </p:cNvPr>
            <p:cNvSpPr/>
            <p:nvPr/>
          </p:nvSpPr>
          <p:spPr>
            <a:xfrm>
              <a:off x="2239684" y="11931514"/>
              <a:ext cx="165386" cy="239050"/>
            </a:xfrm>
            <a:custGeom>
              <a:avLst/>
              <a:gdLst>
                <a:gd name="connsiteX0" fmla="*/ 5041 w 165386"/>
                <a:gd name="connsiteY0" fmla="*/ 136 h 239050"/>
                <a:gd name="connsiteX1" fmla="*/ 11391 w 165386"/>
                <a:gd name="connsiteY1" fmla="*/ 73161 h 239050"/>
                <a:gd name="connsiteX2" fmla="*/ 132041 w 165386"/>
                <a:gd name="connsiteY2" fmla="*/ 139836 h 239050"/>
                <a:gd name="connsiteX3" fmla="*/ 97116 w 165386"/>
                <a:gd name="connsiteY3" fmla="*/ 136661 h 239050"/>
                <a:gd name="connsiteX4" fmla="*/ 163791 w 165386"/>
                <a:gd name="connsiteY4" fmla="*/ 235086 h 239050"/>
                <a:gd name="connsiteX5" fmla="*/ 135216 w 165386"/>
                <a:gd name="connsiteY5" fmla="*/ 212861 h 239050"/>
                <a:gd name="connsiteX6" fmla="*/ 33616 w 165386"/>
                <a:gd name="connsiteY6" fmla="*/ 149361 h 239050"/>
                <a:gd name="connsiteX7" fmla="*/ 128866 w 165386"/>
                <a:gd name="connsiteY7" fmla="*/ 190636 h 239050"/>
                <a:gd name="connsiteX8" fmla="*/ 106641 w 165386"/>
                <a:gd name="connsiteY8" fmla="*/ 149361 h 239050"/>
                <a:gd name="connsiteX9" fmla="*/ 49491 w 165386"/>
                <a:gd name="connsiteY9" fmla="*/ 114436 h 239050"/>
                <a:gd name="connsiteX10" fmla="*/ 11391 w 165386"/>
                <a:gd name="connsiteY10" fmla="*/ 92211 h 239050"/>
                <a:gd name="connsiteX11" fmla="*/ 5041 w 165386"/>
                <a:gd name="connsiteY11" fmla="*/ 136 h 2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386" h="239050">
                  <a:moveTo>
                    <a:pt x="5041" y="136"/>
                  </a:moveTo>
                  <a:cubicBezTo>
                    <a:pt x="5041" y="-3039"/>
                    <a:pt x="-9776" y="49878"/>
                    <a:pt x="11391" y="73161"/>
                  </a:cubicBezTo>
                  <a:cubicBezTo>
                    <a:pt x="32558" y="96444"/>
                    <a:pt x="117754" y="129253"/>
                    <a:pt x="132041" y="139836"/>
                  </a:cubicBezTo>
                  <a:cubicBezTo>
                    <a:pt x="146329" y="150419"/>
                    <a:pt x="91824" y="120786"/>
                    <a:pt x="97116" y="136661"/>
                  </a:cubicBezTo>
                  <a:cubicBezTo>
                    <a:pt x="102408" y="152536"/>
                    <a:pt x="157441" y="222386"/>
                    <a:pt x="163791" y="235086"/>
                  </a:cubicBezTo>
                  <a:cubicBezTo>
                    <a:pt x="170141" y="247786"/>
                    <a:pt x="156912" y="227149"/>
                    <a:pt x="135216" y="212861"/>
                  </a:cubicBezTo>
                  <a:cubicBezTo>
                    <a:pt x="113520" y="198574"/>
                    <a:pt x="34674" y="153065"/>
                    <a:pt x="33616" y="149361"/>
                  </a:cubicBezTo>
                  <a:cubicBezTo>
                    <a:pt x="32558" y="145657"/>
                    <a:pt x="116695" y="190636"/>
                    <a:pt x="128866" y="190636"/>
                  </a:cubicBezTo>
                  <a:cubicBezTo>
                    <a:pt x="141037" y="190636"/>
                    <a:pt x="119870" y="162061"/>
                    <a:pt x="106641" y="149361"/>
                  </a:cubicBezTo>
                  <a:cubicBezTo>
                    <a:pt x="93412" y="136661"/>
                    <a:pt x="65366" y="123961"/>
                    <a:pt x="49491" y="114436"/>
                  </a:cubicBezTo>
                  <a:cubicBezTo>
                    <a:pt x="33616" y="104911"/>
                    <a:pt x="16683" y="106498"/>
                    <a:pt x="11391" y="92211"/>
                  </a:cubicBezTo>
                  <a:cubicBezTo>
                    <a:pt x="6099" y="77924"/>
                    <a:pt x="5041" y="3311"/>
                    <a:pt x="5041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BBE37A5B-8F7C-5F00-F04C-5A2A83BAA59E}"/>
                </a:ext>
              </a:extLst>
            </p:cNvPr>
            <p:cNvSpPr/>
            <p:nvPr/>
          </p:nvSpPr>
          <p:spPr>
            <a:xfrm>
              <a:off x="2120850" y="11976096"/>
              <a:ext cx="137024" cy="219244"/>
            </a:xfrm>
            <a:custGeom>
              <a:avLst/>
              <a:gdLst>
                <a:gd name="connsiteX0" fmla="*/ 50 w 137024"/>
                <a:gd name="connsiteY0" fmla="*/ 4 h 219244"/>
                <a:gd name="connsiteX1" fmla="*/ 117525 w 137024"/>
                <a:gd name="connsiteY1" fmla="*/ 73029 h 219244"/>
                <a:gd name="connsiteX2" fmla="*/ 104825 w 137024"/>
                <a:gd name="connsiteY2" fmla="*/ 152404 h 219244"/>
                <a:gd name="connsiteX3" fmla="*/ 108000 w 137024"/>
                <a:gd name="connsiteY3" fmla="*/ 219079 h 219244"/>
                <a:gd name="connsiteX4" fmla="*/ 111175 w 137024"/>
                <a:gd name="connsiteY4" fmla="*/ 168279 h 219244"/>
                <a:gd name="connsiteX5" fmla="*/ 133400 w 137024"/>
                <a:gd name="connsiteY5" fmla="*/ 76204 h 219244"/>
                <a:gd name="connsiteX6" fmla="*/ 50 w 137024"/>
                <a:gd name="connsiteY6" fmla="*/ 4 h 2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24" h="219244">
                  <a:moveTo>
                    <a:pt x="50" y="4"/>
                  </a:moveTo>
                  <a:cubicBezTo>
                    <a:pt x="-2596" y="-525"/>
                    <a:pt x="100062" y="47629"/>
                    <a:pt x="117525" y="73029"/>
                  </a:cubicBezTo>
                  <a:cubicBezTo>
                    <a:pt x="134988" y="98429"/>
                    <a:pt x="106413" y="128062"/>
                    <a:pt x="104825" y="152404"/>
                  </a:cubicBezTo>
                  <a:cubicBezTo>
                    <a:pt x="103238" y="176746"/>
                    <a:pt x="106942" y="216433"/>
                    <a:pt x="108000" y="219079"/>
                  </a:cubicBezTo>
                  <a:cubicBezTo>
                    <a:pt x="109058" y="221725"/>
                    <a:pt x="106942" y="192091"/>
                    <a:pt x="111175" y="168279"/>
                  </a:cubicBezTo>
                  <a:cubicBezTo>
                    <a:pt x="115408" y="144467"/>
                    <a:pt x="147688" y="103721"/>
                    <a:pt x="133400" y="76204"/>
                  </a:cubicBezTo>
                  <a:cubicBezTo>
                    <a:pt x="119113" y="48687"/>
                    <a:pt x="2696" y="533"/>
                    <a:pt x="5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91A13C2A-7551-47AD-CE2B-D79B2A4ADEA1}"/>
                </a:ext>
              </a:extLst>
            </p:cNvPr>
            <p:cNvSpPr/>
            <p:nvPr/>
          </p:nvSpPr>
          <p:spPr>
            <a:xfrm>
              <a:off x="2002648" y="11979036"/>
              <a:ext cx="57979" cy="318064"/>
            </a:xfrm>
            <a:custGeom>
              <a:avLst/>
              <a:gdLst>
                <a:gd name="connsiteX0" fmla="*/ 57927 w 57979"/>
                <a:gd name="connsiteY0" fmla="*/ 239 h 318064"/>
                <a:gd name="connsiteX1" fmla="*/ 16652 w 57979"/>
                <a:gd name="connsiteY1" fmla="*/ 79614 h 318064"/>
                <a:gd name="connsiteX2" fmla="*/ 10302 w 57979"/>
                <a:gd name="connsiteY2" fmla="*/ 184389 h 318064"/>
                <a:gd name="connsiteX3" fmla="*/ 777 w 57979"/>
                <a:gd name="connsiteY3" fmla="*/ 158989 h 318064"/>
                <a:gd name="connsiteX4" fmla="*/ 32527 w 57979"/>
                <a:gd name="connsiteY4" fmla="*/ 314564 h 318064"/>
                <a:gd name="connsiteX5" fmla="*/ 19827 w 57979"/>
                <a:gd name="connsiteY5" fmla="*/ 254239 h 318064"/>
                <a:gd name="connsiteX6" fmla="*/ 7127 w 57979"/>
                <a:gd name="connsiteY6" fmla="*/ 105014 h 318064"/>
                <a:gd name="connsiteX7" fmla="*/ 57927 w 57979"/>
                <a:gd name="connsiteY7" fmla="*/ 239 h 31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79" h="318064">
                  <a:moveTo>
                    <a:pt x="57927" y="239"/>
                  </a:moveTo>
                  <a:cubicBezTo>
                    <a:pt x="59514" y="-3994"/>
                    <a:pt x="24589" y="48922"/>
                    <a:pt x="16652" y="79614"/>
                  </a:cubicBezTo>
                  <a:cubicBezTo>
                    <a:pt x="8715" y="110306"/>
                    <a:pt x="12948" y="171160"/>
                    <a:pt x="10302" y="184389"/>
                  </a:cubicBezTo>
                  <a:cubicBezTo>
                    <a:pt x="7656" y="197618"/>
                    <a:pt x="-2927" y="137293"/>
                    <a:pt x="777" y="158989"/>
                  </a:cubicBezTo>
                  <a:cubicBezTo>
                    <a:pt x="4481" y="180685"/>
                    <a:pt x="29352" y="298689"/>
                    <a:pt x="32527" y="314564"/>
                  </a:cubicBezTo>
                  <a:cubicBezTo>
                    <a:pt x="35702" y="330439"/>
                    <a:pt x="24060" y="289164"/>
                    <a:pt x="19827" y="254239"/>
                  </a:cubicBezTo>
                  <a:cubicBezTo>
                    <a:pt x="15594" y="219314"/>
                    <a:pt x="-281" y="146289"/>
                    <a:pt x="7127" y="105014"/>
                  </a:cubicBezTo>
                  <a:cubicBezTo>
                    <a:pt x="14535" y="63739"/>
                    <a:pt x="56340" y="4472"/>
                    <a:pt x="57927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5954A980-28B8-8238-6F77-83F021875083}"/>
                </a:ext>
              </a:extLst>
            </p:cNvPr>
            <p:cNvSpPr/>
            <p:nvPr/>
          </p:nvSpPr>
          <p:spPr>
            <a:xfrm>
              <a:off x="2501267" y="11798058"/>
              <a:ext cx="111758" cy="248197"/>
            </a:xfrm>
            <a:custGeom>
              <a:avLst/>
              <a:gdLst>
                <a:gd name="connsiteX0" fmla="*/ 10158 w 111758"/>
                <a:gd name="connsiteY0" fmla="*/ 242 h 248197"/>
                <a:gd name="connsiteX1" fmla="*/ 6983 w 111758"/>
                <a:gd name="connsiteY1" fmla="*/ 152642 h 248197"/>
                <a:gd name="connsiteX2" fmla="*/ 111758 w 111758"/>
                <a:gd name="connsiteY2" fmla="*/ 139942 h 248197"/>
                <a:gd name="connsiteX3" fmla="*/ 6983 w 111758"/>
                <a:gd name="connsiteY3" fmla="*/ 247892 h 248197"/>
                <a:gd name="connsiteX4" fmla="*/ 89533 w 111758"/>
                <a:gd name="connsiteY4" fmla="*/ 171692 h 248197"/>
                <a:gd name="connsiteX5" fmla="*/ 19683 w 111758"/>
                <a:gd name="connsiteY5" fmla="*/ 149467 h 248197"/>
                <a:gd name="connsiteX6" fmla="*/ 13333 w 111758"/>
                <a:gd name="connsiteY6" fmla="*/ 117717 h 248197"/>
                <a:gd name="connsiteX7" fmla="*/ 10158 w 111758"/>
                <a:gd name="connsiteY7" fmla="*/ 242 h 2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58" h="248197">
                  <a:moveTo>
                    <a:pt x="10158" y="242"/>
                  </a:moveTo>
                  <a:cubicBezTo>
                    <a:pt x="9100" y="6063"/>
                    <a:pt x="-9950" y="129359"/>
                    <a:pt x="6983" y="152642"/>
                  </a:cubicBezTo>
                  <a:cubicBezTo>
                    <a:pt x="23916" y="175925"/>
                    <a:pt x="111758" y="124067"/>
                    <a:pt x="111758" y="139942"/>
                  </a:cubicBezTo>
                  <a:cubicBezTo>
                    <a:pt x="111758" y="155817"/>
                    <a:pt x="10687" y="242600"/>
                    <a:pt x="6983" y="247892"/>
                  </a:cubicBezTo>
                  <a:cubicBezTo>
                    <a:pt x="3279" y="253184"/>
                    <a:pt x="87416" y="188096"/>
                    <a:pt x="89533" y="171692"/>
                  </a:cubicBezTo>
                  <a:cubicBezTo>
                    <a:pt x="91650" y="155288"/>
                    <a:pt x="19683" y="149467"/>
                    <a:pt x="19683" y="149467"/>
                  </a:cubicBezTo>
                  <a:cubicBezTo>
                    <a:pt x="6983" y="140471"/>
                    <a:pt x="11746" y="140471"/>
                    <a:pt x="13333" y="117717"/>
                  </a:cubicBezTo>
                  <a:cubicBezTo>
                    <a:pt x="14920" y="94963"/>
                    <a:pt x="11216" y="-5579"/>
                    <a:pt x="10158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0ED3683D-B0EF-3FAF-0185-2A1E60EFD620}"/>
                </a:ext>
              </a:extLst>
            </p:cNvPr>
            <p:cNvSpPr/>
            <p:nvPr/>
          </p:nvSpPr>
          <p:spPr>
            <a:xfrm>
              <a:off x="2078846" y="12061813"/>
              <a:ext cx="58150" cy="166296"/>
            </a:xfrm>
            <a:custGeom>
              <a:avLst/>
              <a:gdLst>
                <a:gd name="connsiteX0" fmla="*/ 7129 w 58150"/>
                <a:gd name="connsiteY0" fmla="*/ 12 h 166296"/>
                <a:gd name="connsiteX1" fmla="*/ 13479 w 58150"/>
                <a:gd name="connsiteY1" fmla="*/ 95262 h 166296"/>
                <a:gd name="connsiteX2" fmla="*/ 57929 w 58150"/>
                <a:gd name="connsiteY2" fmla="*/ 165112 h 166296"/>
                <a:gd name="connsiteX3" fmla="*/ 29354 w 58150"/>
                <a:gd name="connsiteY3" fmla="*/ 136537 h 166296"/>
                <a:gd name="connsiteX4" fmla="*/ 779 w 58150"/>
                <a:gd name="connsiteY4" fmla="*/ 101612 h 166296"/>
                <a:gd name="connsiteX5" fmla="*/ 7129 w 58150"/>
                <a:gd name="connsiteY5" fmla="*/ 12 h 16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50" h="166296">
                  <a:moveTo>
                    <a:pt x="7129" y="12"/>
                  </a:moveTo>
                  <a:cubicBezTo>
                    <a:pt x="9246" y="-1046"/>
                    <a:pt x="5012" y="67745"/>
                    <a:pt x="13479" y="95262"/>
                  </a:cubicBezTo>
                  <a:cubicBezTo>
                    <a:pt x="21946" y="122779"/>
                    <a:pt x="55283" y="158233"/>
                    <a:pt x="57929" y="165112"/>
                  </a:cubicBezTo>
                  <a:cubicBezTo>
                    <a:pt x="60575" y="171991"/>
                    <a:pt x="38879" y="147120"/>
                    <a:pt x="29354" y="136537"/>
                  </a:cubicBezTo>
                  <a:cubicBezTo>
                    <a:pt x="19829" y="125954"/>
                    <a:pt x="3954" y="119604"/>
                    <a:pt x="779" y="101612"/>
                  </a:cubicBezTo>
                  <a:cubicBezTo>
                    <a:pt x="-2396" y="83620"/>
                    <a:pt x="5012" y="1070"/>
                    <a:pt x="7129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498F202D-FB98-5494-362C-895698DBBD19}"/>
                </a:ext>
              </a:extLst>
            </p:cNvPr>
            <p:cNvSpPr/>
            <p:nvPr/>
          </p:nvSpPr>
          <p:spPr>
            <a:xfrm>
              <a:off x="1901812" y="12226924"/>
              <a:ext cx="28628" cy="260356"/>
            </a:xfrm>
            <a:custGeom>
              <a:avLst/>
              <a:gdLst>
                <a:gd name="connsiteX0" fmla="*/ 13 w 28628"/>
                <a:gd name="connsiteY0" fmla="*/ 1 h 260356"/>
                <a:gd name="connsiteX1" fmla="*/ 19063 w 28628"/>
                <a:gd name="connsiteY1" fmla="*/ 177801 h 260356"/>
                <a:gd name="connsiteX2" fmla="*/ 28588 w 28628"/>
                <a:gd name="connsiteY2" fmla="*/ 260351 h 260356"/>
                <a:gd name="connsiteX3" fmla="*/ 22238 w 28628"/>
                <a:gd name="connsiteY3" fmla="*/ 180976 h 260356"/>
                <a:gd name="connsiteX4" fmla="*/ 13 w 28628"/>
                <a:gd name="connsiteY4" fmla="*/ 1 h 26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8" h="260356">
                  <a:moveTo>
                    <a:pt x="13" y="1"/>
                  </a:moveTo>
                  <a:cubicBezTo>
                    <a:pt x="-516" y="-528"/>
                    <a:pt x="14301" y="134409"/>
                    <a:pt x="19063" y="177801"/>
                  </a:cubicBezTo>
                  <a:cubicBezTo>
                    <a:pt x="23826" y="221193"/>
                    <a:pt x="28059" y="259822"/>
                    <a:pt x="28588" y="260351"/>
                  </a:cubicBezTo>
                  <a:cubicBezTo>
                    <a:pt x="29117" y="260880"/>
                    <a:pt x="24355" y="220663"/>
                    <a:pt x="22238" y="180976"/>
                  </a:cubicBezTo>
                  <a:cubicBezTo>
                    <a:pt x="20121" y="141289"/>
                    <a:pt x="542" y="530"/>
                    <a:pt x="1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4F5C5DF1-3B88-10CF-CD62-1DDF6CCE2134}"/>
                </a:ext>
              </a:extLst>
            </p:cNvPr>
            <p:cNvSpPr/>
            <p:nvPr/>
          </p:nvSpPr>
          <p:spPr>
            <a:xfrm>
              <a:off x="2251075" y="11626717"/>
              <a:ext cx="440144" cy="134477"/>
            </a:xfrm>
            <a:custGeom>
              <a:avLst/>
              <a:gdLst>
                <a:gd name="connsiteX0" fmla="*/ 0 w 440144"/>
                <a:gd name="connsiteY0" fmla="*/ 38233 h 134477"/>
                <a:gd name="connsiteX1" fmla="*/ 184150 w 440144"/>
                <a:gd name="connsiteY1" fmla="*/ 133 h 134477"/>
                <a:gd name="connsiteX2" fmla="*/ 155575 w 440144"/>
                <a:gd name="connsiteY2" fmla="*/ 54108 h 134477"/>
                <a:gd name="connsiteX3" fmla="*/ 314325 w 440144"/>
                <a:gd name="connsiteY3" fmla="*/ 47758 h 134477"/>
                <a:gd name="connsiteX4" fmla="*/ 438150 w 440144"/>
                <a:gd name="connsiteY4" fmla="*/ 133483 h 134477"/>
                <a:gd name="connsiteX5" fmla="*/ 381000 w 440144"/>
                <a:gd name="connsiteY5" fmla="*/ 92208 h 134477"/>
                <a:gd name="connsiteX6" fmla="*/ 254000 w 440144"/>
                <a:gd name="connsiteY6" fmla="*/ 57283 h 134477"/>
                <a:gd name="connsiteX7" fmla="*/ 158750 w 440144"/>
                <a:gd name="connsiteY7" fmla="*/ 57283 h 134477"/>
                <a:gd name="connsiteX8" fmla="*/ 184150 w 440144"/>
                <a:gd name="connsiteY8" fmla="*/ 19183 h 134477"/>
                <a:gd name="connsiteX9" fmla="*/ 0 w 440144"/>
                <a:gd name="connsiteY9" fmla="*/ 38233 h 13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144" h="134477">
                  <a:moveTo>
                    <a:pt x="0" y="38233"/>
                  </a:moveTo>
                  <a:cubicBezTo>
                    <a:pt x="0" y="35058"/>
                    <a:pt x="158221" y="-2513"/>
                    <a:pt x="184150" y="133"/>
                  </a:cubicBezTo>
                  <a:cubicBezTo>
                    <a:pt x="210079" y="2779"/>
                    <a:pt x="133879" y="46171"/>
                    <a:pt x="155575" y="54108"/>
                  </a:cubicBezTo>
                  <a:cubicBezTo>
                    <a:pt x="177271" y="62045"/>
                    <a:pt x="267229" y="34529"/>
                    <a:pt x="314325" y="47758"/>
                  </a:cubicBezTo>
                  <a:cubicBezTo>
                    <a:pt x="361421" y="60987"/>
                    <a:pt x="427038" y="126075"/>
                    <a:pt x="438150" y="133483"/>
                  </a:cubicBezTo>
                  <a:cubicBezTo>
                    <a:pt x="449263" y="140891"/>
                    <a:pt x="411692" y="104908"/>
                    <a:pt x="381000" y="92208"/>
                  </a:cubicBezTo>
                  <a:cubicBezTo>
                    <a:pt x="350308" y="79508"/>
                    <a:pt x="291042" y="63104"/>
                    <a:pt x="254000" y="57283"/>
                  </a:cubicBezTo>
                  <a:cubicBezTo>
                    <a:pt x="216958" y="51462"/>
                    <a:pt x="170392" y="63633"/>
                    <a:pt x="158750" y="57283"/>
                  </a:cubicBezTo>
                  <a:cubicBezTo>
                    <a:pt x="147108" y="50933"/>
                    <a:pt x="203200" y="22887"/>
                    <a:pt x="184150" y="19183"/>
                  </a:cubicBezTo>
                  <a:cubicBezTo>
                    <a:pt x="165100" y="15479"/>
                    <a:pt x="0" y="41408"/>
                    <a:pt x="0" y="38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0A001191-923D-85DD-8DC9-D82EDF7DC465}"/>
                </a:ext>
              </a:extLst>
            </p:cNvPr>
            <p:cNvSpPr/>
            <p:nvPr/>
          </p:nvSpPr>
          <p:spPr>
            <a:xfrm>
              <a:off x="2221661" y="12236227"/>
              <a:ext cx="175566" cy="267299"/>
            </a:xfrm>
            <a:custGeom>
              <a:avLst/>
              <a:gdLst>
                <a:gd name="connsiteX0" fmla="*/ 839 w 175566"/>
                <a:gd name="connsiteY0" fmla="*/ 76423 h 267299"/>
                <a:gd name="connsiteX1" fmla="*/ 118314 w 175566"/>
                <a:gd name="connsiteY1" fmla="*/ 3398 h 267299"/>
                <a:gd name="connsiteX2" fmla="*/ 102439 w 175566"/>
                <a:gd name="connsiteY2" fmla="*/ 19273 h 267299"/>
                <a:gd name="connsiteX3" fmla="*/ 134189 w 175566"/>
                <a:gd name="connsiteY3" fmla="*/ 82773 h 267299"/>
                <a:gd name="connsiteX4" fmla="*/ 175464 w 175566"/>
                <a:gd name="connsiteY4" fmla="*/ 190723 h 267299"/>
                <a:gd name="connsiteX5" fmla="*/ 121489 w 175566"/>
                <a:gd name="connsiteY5" fmla="*/ 263748 h 267299"/>
                <a:gd name="connsiteX6" fmla="*/ 127839 w 175566"/>
                <a:gd name="connsiteY6" fmla="*/ 247873 h 267299"/>
                <a:gd name="connsiteX7" fmla="*/ 165939 w 175566"/>
                <a:gd name="connsiteY7" fmla="*/ 178023 h 267299"/>
                <a:gd name="connsiteX8" fmla="*/ 143714 w 175566"/>
                <a:gd name="connsiteY8" fmla="*/ 57373 h 267299"/>
                <a:gd name="connsiteX9" fmla="*/ 121489 w 175566"/>
                <a:gd name="connsiteY9" fmla="*/ 12923 h 267299"/>
                <a:gd name="connsiteX10" fmla="*/ 54814 w 175566"/>
                <a:gd name="connsiteY10" fmla="*/ 51023 h 267299"/>
                <a:gd name="connsiteX11" fmla="*/ 64339 w 175566"/>
                <a:gd name="connsiteY11" fmla="*/ 9748 h 267299"/>
                <a:gd name="connsiteX12" fmla="*/ 839 w 175566"/>
                <a:gd name="connsiteY12" fmla="*/ 76423 h 26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566" h="267299">
                  <a:moveTo>
                    <a:pt x="839" y="76423"/>
                  </a:moveTo>
                  <a:cubicBezTo>
                    <a:pt x="9835" y="75365"/>
                    <a:pt x="118314" y="3398"/>
                    <a:pt x="118314" y="3398"/>
                  </a:cubicBezTo>
                  <a:cubicBezTo>
                    <a:pt x="135247" y="-6127"/>
                    <a:pt x="99793" y="6044"/>
                    <a:pt x="102439" y="19273"/>
                  </a:cubicBezTo>
                  <a:cubicBezTo>
                    <a:pt x="105085" y="32502"/>
                    <a:pt x="122018" y="54198"/>
                    <a:pt x="134189" y="82773"/>
                  </a:cubicBezTo>
                  <a:cubicBezTo>
                    <a:pt x="146360" y="111348"/>
                    <a:pt x="177581" y="160561"/>
                    <a:pt x="175464" y="190723"/>
                  </a:cubicBezTo>
                  <a:cubicBezTo>
                    <a:pt x="173347" y="220885"/>
                    <a:pt x="121489" y="263748"/>
                    <a:pt x="121489" y="263748"/>
                  </a:cubicBezTo>
                  <a:cubicBezTo>
                    <a:pt x="113552" y="273273"/>
                    <a:pt x="120431" y="262160"/>
                    <a:pt x="127839" y="247873"/>
                  </a:cubicBezTo>
                  <a:cubicBezTo>
                    <a:pt x="135247" y="233586"/>
                    <a:pt x="163293" y="209773"/>
                    <a:pt x="165939" y="178023"/>
                  </a:cubicBezTo>
                  <a:cubicBezTo>
                    <a:pt x="168585" y="146273"/>
                    <a:pt x="151122" y="84890"/>
                    <a:pt x="143714" y="57373"/>
                  </a:cubicBezTo>
                  <a:cubicBezTo>
                    <a:pt x="136306" y="29856"/>
                    <a:pt x="136306" y="13981"/>
                    <a:pt x="121489" y="12923"/>
                  </a:cubicBezTo>
                  <a:cubicBezTo>
                    <a:pt x="106672" y="11865"/>
                    <a:pt x="64339" y="51552"/>
                    <a:pt x="54814" y="51023"/>
                  </a:cubicBezTo>
                  <a:cubicBezTo>
                    <a:pt x="45289" y="50494"/>
                    <a:pt x="70689" y="7631"/>
                    <a:pt x="64339" y="9748"/>
                  </a:cubicBezTo>
                  <a:cubicBezTo>
                    <a:pt x="57989" y="11865"/>
                    <a:pt x="-8157" y="77481"/>
                    <a:pt x="839" y="76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CE64D65F-9465-3E20-FAC6-502E8755A116}"/>
                </a:ext>
              </a:extLst>
            </p:cNvPr>
            <p:cNvSpPr/>
            <p:nvPr/>
          </p:nvSpPr>
          <p:spPr>
            <a:xfrm>
              <a:off x="2238158" y="12229928"/>
              <a:ext cx="175070" cy="222486"/>
            </a:xfrm>
            <a:custGeom>
              <a:avLst/>
              <a:gdLst>
                <a:gd name="connsiteX0" fmla="*/ 217 w 175070"/>
                <a:gd name="connsiteY0" fmla="*/ 54147 h 222486"/>
                <a:gd name="connsiteX1" fmla="*/ 95467 w 175070"/>
                <a:gd name="connsiteY1" fmla="*/ 3347 h 222486"/>
                <a:gd name="connsiteX2" fmla="*/ 152617 w 175070"/>
                <a:gd name="connsiteY2" fmla="*/ 70022 h 222486"/>
                <a:gd name="connsiteX3" fmla="*/ 171667 w 175070"/>
                <a:gd name="connsiteY3" fmla="*/ 158922 h 222486"/>
                <a:gd name="connsiteX4" fmla="*/ 155792 w 175070"/>
                <a:gd name="connsiteY4" fmla="*/ 222422 h 222486"/>
                <a:gd name="connsiteX5" fmla="*/ 174842 w 175070"/>
                <a:gd name="connsiteY5" fmla="*/ 168447 h 222486"/>
                <a:gd name="connsiteX6" fmla="*/ 139917 w 175070"/>
                <a:gd name="connsiteY6" fmla="*/ 57322 h 222486"/>
                <a:gd name="connsiteX7" fmla="*/ 124042 w 175070"/>
                <a:gd name="connsiteY7" fmla="*/ 172 h 222486"/>
                <a:gd name="connsiteX8" fmla="*/ 217 w 175070"/>
                <a:gd name="connsiteY8" fmla="*/ 54147 h 2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070" h="222486">
                  <a:moveTo>
                    <a:pt x="217" y="54147"/>
                  </a:moveTo>
                  <a:cubicBezTo>
                    <a:pt x="-4546" y="54676"/>
                    <a:pt x="70067" y="701"/>
                    <a:pt x="95467" y="3347"/>
                  </a:cubicBezTo>
                  <a:cubicBezTo>
                    <a:pt x="120867" y="5993"/>
                    <a:pt x="139917" y="44093"/>
                    <a:pt x="152617" y="70022"/>
                  </a:cubicBezTo>
                  <a:cubicBezTo>
                    <a:pt x="165317" y="95951"/>
                    <a:pt x="171138" y="133522"/>
                    <a:pt x="171667" y="158922"/>
                  </a:cubicBezTo>
                  <a:cubicBezTo>
                    <a:pt x="172196" y="184322"/>
                    <a:pt x="155263" y="220835"/>
                    <a:pt x="155792" y="222422"/>
                  </a:cubicBezTo>
                  <a:cubicBezTo>
                    <a:pt x="156321" y="224009"/>
                    <a:pt x="177488" y="195964"/>
                    <a:pt x="174842" y="168447"/>
                  </a:cubicBezTo>
                  <a:cubicBezTo>
                    <a:pt x="172196" y="140930"/>
                    <a:pt x="148384" y="85368"/>
                    <a:pt x="139917" y="57322"/>
                  </a:cubicBezTo>
                  <a:cubicBezTo>
                    <a:pt x="131450" y="29276"/>
                    <a:pt x="142563" y="3876"/>
                    <a:pt x="124042" y="172"/>
                  </a:cubicBezTo>
                  <a:cubicBezTo>
                    <a:pt x="105521" y="-3532"/>
                    <a:pt x="4980" y="53618"/>
                    <a:pt x="217" y="54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0D2BEB5C-CCDE-F97E-5488-67B228228E54}"/>
                </a:ext>
              </a:extLst>
            </p:cNvPr>
            <p:cNvSpPr/>
            <p:nvPr/>
          </p:nvSpPr>
          <p:spPr>
            <a:xfrm>
              <a:off x="2354784" y="12166493"/>
              <a:ext cx="192476" cy="210933"/>
            </a:xfrm>
            <a:custGeom>
              <a:avLst/>
              <a:gdLst>
                <a:gd name="connsiteX0" fmla="*/ 121716 w 192476"/>
                <a:gd name="connsiteY0" fmla="*/ 19157 h 210933"/>
                <a:gd name="connsiteX1" fmla="*/ 39166 w 192476"/>
                <a:gd name="connsiteY1" fmla="*/ 22332 h 210933"/>
                <a:gd name="connsiteX2" fmla="*/ 61391 w 192476"/>
                <a:gd name="connsiteY2" fmla="*/ 57257 h 210933"/>
                <a:gd name="connsiteX3" fmla="*/ 86791 w 192476"/>
                <a:gd name="connsiteY3" fmla="*/ 168382 h 210933"/>
                <a:gd name="connsiteX4" fmla="*/ 191566 w 192476"/>
                <a:gd name="connsiteY4" fmla="*/ 209657 h 210933"/>
                <a:gd name="connsiteX5" fmla="*/ 134416 w 192476"/>
                <a:gd name="connsiteY5" fmla="*/ 196957 h 210933"/>
                <a:gd name="connsiteX6" fmla="*/ 77266 w 192476"/>
                <a:gd name="connsiteY6" fmla="*/ 162032 h 210933"/>
                <a:gd name="connsiteX7" fmla="*/ 29641 w 192476"/>
                <a:gd name="connsiteY7" fmla="*/ 25507 h 210933"/>
                <a:gd name="connsiteX8" fmla="*/ 13766 w 192476"/>
                <a:gd name="connsiteY8" fmla="*/ 19157 h 210933"/>
                <a:gd name="connsiteX9" fmla="*/ 4241 w 192476"/>
                <a:gd name="connsiteY9" fmla="*/ 107 h 210933"/>
                <a:gd name="connsiteX10" fmla="*/ 121716 w 192476"/>
                <a:gd name="connsiteY10" fmla="*/ 19157 h 2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476" h="210933">
                  <a:moveTo>
                    <a:pt x="121716" y="19157"/>
                  </a:moveTo>
                  <a:cubicBezTo>
                    <a:pt x="127537" y="22861"/>
                    <a:pt x="49220" y="15982"/>
                    <a:pt x="39166" y="22332"/>
                  </a:cubicBezTo>
                  <a:cubicBezTo>
                    <a:pt x="29112" y="28682"/>
                    <a:pt x="53454" y="32915"/>
                    <a:pt x="61391" y="57257"/>
                  </a:cubicBezTo>
                  <a:cubicBezTo>
                    <a:pt x="69328" y="81599"/>
                    <a:pt x="65095" y="142982"/>
                    <a:pt x="86791" y="168382"/>
                  </a:cubicBezTo>
                  <a:cubicBezTo>
                    <a:pt x="108487" y="193782"/>
                    <a:pt x="183629" y="204895"/>
                    <a:pt x="191566" y="209657"/>
                  </a:cubicBezTo>
                  <a:cubicBezTo>
                    <a:pt x="199504" y="214420"/>
                    <a:pt x="153466" y="204894"/>
                    <a:pt x="134416" y="196957"/>
                  </a:cubicBezTo>
                  <a:cubicBezTo>
                    <a:pt x="115366" y="189020"/>
                    <a:pt x="94728" y="190607"/>
                    <a:pt x="77266" y="162032"/>
                  </a:cubicBezTo>
                  <a:cubicBezTo>
                    <a:pt x="59804" y="133457"/>
                    <a:pt x="40224" y="49319"/>
                    <a:pt x="29641" y="25507"/>
                  </a:cubicBezTo>
                  <a:cubicBezTo>
                    <a:pt x="19058" y="1695"/>
                    <a:pt x="17999" y="23390"/>
                    <a:pt x="13766" y="19157"/>
                  </a:cubicBezTo>
                  <a:cubicBezTo>
                    <a:pt x="9533" y="14924"/>
                    <a:pt x="-7930" y="-1480"/>
                    <a:pt x="4241" y="107"/>
                  </a:cubicBezTo>
                  <a:cubicBezTo>
                    <a:pt x="16412" y="1694"/>
                    <a:pt x="115895" y="15453"/>
                    <a:pt x="121716" y="19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0CEBD1C1-0CD3-3FBB-45A0-9FD3824FEDB8}"/>
                </a:ext>
              </a:extLst>
            </p:cNvPr>
            <p:cNvSpPr/>
            <p:nvPr/>
          </p:nvSpPr>
          <p:spPr>
            <a:xfrm>
              <a:off x="2425133" y="12203907"/>
              <a:ext cx="96103" cy="157701"/>
            </a:xfrm>
            <a:custGeom>
              <a:avLst/>
              <a:gdLst>
                <a:gd name="connsiteX0" fmla="*/ 70417 w 96103"/>
                <a:gd name="connsiteY0" fmla="*/ 793 h 157701"/>
                <a:gd name="connsiteX1" fmla="*/ 3742 w 96103"/>
                <a:gd name="connsiteY1" fmla="*/ 19843 h 157701"/>
                <a:gd name="connsiteX2" fmla="*/ 16442 w 96103"/>
                <a:gd name="connsiteY2" fmla="*/ 70643 h 157701"/>
                <a:gd name="connsiteX3" fmla="*/ 16442 w 96103"/>
                <a:gd name="connsiteY3" fmla="*/ 83343 h 157701"/>
                <a:gd name="connsiteX4" fmla="*/ 95817 w 96103"/>
                <a:gd name="connsiteY4" fmla="*/ 156368 h 157701"/>
                <a:gd name="connsiteX5" fmla="*/ 41842 w 96103"/>
                <a:gd name="connsiteY5" fmla="*/ 127793 h 157701"/>
                <a:gd name="connsiteX6" fmla="*/ 10092 w 96103"/>
                <a:gd name="connsiteY6" fmla="*/ 92868 h 157701"/>
                <a:gd name="connsiteX7" fmla="*/ 10092 w 96103"/>
                <a:gd name="connsiteY7" fmla="*/ 51593 h 157701"/>
                <a:gd name="connsiteX8" fmla="*/ 567 w 96103"/>
                <a:gd name="connsiteY8" fmla="*/ 7143 h 157701"/>
                <a:gd name="connsiteX9" fmla="*/ 70417 w 96103"/>
                <a:gd name="connsiteY9" fmla="*/ 793 h 15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03" h="157701">
                  <a:moveTo>
                    <a:pt x="70417" y="793"/>
                  </a:moveTo>
                  <a:cubicBezTo>
                    <a:pt x="70946" y="2910"/>
                    <a:pt x="12738" y="8201"/>
                    <a:pt x="3742" y="19843"/>
                  </a:cubicBezTo>
                  <a:cubicBezTo>
                    <a:pt x="-5254" y="31485"/>
                    <a:pt x="16442" y="70643"/>
                    <a:pt x="16442" y="70643"/>
                  </a:cubicBezTo>
                  <a:cubicBezTo>
                    <a:pt x="18559" y="81226"/>
                    <a:pt x="3213" y="69056"/>
                    <a:pt x="16442" y="83343"/>
                  </a:cubicBezTo>
                  <a:cubicBezTo>
                    <a:pt x="29671" y="97631"/>
                    <a:pt x="91584" y="148960"/>
                    <a:pt x="95817" y="156368"/>
                  </a:cubicBezTo>
                  <a:cubicBezTo>
                    <a:pt x="100050" y="163776"/>
                    <a:pt x="56129" y="138376"/>
                    <a:pt x="41842" y="127793"/>
                  </a:cubicBezTo>
                  <a:cubicBezTo>
                    <a:pt x="27554" y="117210"/>
                    <a:pt x="15384" y="105568"/>
                    <a:pt x="10092" y="92868"/>
                  </a:cubicBezTo>
                  <a:cubicBezTo>
                    <a:pt x="4800" y="80168"/>
                    <a:pt x="11679" y="65880"/>
                    <a:pt x="10092" y="51593"/>
                  </a:cubicBezTo>
                  <a:cubicBezTo>
                    <a:pt x="8505" y="37306"/>
                    <a:pt x="-2608" y="13493"/>
                    <a:pt x="567" y="7143"/>
                  </a:cubicBezTo>
                  <a:cubicBezTo>
                    <a:pt x="3742" y="793"/>
                    <a:pt x="69888" y="-1324"/>
                    <a:pt x="70417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8DFBD299-E811-E986-3787-822C98E25900}"/>
                </a:ext>
              </a:extLst>
            </p:cNvPr>
            <p:cNvSpPr/>
            <p:nvPr/>
          </p:nvSpPr>
          <p:spPr>
            <a:xfrm>
              <a:off x="1968436" y="12540868"/>
              <a:ext cx="119006" cy="239079"/>
            </a:xfrm>
            <a:custGeom>
              <a:avLst/>
              <a:gdLst>
                <a:gd name="connsiteX0" fmla="*/ 64 w 119006"/>
                <a:gd name="connsiteY0" fmla="*/ 382 h 239079"/>
                <a:gd name="connsiteX1" fmla="*/ 66739 w 119006"/>
                <a:gd name="connsiteY1" fmla="*/ 171832 h 239079"/>
                <a:gd name="connsiteX2" fmla="*/ 69914 w 119006"/>
                <a:gd name="connsiteY2" fmla="*/ 133732 h 239079"/>
                <a:gd name="connsiteX3" fmla="*/ 114364 w 119006"/>
                <a:gd name="connsiteY3" fmla="*/ 235332 h 239079"/>
                <a:gd name="connsiteX4" fmla="*/ 111189 w 119006"/>
                <a:gd name="connsiteY4" fmla="*/ 206757 h 239079"/>
                <a:gd name="connsiteX5" fmla="*/ 57214 w 119006"/>
                <a:gd name="connsiteY5" fmla="*/ 108332 h 239079"/>
                <a:gd name="connsiteX6" fmla="*/ 54039 w 119006"/>
                <a:gd name="connsiteY6" fmla="*/ 124207 h 239079"/>
                <a:gd name="connsiteX7" fmla="*/ 64 w 119006"/>
                <a:gd name="connsiteY7" fmla="*/ 382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006" h="239079">
                  <a:moveTo>
                    <a:pt x="64" y="382"/>
                  </a:moveTo>
                  <a:cubicBezTo>
                    <a:pt x="2181" y="8319"/>
                    <a:pt x="55097" y="149607"/>
                    <a:pt x="66739" y="171832"/>
                  </a:cubicBezTo>
                  <a:cubicBezTo>
                    <a:pt x="78381" y="194057"/>
                    <a:pt x="61977" y="123149"/>
                    <a:pt x="69914" y="133732"/>
                  </a:cubicBezTo>
                  <a:cubicBezTo>
                    <a:pt x="77851" y="144315"/>
                    <a:pt x="107485" y="223161"/>
                    <a:pt x="114364" y="235332"/>
                  </a:cubicBezTo>
                  <a:cubicBezTo>
                    <a:pt x="121243" y="247503"/>
                    <a:pt x="120714" y="227924"/>
                    <a:pt x="111189" y="206757"/>
                  </a:cubicBezTo>
                  <a:cubicBezTo>
                    <a:pt x="101664" y="185590"/>
                    <a:pt x="57214" y="108332"/>
                    <a:pt x="57214" y="108332"/>
                  </a:cubicBezTo>
                  <a:cubicBezTo>
                    <a:pt x="47689" y="94574"/>
                    <a:pt x="59860" y="137965"/>
                    <a:pt x="54039" y="124207"/>
                  </a:cubicBezTo>
                  <a:cubicBezTo>
                    <a:pt x="48218" y="110449"/>
                    <a:pt x="-2053" y="-7555"/>
                    <a:pt x="64" y="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59371CD4-B930-1646-1824-8D474DDAE8DE}"/>
                </a:ext>
              </a:extLst>
            </p:cNvPr>
            <p:cNvSpPr/>
            <p:nvPr/>
          </p:nvSpPr>
          <p:spPr>
            <a:xfrm>
              <a:off x="1892204" y="12563307"/>
              <a:ext cx="25529" cy="148489"/>
            </a:xfrm>
            <a:custGeom>
              <a:avLst/>
              <a:gdLst>
                <a:gd name="connsiteX0" fmla="*/ 19146 w 25529"/>
                <a:gd name="connsiteY0" fmla="*/ 168 h 148489"/>
                <a:gd name="connsiteX1" fmla="*/ 12796 w 25529"/>
                <a:gd name="connsiteY1" fmla="*/ 50968 h 148489"/>
                <a:gd name="connsiteX2" fmla="*/ 25496 w 25529"/>
                <a:gd name="connsiteY2" fmla="*/ 146218 h 148489"/>
                <a:gd name="connsiteX3" fmla="*/ 15971 w 25529"/>
                <a:gd name="connsiteY3" fmla="*/ 114468 h 148489"/>
                <a:gd name="connsiteX4" fmla="*/ 96 w 25529"/>
                <a:gd name="connsiteY4" fmla="*/ 66843 h 148489"/>
                <a:gd name="connsiteX5" fmla="*/ 19146 w 25529"/>
                <a:gd name="connsiteY5" fmla="*/ 168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9" h="148489">
                  <a:moveTo>
                    <a:pt x="19146" y="168"/>
                  </a:moveTo>
                  <a:cubicBezTo>
                    <a:pt x="21263" y="-2478"/>
                    <a:pt x="11738" y="26626"/>
                    <a:pt x="12796" y="50968"/>
                  </a:cubicBezTo>
                  <a:cubicBezTo>
                    <a:pt x="13854" y="75310"/>
                    <a:pt x="24967" y="135635"/>
                    <a:pt x="25496" y="146218"/>
                  </a:cubicBezTo>
                  <a:cubicBezTo>
                    <a:pt x="26025" y="156801"/>
                    <a:pt x="20204" y="127697"/>
                    <a:pt x="15971" y="114468"/>
                  </a:cubicBezTo>
                  <a:cubicBezTo>
                    <a:pt x="11738" y="101239"/>
                    <a:pt x="1683" y="79543"/>
                    <a:pt x="96" y="66843"/>
                  </a:cubicBezTo>
                  <a:cubicBezTo>
                    <a:pt x="-1491" y="54143"/>
                    <a:pt x="17029" y="2814"/>
                    <a:pt x="19146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BF344A06-5648-6FDD-CF19-BAC6BDB2BCD2}"/>
                </a:ext>
              </a:extLst>
            </p:cNvPr>
            <p:cNvSpPr/>
            <p:nvPr/>
          </p:nvSpPr>
          <p:spPr>
            <a:xfrm>
              <a:off x="2361812" y="11826667"/>
              <a:ext cx="98797" cy="102127"/>
            </a:xfrm>
            <a:custGeom>
              <a:avLst/>
              <a:gdLst>
                <a:gd name="connsiteX0" fmla="*/ 388 w 98797"/>
                <a:gd name="connsiteY0" fmla="*/ 208 h 102127"/>
                <a:gd name="connsiteX1" fmla="*/ 60713 w 98797"/>
                <a:gd name="connsiteY1" fmla="*/ 47833 h 102127"/>
                <a:gd name="connsiteX2" fmla="*/ 92463 w 98797"/>
                <a:gd name="connsiteY2" fmla="*/ 101808 h 102127"/>
                <a:gd name="connsiteX3" fmla="*/ 92463 w 98797"/>
                <a:gd name="connsiteY3" fmla="*/ 66883 h 102127"/>
                <a:gd name="connsiteX4" fmla="*/ 388 w 98797"/>
                <a:gd name="connsiteY4" fmla="*/ 208 h 10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97" h="102127">
                  <a:moveTo>
                    <a:pt x="388" y="208"/>
                  </a:moveTo>
                  <a:cubicBezTo>
                    <a:pt x="-4904" y="-2967"/>
                    <a:pt x="45367" y="30900"/>
                    <a:pt x="60713" y="47833"/>
                  </a:cubicBezTo>
                  <a:cubicBezTo>
                    <a:pt x="76059" y="64766"/>
                    <a:pt x="87171" y="98633"/>
                    <a:pt x="92463" y="101808"/>
                  </a:cubicBezTo>
                  <a:cubicBezTo>
                    <a:pt x="97755" y="104983"/>
                    <a:pt x="103575" y="83816"/>
                    <a:pt x="92463" y="66883"/>
                  </a:cubicBezTo>
                  <a:cubicBezTo>
                    <a:pt x="81351" y="49950"/>
                    <a:pt x="5680" y="3383"/>
                    <a:pt x="388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0B25DA46-FDE1-71D7-5980-F5C23B157F3E}"/>
                </a:ext>
              </a:extLst>
            </p:cNvPr>
            <p:cNvSpPr/>
            <p:nvPr/>
          </p:nvSpPr>
          <p:spPr>
            <a:xfrm>
              <a:off x="2348991" y="10186978"/>
              <a:ext cx="235624" cy="1034547"/>
            </a:xfrm>
            <a:custGeom>
              <a:avLst/>
              <a:gdLst>
                <a:gd name="connsiteX0" fmla="*/ 670 w 235624"/>
                <a:gd name="connsiteY0" fmla="*/ 4531 h 1034547"/>
                <a:gd name="connsiteX1" fmla="*/ 220589 w 235624"/>
                <a:gd name="connsiteY1" fmla="*/ 959442 h 1034547"/>
                <a:gd name="connsiteX2" fmla="*/ 209014 w 235624"/>
                <a:gd name="connsiteY2" fmla="*/ 924718 h 1034547"/>
                <a:gd name="connsiteX3" fmla="*/ 151141 w 235624"/>
                <a:gd name="connsiteY3" fmla="*/ 536966 h 1034547"/>
                <a:gd name="connsiteX4" fmla="*/ 151141 w 235624"/>
                <a:gd name="connsiteY4" fmla="*/ 594840 h 1034547"/>
                <a:gd name="connsiteX5" fmla="*/ 670 w 235624"/>
                <a:gd name="connsiteY5" fmla="*/ 4531 h 10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624" h="1034547">
                  <a:moveTo>
                    <a:pt x="670" y="4531"/>
                  </a:moveTo>
                  <a:cubicBezTo>
                    <a:pt x="12245" y="65298"/>
                    <a:pt x="220589" y="959442"/>
                    <a:pt x="220589" y="959442"/>
                  </a:cubicBezTo>
                  <a:cubicBezTo>
                    <a:pt x="255313" y="1112806"/>
                    <a:pt x="220589" y="995131"/>
                    <a:pt x="209014" y="924718"/>
                  </a:cubicBezTo>
                  <a:cubicBezTo>
                    <a:pt x="197439" y="854305"/>
                    <a:pt x="160786" y="591946"/>
                    <a:pt x="151141" y="536966"/>
                  </a:cubicBezTo>
                  <a:cubicBezTo>
                    <a:pt x="141496" y="481986"/>
                    <a:pt x="171397" y="676827"/>
                    <a:pt x="151141" y="594840"/>
                  </a:cubicBezTo>
                  <a:cubicBezTo>
                    <a:pt x="130885" y="512853"/>
                    <a:pt x="-10905" y="-56236"/>
                    <a:pt x="670" y="4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C5B33866-CD52-8C4F-7195-EDE9E11CF8C2}"/>
                </a:ext>
              </a:extLst>
            </p:cNvPr>
            <p:cNvSpPr/>
            <p:nvPr/>
          </p:nvSpPr>
          <p:spPr>
            <a:xfrm>
              <a:off x="2208530" y="10185217"/>
              <a:ext cx="130060" cy="642519"/>
            </a:xfrm>
            <a:custGeom>
              <a:avLst/>
              <a:gdLst>
                <a:gd name="connsiteX0" fmla="*/ 129556 w 130060"/>
                <a:gd name="connsiteY0" fmla="*/ 505 h 642519"/>
                <a:gd name="connsiteX1" fmla="*/ 83257 w 130060"/>
                <a:gd name="connsiteY1" fmla="*/ 353532 h 642519"/>
                <a:gd name="connsiteX2" fmla="*/ 8022 w 130060"/>
                <a:gd name="connsiteY2" fmla="*/ 637112 h 642519"/>
                <a:gd name="connsiteX3" fmla="*/ 8022 w 130060"/>
                <a:gd name="connsiteY3" fmla="*/ 527153 h 642519"/>
                <a:gd name="connsiteX4" fmla="*/ 60108 w 130060"/>
                <a:gd name="connsiteY4" fmla="*/ 370894 h 642519"/>
                <a:gd name="connsiteX5" fmla="*/ 54321 w 130060"/>
                <a:gd name="connsiteY5" fmla="*/ 434555 h 642519"/>
                <a:gd name="connsiteX6" fmla="*/ 129556 w 130060"/>
                <a:gd name="connsiteY6" fmla="*/ 505 h 6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060" h="642519">
                  <a:moveTo>
                    <a:pt x="129556" y="505"/>
                  </a:moveTo>
                  <a:cubicBezTo>
                    <a:pt x="134379" y="-12999"/>
                    <a:pt x="103513" y="247431"/>
                    <a:pt x="83257" y="353532"/>
                  </a:cubicBezTo>
                  <a:cubicBezTo>
                    <a:pt x="63001" y="459633"/>
                    <a:pt x="20561" y="608175"/>
                    <a:pt x="8022" y="637112"/>
                  </a:cubicBezTo>
                  <a:cubicBezTo>
                    <a:pt x="-4517" y="666049"/>
                    <a:pt x="-659" y="571523"/>
                    <a:pt x="8022" y="527153"/>
                  </a:cubicBezTo>
                  <a:cubicBezTo>
                    <a:pt x="16703" y="482783"/>
                    <a:pt x="52392" y="386327"/>
                    <a:pt x="60108" y="370894"/>
                  </a:cubicBezTo>
                  <a:cubicBezTo>
                    <a:pt x="67824" y="355461"/>
                    <a:pt x="39853" y="488570"/>
                    <a:pt x="54321" y="434555"/>
                  </a:cubicBezTo>
                  <a:cubicBezTo>
                    <a:pt x="68789" y="380540"/>
                    <a:pt x="124733" y="14009"/>
                    <a:pt x="129556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D3E910FE-FEA0-F868-E6E0-6A61B105FE9D}"/>
                </a:ext>
              </a:extLst>
            </p:cNvPr>
            <p:cNvSpPr/>
            <p:nvPr/>
          </p:nvSpPr>
          <p:spPr>
            <a:xfrm>
              <a:off x="2988301" y="8514146"/>
              <a:ext cx="147044" cy="687735"/>
            </a:xfrm>
            <a:custGeom>
              <a:avLst/>
              <a:gdLst>
                <a:gd name="connsiteX0" fmla="*/ 32691 w 147044"/>
                <a:gd name="connsiteY0" fmla="*/ 22183 h 687735"/>
                <a:gd name="connsiteX1" fmla="*/ 3755 w 147044"/>
                <a:gd name="connsiteY1" fmla="*/ 427297 h 687735"/>
                <a:gd name="connsiteX2" fmla="*/ 131076 w 147044"/>
                <a:gd name="connsiteY2" fmla="*/ 560406 h 687735"/>
                <a:gd name="connsiteX3" fmla="*/ 142651 w 147044"/>
                <a:gd name="connsiteY3" fmla="*/ 687727 h 687735"/>
                <a:gd name="connsiteX4" fmla="*/ 107927 w 147044"/>
                <a:gd name="connsiteY4" fmla="*/ 566193 h 687735"/>
                <a:gd name="connsiteX5" fmla="*/ 26904 w 147044"/>
                <a:gd name="connsiteY5" fmla="*/ 444659 h 687735"/>
                <a:gd name="connsiteX6" fmla="*/ 21117 w 147044"/>
                <a:gd name="connsiteY6" fmla="*/ 91631 h 687735"/>
                <a:gd name="connsiteX7" fmla="*/ 32691 w 147044"/>
                <a:gd name="connsiteY7" fmla="*/ 22183 h 68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044" h="687735">
                  <a:moveTo>
                    <a:pt x="32691" y="22183"/>
                  </a:moveTo>
                  <a:cubicBezTo>
                    <a:pt x="29797" y="78127"/>
                    <a:pt x="-12642" y="337593"/>
                    <a:pt x="3755" y="427297"/>
                  </a:cubicBezTo>
                  <a:cubicBezTo>
                    <a:pt x="20152" y="517001"/>
                    <a:pt x="107927" y="517001"/>
                    <a:pt x="131076" y="560406"/>
                  </a:cubicBezTo>
                  <a:cubicBezTo>
                    <a:pt x="154225" y="603811"/>
                    <a:pt x="146509" y="686763"/>
                    <a:pt x="142651" y="687727"/>
                  </a:cubicBezTo>
                  <a:cubicBezTo>
                    <a:pt x="138793" y="688691"/>
                    <a:pt x="127218" y="606704"/>
                    <a:pt x="107927" y="566193"/>
                  </a:cubicBezTo>
                  <a:cubicBezTo>
                    <a:pt x="88636" y="525682"/>
                    <a:pt x="41372" y="523753"/>
                    <a:pt x="26904" y="444659"/>
                  </a:cubicBezTo>
                  <a:cubicBezTo>
                    <a:pt x="12436" y="365565"/>
                    <a:pt x="21117" y="157221"/>
                    <a:pt x="21117" y="91631"/>
                  </a:cubicBezTo>
                  <a:cubicBezTo>
                    <a:pt x="21117" y="26041"/>
                    <a:pt x="35585" y="-33761"/>
                    <a:pt x="32691" y="22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2821552A-8B05-D65A-E9D9-DB45D78E0339}"/>
                </a:ext>
              </a:extLst>
            </p:cNvPr>
            <p:cNvSpPr/>
            <p:nvPr/>
          </p:nvSpPr>
          <p:spPr>
            <a:xfrm>
              <a:off x="2562497" y="8721504"/>
              <a:ext cx="152063" cy="536648"/>
            </a:xfrm>
            <a:custGeom>
              <a:avLst/>
              <a:gdLst>
                <a:gd name="connsiteX0" fmla="*/ 151766 w 152063"/>
                <a:gd name="connsiteY0" fmla="*/ 20 h 536648"/>
                <a:gd name="connsiteX1" fmla="*/ 76531 w 152063"/>
                <a:gd name="connsiteY1" fmla="*/ 202577 h 536648"/>
                <a:gd name="connsiteX2" fmla="*/ 1295 w 152063"/>
                <a:gd name="connsiteY2" fmla="*/ 532455 h 536648"/>
                <a:gd name="connsiteX3" fmla="*/ 30232 w 152063"/>
                <a:gd name="connsiteY3" fmla="*/ 376197 h 536648"/>
                <a:gd name="connsiteX4" fmla="*/ 47594 w 152063"/>
                <a:gd name="connsiteY4" fmla="*/ 191002 h 536648"/>
                <a:gd name="connsiteX5" fmla="*/ 151766 w 152063"/>
                <a:gd name="connsiteY5" fmla="*/ 20 h 5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63" h="536648">
                  <a:moveTo>
                    <a:pt x="151766" y="20"/>
                  </a:moveTo>
                  <a:cubicBezTo>
                    <a:pt x="156589" y="1949"/>
                    <a:pt x="101610" y="113838"/>
                    <a:pt x="76531" y="202577"/>
                  </a:cubicBezTo>
                  <a:cubicBezTo>
                    <a:pt x="51452" y="291316"/>
                    <a:pt x="9011" y="503518"/>
                    <a:pt x="1295" y="532455"/>
                  </a:cubicBezTo>
                  <a:cubicBezTo>
                    <a:pt x="-6421" y="561392"/>
                    <a:pt x="22515" y="433106"/>
                    <a:pt x="30232" y="376197"/>
                  </a:cubicBezTo>
                  <a:cubicBezTo>
                    <a:pt x="37948" y="319288"/>
                    <a:pt x="33126" y="248875"/>
                    <a:pt x="47594" y="191002"/>
                  </a:cubicBezTo>
                  <a:cubicBezTo>
                    <a:pt x="62062" y="133129"/>
                    <a:pt x="146943" y="-1909"/>
                    <a:pt x="15176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00B41166-8D4D-A518-C6DE-5CD9A0154F2F}"/>
                </a:ext>
              </a:extLst>
            </p:cNvPr>
            <p:cNvSpPr/>
            <p:nvPr/>
          </p:nvSpPr>
          <p:spPr>
            <a:xfrm>
              <a:off x="6221320" y="4154540"/>
              <a:ext cx="342569" cy="1410402"/>
            </a:xfrm>
            <a:custGeom>
              <a:avLst/>
              <a:gdLst>
                <a:gd name="connsiteX0" fmla="*/ 72 w 342569"/>
                <a:gd name="connsiteY0" fmla="*/ 771 h 1410402"/>
                <a:gd name="connsiteX1" fmla="*/ 283652 w 342569"/>
                <a:gd name="connsiteY1" fmla="*/ 463759 h 1410402"/>
                <a:gd name="connsiteX2" fmla="*/ 312589 w 342569"/>
                <a:gd name="connsiteY2" fmla="*/ 1013556 h 1410402"/>
                <a:gd name="connsiteX3" fmla="*/ 312589 w 342569"/>
                <a:gd name="connsiteY3" fmla="*/ 874660 h 1410402"/>
                <a:gd name="connsiteX4" fmla="*/ 341526 w 342569"/>
                <a:gd name="connsiteY4" fmla="*/ 1383946 h 1410402"/>
                <a:gd name="connsiteX5" fmla="*/ 329951 w 342569"/>
                <a:gd name="connsiteY5" fmla="*/ 1245050 h 1410402"/>
                <a:gd name="connsiteX6" fmla="*/ 272077 w 342569"/>
                <a:gd name="connsiteY6" fmla="*/ 457971 h 1410402"/>
                <a:gd name="connsiteX7" fmla="*/ 312589 w 342569"/>
                <a:gd name="connsiteY7" fmla="*/ 573718 h 1410402"/>
                <a:gd name="connsiteX8" fmla="*/ 72 w 342569"/>
                <a:gd name="connsiteY8" fmla="*/ 771 h 141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569" h="1410402">
                  <a:moveTo>
                    <a:pt x="72" y="771"/>
                  </a:moveTo>
                  <a:cubicBezTo>
                    <a:pt x="-4751" y="-17555"/>
                    <a:pt x="231566" y="294962"/>
                    <a:pt x="283652" y="463759"/>
                  </a:cubicBezTo>
                  <a:cubicBezTo>
                    <a:pt x="335738" y="632557"/>
                    <a:pt x="307766" y="945073"/>
                    <a:pt x="312589" y="1013556"/>
                  </a:cubicBezTo>
                  <a:cubicBezTo>
                    <a:pt x="317412" y="1082039"/>
                    <a:pt x="307766" y="812928"/>
                    <a:pt x="312589" y="874660"/>
                  </a:cubicBezTo>
                  <a:cubicBezTo>
                    <a:pt x="317412" y="936392"/>
                    <a:pt x="338632" y="1322215"/>
                    <a:pt x="341526" y="1383946"/>
                  </a:cubicBezTo>
                  <a:cubicBezTo>
                    <a:pt x="344420" y="1445677"/>
                    <a:pt x="341526" y="1399379"/>
                    <a:pt x="329951" y="1245050"/>
                  </a:cubicBezTo>
                  <a:cubicBezTo>
                    <a:pt x="318376" y="1090721"/>
                    <a:pt x="274971" y="569860"/>
                    <a:pt x="272077" y="457971"/>
                  </a:cubicBezTo>
                  <a:cubicBezTo>
                    <a:pt x="269183" y="346082"/>
                    <a:pt x="355030" y="647024"/>
                    <a:pt x="312589" y="573718"/>
                  </a:cubicBezTo>
                  <a:cubicBezTo>
                    <a:pt x="270149" y="500412"/>
                    <a:pt x="4895" y="19097"/>
                    <a:pt x="72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E981718E-1466-C6CB-F538-23EA49EC9EA9}"/>
                </a:ext>
              </a:extLst>
            </p:cNvPr>
            <p:cNvSpPr/>
            <p:nvPr/>
          </p:nvSpPr>
          <p:spPr>
            <a:xfrm>
              <a:off x="3936905" y="3710828"/>
              <a:ext cx="374784" cy="194558"/>
            </a:xfrm>
            <a:custGeom>
              <a:avLst/>
              <a:gdLst>
                <a:gd name="connsiteX0" fmla="*/ 374745 w 374784"/>
                <a:gd name="connsiteY0" fmla="*/ 747 h 194558"/>
                <a:gd name="connsiteX1" fmla="*/ 162020 w 374784"/>
                <a:gd name="connsiteY1" fmla="*/ 64247 h 194558"/>
                <a:gd name="connsiteX2" fmla="*/ 222345 w 374784"/>
                <a:gd name="connsiteY2" fmla="*/ 35672 h 194558"/>
                <a:gd name="connsiteX3" fmla="*/ 95 w 374784"/>
                <a:gd name="connsiteY3" fmla="*/ 194422 h 194558"/>
                <a:gd name="connsiteX4" fmla="*/ 193770 w 374784"/>
                <a:gd name="connsiteY4" fmla="*/ 64247 h 194558"/>
                <a:gd name="connsiteX5" fmla="*/ 142970 w 374784"/>
                <a:gd name="connsiteY5" fmla="*/ 115047 h 194558"/>
                <a:gd name="connsiteX6" fmla="*/ 374745 w 374784"/>
                <a:gd name="connsiteY6" fmla="*/ 747 h 1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784" h="194558">
                  <a:moveTo>
                    <a:pt x="374745" y="747"/>
                  </a:moveTo>
                  <a:cubicBezTo>
                    <a:pt x="377920" y="-7720"/>
                    <a:pt x="187420" y="58426"/>
                    <a:pt x="162020" y="64247"/>
                  </a:cubicBezTo>
                  <a:cubicBezTo>
                    <a:pt x="136620" y="70068"/>
                    <a:pt x="249332" y="13976"/>
                    <a:pt x="222345" y="35672"/>
                  </a:cubicBezTo>
                  <a:cubicBezTo>
                    <a:pt x="195358" y="57368"/>
                    <a:pt x="4857" y="189660"/>
                    <a:pt x="95" y="194422"/>
                  </a:cubicBezTo>
                  <a:cubicBezTo>
                    <a:pt x="-4667" y="199184"/>
                    <a:pt x="169958" y="77476"/>
                    <a:pt x="193770" y="64247"/>
                  </a:cubicBezTo>
                  <a:cubicBezTo>
                    <a:pt x="217582" y="51018"/>
                    <a:pt x="115453" y="123514"/>
                    <a:pt x="142970" y="115047"/>
                  </a:cubicBezTo>
                  <a:cubicBezTo>
                    <a:pt x="170487" y="106580"/>
                    <a:pt x="371570" y="9214"/>
                    <a:pt x="374745" y="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82DDD5D9-2E14-E6AF-F801-31628433E23F}"/>
                </a:ext>
              </a:extLst>
            </p:cNvPr>
            <p:cNvSpPr/>
            <p:nvPr/>
          </p:nvSpPr>
          <p:spPr>
            <a:xfrm>
              <a:off x="4019545" y="3781425"/>
              <a:ext cx="307980" cy="190643"/>
            </a:xfrm>
            <a:custGeom>
              <a:avLst/>
              <a:gdLst>
                <a:gd name="connsiteX0" fmla="*/ 307980 w 307980"/>
                <a:gd name="connsiteY0" fmla="*/ 0 h 190643"/>
                <a:gd name="connsiteX1" fmla="*/ 92080 w 307980"/>
                <a:gd name="connsiteY1" fmla="*/ 63500 h 190643"/>
                <a:gd name="connsiteX2" fmla="*/ 5 w 307980"/>
                <a:gd name="connsiteY2" fmla="*/ 190500 h 190643"/>
                <a:gd name="connsiteX3" fmla="*/ 95255 w 307980"/>
                <a:gd name="connsiteY3" fmla="*/ 88900 h 190643"/>
                <a:gd name="connsiteX4" fmla="*/ 63505 w 307980"/>
                <a:gd name="connsiteY4" fmla="*/ 101600 h 190643"/>
                <a:gd name="connsiteX5" fmla="*/ 307980 w 307980"/>
                <a:gd name="connsiteY5" fmla="*/ 0 h 19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80" h="190643">
                  <a:moveTo>
                    <a:pt x="307980" y="0"/>
                  </a:moveTo>
                  <a:cubicBezTo>
                    <a:pt x="225694" y="15875"/>
                    <a:pt x="143409" y="31750"/>
                    <a:pt x="92080" y="63500"/>
                  </a:cubicBezTo>
                  <a:cubicBezTo>
                    <a:pt x="40751" y="95250"/>
                    <a:pt x="-524" y="186267"/>
                    <a:pt x="5" y="190500"/>
                  </a:cubicBezTo>
                  <a:cubicBezTo>
                    <a:pt x="534" y="194733"/>
                    <a:pt x="84672" y="103717"/>
                    <a:pt x="95255" y="88900"/>
                  </a:cubicBezTo>
                  <a:cubicBezTo>
                    <a:pt x="105838" y="74083"/>
                    <a:pt x="63505" y="101600"/>
                    <a:pt x="63505" y="101600"/>
                  </a:cubicBezTo>
                  <a:lnTo>
                    <a:pt x="3079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6ED9E3DC-348E-3271-FB61-2308CEAF75C2}"/>
                </a:ext>
              </a:extLst>
            </p:cNvPr>
            <p:cNvSpPr/>
            <p:nvPr/>
          </p:nvSpPr>
          <p:spPr>
            <a:xfrm>
              <a:off x="4229098" y="4171865"/>
              <a:ext cx="203205" cy="165207"/>
            </a:xfrm>
            <a:custGeom>
              <a:avLst/>
              <a:gdLst>
                <a:gd name="connsiteX0" fmla="*/ 203202 w 203205"/>
                <a:gd name="connsiteY0" fmla="*/ 85 h 165207"/>
                <a:gd name="connsiteX1" fmla="*/ 114302 w 203205"/>
                <a:gd name="connsiteY1" fmla="*/ 57235 h 165207"/>
                <a:gd name="connsiteX2" fmla="*/ 2 w 203205"/>
                <a:gd name="connsiteY2" fmla="*/ 165185 h 165207"/>
                <a:gd name="connsiteX3" fmla="*/ 117477 w 203205"/>
                <a:gd name="connsiteY3" fmla="*/ 47710 h 165207"/>
                <a:gd name="connsiteX4" fmla="*/ 203202 w 203205"/>
                <a:gd name="connsiteY4" fmla="*/ 85 h 16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5" h="165207">
                  <a:moveTo>
                    <a:pt x="203202" y="85"/>
                  </a:moveTo>
                  <a:cubicBezTo>
                    <a:pt x="202673" y="1672"/>
                    <a:pt x="148169" y="29718"/>
                    <a:pt x="114302" y="57235"/>
                  </a:cubicBezTo>
                  <a:cubicBezTo>
                    <a:pt x="80435" y="84752"/>
                    <a:pt x="-527" y="166772"/>
                    <a:pt x="2" y="165185"/>
                  </a:cubicBezTo>
                  <a:cubicBezTo>
                    <a:pt x="531" y="163598"/>
                    <a:pt x="87844" y="76285"/>
                    <a:pt x="117477" y="47710"/>
                  </a:cubicBezTo>
                  <a:cubicBezTo>
                    <a:pt x="147110" y="19135"/>
                    <a:pt x="203731" y="-1502"/>
                    <a:pt x="203202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8A7D59CC-C3CB-A734-0E66-86E4784F2A0B}"/>
                </a:ext>
              </a:extLst>
            </p:cNvPr>
            <p:cNvSpPr/>
            <p:nvPr/>
          </p:nvSpPr>
          <p:spPr>
            <a:xfrm>
              <a:off x="4206816" y="4097067"/>
              <a:ext cx="197132" cy="170923"/>
            </a:xfrm>
            <a:custGeom>
              <a:avLst/>
              <a:gdLst>
                <a:gd name="connsiteX0" fmla="*/ 196909 w 197132"/>
                <a:gd name="connsiteY0" fmla="*/ 1858 h 170923"/>
                <a:gd name="connsiteX1" fmla="*/ 123884 w 197132"/>
                <a:gd name="connsiteY1" fmla="*/ 100283 h 170923"/>
                <a:gd name="connsiteX2" fmla="*/ 59 w 197132"/>
                <a:gd name="connsiteY2" fmla="*/ 170133 h 170923"/>
                <a:gd name="connsiteX3" fmla="*/ 108009 w 197132"/>
                <a:gd name="connsiteY3" fmla="*/ 132033 h 170923"/>
                <a:gd name="connsiteX4" fmla="*/ 146109 w 197132"/>
                <a:gd name="connsiteY4" fmla="*/ 43133 h 170923"/>
                <a:gd name="connsiteX5" fmla="*/ 196909 w 197132"/>
                <a:gd name="connsiteY5" fmla="*/ 1858 h 17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32" h="170923">
                  <a:moveTo>
                    <a:pt x="196909" y="1858"/>
                  </a:moveTo>
                  <a:cubicBezTo>
                    <a:pt x="193205" y="11383"/>
                    <a:pt x="156692" y="72237"/>
                    <a:pt x="123884" y="100283"/>
                  </a:cubicBezTo>
                  <a:cubicBezTo>
                    <a:pt x="91076" y="128329"/>
                    <a:pt x="2705" y="164841"/>
                    <a:pt x="59" y="170133"/>
                  </a:cubicBezTo>
                  <a:cubicBezTo>
                    <a:pt x="-2587" y="175425"/>
                    <a:pt x="83667" y="153200"/>
                    <a:pt x="108009" y="132033"/>
                  </a:cubicBezTo>
                  <a:cubicBezTo>
                    <a:pt x="132351" y="110866"/>
                    <a:pt x="134997" y="64829"/>
                    <a:pt x="146109" y="43133"/>
                  </a:cubicBezTo>
                  <a:cubicBezTo>
                    <a:pt x="157221" y="21437"/>
                    <a:pt x="200613" y="-7667"/>
                    <a:pt x="196909" y="1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9883D81E-9C8A-962A-7A16-D89EDE7A89CD}"/>
                </a:ext>
              </a:extLst>
            </p:cNvPr>
            <p:cNvSpPr/>
            <p:nvPr/>
          </p:nvSpPr>
          <p:spPr>
            <a:xfrm>
              <a:off x="3672949" y="3769798"/>
              <a:ext cx="577359" cy="306683"/>
            </a:xfrm>
            <a:custGeom>
              <a:avLst/>
              <a:gdLst>
                <a:gd name="connsiteX0" fmla="*/ 526 w 577359"/>
                <a:gd name="connsiteY0" fmla="*/ 2102 h 306683"/>
                <a:gd name="connsiteX1" fmla="*/ 156101 w 577359"/>
                <a:gd name="connsiteY1" fmla="*/ 91002 h 306683"/>
                <a:gd name="connsiteX2" fmla="*/ 314851 w 577359"/>
                <a:gd name="connsiteY2" fmla="*/ 227527 h 306683"/>
                <a:gd name="connsiteX3" fmla="*/ 289451 w 577359"/>
                <a:gd name="connsiteY3" fmla="*/ 202127 h 306683"/>
                <a:gd name="connsiteX4" fmla="*/ 470426 w 577359"/>
                <a:gd name="connsiteY4" fmla="*/ 303727 h 306683"/>
                <a:gd name="connsiteX5" fmla="*/ 457726 w 577359"/>
                <a:gd name="connsiteY5" fmla="*/ 281502 h 306683"/>
                <a:gd name="connsiteX6" fmla="*/ 575201 w 577359"/>
                <a:gd name="connsiteY6" fmla="*/ 303727 h 306683"/>
                <a:gd name="connsiteX7" fmla="*/ 340251 w 577359"/>
                <a:gd name="connsiteY7" fmla="*/ 237052 h 306683"/>
                <a:gd name="connsiteX8" fmla="*/ 298976 w 577359"/>
                <a:gd name="connsiteY8" fmla="*/ 179902 h 306683"/>
                <a:gd name="connsiteX9" fmla="*/ 111651 w 577359"/>
                <a:gd name="connsiteY9" fmla="*/ 40202 h 306683"/>
                <a:gd name="connsiteX10" fmla="*/ 526 w 577359"/>
                <a:gd name="connsiteY10" fmla="*/ 2102 h 30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359" h="306683">
                  <a:moveTo>
                    <a:pt x="526" y="2102"/>
                  </a:moveTo>
                  <a:cubicBezTo>
                    <a:pt x="7934" y="10569"/>
                    <a:pt x="103714" y="53431"/>
                    <a:pt x="156101" y="91002"/>
                  </a:cubicBezTo>
                  <a:cubicBezTo>
                    <a:pt x="208489" y="128573"/>
                    <a:pt x="292626" y="209006"/>
                    <a:pt x="314851" y="227527"/>
                  </a:cubicBezTo>
                  <a:cubicBezTo>
                    <a:pt x="337076" y="246048"/>
                    <a:pt x="263522" y="189427"/>
                    <a:pt x="289451" y="202127"/>
                  </a:cubicBezTo>
                  <a:cubicBezTo>
                    <a:pt x="315380" y="214827"/>
                    <a:pt x="442380" y="290498"/>
                    <a:pt x="470426" y="303727"/>
                  </a:cubicBezTo>
                  <a:cubicBezTo>
                    <a:pt x="498472" y="316956"/>
                    <a:pt x="440264" y="281502"/>
                    <a:pt x="457726" y="281502"/>
                  </a:cubicBezTo>
                  <a:cubicBezTo>
                    <a:pt x="475188" y="281502"/>
                    <a:pt x="594780" y="311135"/>
                    <a:pt x="575201" y="303727"/>
                  </a:cubicBezTo>
                  <a:cubicBezTo>
                    <a:pt x="555622" y="296319"/>
                    <a:pt x="386289" y="257690"/>
                    <a:pt x="340251" y="237052"/>
                  </a:cubicBezTo>
                  <a:cubicBezTo>
                    <a:pt x="294214" y="216415"/>
                    <a:pt x="337076" y="212710"/>
                    <a:pt x="298976" y="179902"/>
                  </a:cubicBezTo>
                  <a:cubicBezTo>
                    <a:pt x="260876" y="147094"/>
                    <a:pt x="157689" y="68777"/>
                    <a:pt x="111651" y="40202"/>
                  </a:cubicBezTo>
                  <a:cubicBezTo>
                    <a:pt x="65613" y="11627"/>
                    <a:pt x="-6882" y="-6365"/>
                    <a:pt x="526" y="2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A8801548-742E-F11B-881E-C1491A003329}"/>
                </a:ext>
              </a:extLst>
            </p:cNvPr>
            <p:cNvSpPr/>
            <p:nvPr/>
          </p:nvSpPr>
          <p:spPr>
            <a:xfrm>
              <a:off x="3565173" y="3743285"/>
              <a:ext cx="105334" cy="213015"/>
            </a:xfrm>
            <a:custGeom>
              <a:avLst/>
              <a:gdLst>
                <a:gd name="connsiteX0" fmla="*/ 105127 w 105334"/>
                <a:gd name="connsiteY0" fmla="*/ 40 h 213015"/>
                <a:gd name="connsiteX1" fmla="*/ 35277 w 105334"/>
                <a:gd name="connsiteY1" fmla="*/ 79415 h 213015"/>
                <a:gd name="connsiteX2" fmla="*/ 32102 w 105334"/>
                <a:gd name="connsiteY2" fmla="*/ 212765 h 213015"/>
                <a:gd name="connsiteX3" fmla="*/ 9877 w 105334"/>
                <a:gd name="connsiteY3" fmla="*/ 114340 h 213015"/>
                <a:gd name="connsiteX4" fmla="*/ 352 w 105334"/>
                <a:gd name="connsiteY4" fmla="*/ 171490 h 213015"/>
                <a:gd name="connsiteX5" fmla="*/ 9877 w 105334"/>
                <a:gd name="connsiteY5" fmla="*/ 88940 h 213015"/>
                <a:gd name="connsiteX6" fmla="*/ 105127 w 105334"/>
                <a:gd name="connsiteY6" fmla="*/ 40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34" h="213015">
                  <a:moveTo>
                    <a:pt x="105127" y="40"/>
                  </a:moveTo>
                  <a:cubicBezTo>
                    <a:pt x="109360" y="-1547"/>
                    <a:pt x="47448" y="43961"/>
                    <a:pt x="35277" y="79415"/>
                  </a:cubicBezTo>
                  <a:cubicBezTo>
                    <a:pt x="23106" y="114869"/>
                    <a:pt x="36335" y="206944"/>
                    <a:pt x="32102" y="212765"/>
                  </a:cubicBezTo>
                  <a:cubicBezTo>
                    <a:pt x="27869" y="218586"/>
                    <a:pt x="15169" y="121219"/>
                    <a:pt x="9877" y="114340"/>
                  </a:cubicBezTo>
                  <a:cubicBezTo>
                    <a:pt x="4585" y="107461"/>
                    <a:pt x="352" y="175723"/>
                    <a:pt x="352" y="171490"/>
                  </a:cubicBezTo>
                  <a:cubicBezTo>
                    <a:pt x="352" y="167257"/>
                    <a:pt x="-2823" y="113282"/>
                    <a:pt x="9877" y="88940"/>
                  </a:cubicBezTo>
                  <a:cubicBezTo>
                    <a:pt x="22577" y="64598"/>
                    <a:pt x="100894" y="1627"/>
                    <a:pt x="105127" y="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1C55C6D7-1BBE-D158-0D36-8DFCFA191B93}"/>
                </a:ext>
              </a:extLst>
            </p:cNvPr>
            <p:cNvSpPr/>
            <p:nvPr/>
          </p:nvSpPr>
          <p:spPr>
            <a:xfrm>
              <a:off x="4265959" y="4308466"/>
              <a:ext cx="153641" cy="220229"/>
            </a:xfrm>
            <a:custGeom>
              <a:avLst/>
              <a:gdLst>
                <a:gd name="connsiteX0" fmla="*/ 153641 w 153641"/>
                <a:gd name="connsiteY0" fmla="*/ 9 h 220229"/>
                <a:gd name="connsiteX1" fmla="*/ 96491 w 153641"/>
                <a:gd name="connsiteY1" fmla="*/ 127009 h 220229"/>
                <a:gd name="connsiteX2" fmla="*/ 45691 w 153641"/>
                <a:gd name="connsiteY2" fmla="*/ 171459 h 220229"/>
                <a:gd name="connsiteX3" fmla="*/ 1241 w 153641"/>
                <a:gd name="connsiteY3" fmla="*/ 219084 h 220229"/>
                <a:gd name="connsiteX4" fmla="*/ 96491 w 153641"/>
                <a:gd name="connsiteY4" fmla="*/ 120659 h 220229"/>
                <a:gd name="connsiteX5" fmla="*/ 153641 w 153641"/>
                <a:gd name="connsiteY5" fmla="*/ 9 h 22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41" h="220229">
                  <a:moveTo>
                    <a:pt x="153641" y="9"/>
                  </a:moveTo>
                  <a:cubicBezTo>
                    <a:pt x="153641" y="1067"/>
                    <a:pt x="114483" y="98434"/>
                    <a:pt x="96491" y="127009"/>
                  </a:cubicBezTo>
                  <a:cubicBezTo>
                    <a:pt x="78499" y="155584"/>
                    <a:pt x="61566" y="156113"/>
                    <a:pt x="45691" y="171459"/>
                  </a:cubicBezTo>
                  <a:cubicBezTo>
                    <a:pt x="29816" y="186805"/>
                    <a:pt x="-7226" y="227551"/>
                    <a:pt x="1241" y="219084"/>
                  </a:cubicBezTo>
                  <a:cubicBezTo>
                    <a:pt x="9708" y="210617"/>
                    <a:pt x="75854" y="151351"/>
                    <a:pt x="96491" y="120659"/>
                  </a:cubicBezTo>
                  <a:cubicBezTo>
                    <a:pt x="117128" y="89967"/>
                    <a:pt x="153641" y="-1049"/>
                    <a:pt x="153641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C539732E-A0F0-FE94-268B-ACE807D2A08F}"/>
                </a:ext>
              </a:extLst>
            </p:cNvPr>
            <p:cNvSpPr/>
            <p:nvPr/>
          </p:nvSpPr>
          <p:spPr>
            <a:xfrm>
              <a:off x="4238464" y="4282681"/>
              <a:ext cx="203445" cy="74095"/>
            </a:xfrm>
            <a:custGeom>
              <a:avLst/>
              <a:gdLst>
                <a:gd name="connsiteX0" fmla="*/ 203361 w 203445"/>
                <a:gd name="connsiteY0" fmla="*/ 28969 h 74095"/>
                <a:gd name="connsiteX1" fmla="*/ 95411 w 203445"/>
                <a:gd name="connsiteY1" fmla="*/ 9919 h 74095"/>
                <a:gd name="connsiteX2" fmla="*/ 57311 w 203445"/>
                <a:gd name="connsiteY2" fmla="*/ 35319 h 74095"/>
                <a:gd name="connsiteX3" fmla="*/ 161 w 203445"/>
                <a:gd name="connsiteY3" fmla="*/ 73419 h 74095"/>
                <a:gd name="connsiteX4" fmla="*/ 76361 w 203445"/>
                <a:gd name="connsiteY4" fmla="*/ 394 h 74095"/>
                <a:gd name="connsiteX5" fmla="*/ 203361 w 203445"/>
                <a:gd name="connsiteY5" fmla="*/ 28969 h 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45" h="74095">
                  <a:moveTo>
                    <a:pt x="203361" y="28969"/>
                  </a:moveTo>
                  <a:cubicBezTo>
                    <a:pt x="206536" y="30556"/>
                    <a:pt x="119753" y="8861"/>
                    <a:pt x="95411" y="9919"/>
                  </a:cubicBezTo>
                  <a:cubicBezTo>
                    <a:pt x="71069" y="10977"/>
                    <a:pt x="57311" y="35319"/>
                    <a:pt x="57311" y="35319"/>
                  </a:cubicBezTo>
                  <a:cubicBezTo>
                    <a:pt x="41436" y="45902"/>
                    <a:pt x="-3014" y="79240"/>
                    <a:pt x="161" y="73419"/>
                  </a:cubicBezTo>
                  <a:cubicBezTo>
                    <a:pt x="3336" y="67598"/>
                    <a:pt x="48315" y="4627"/>
                    <a:pt x="76361" y="394"/>
                  </a:cubicBezTo>
                  <a:cubicBezTo>
                    <a:pt x="104407" y="-3839"/>
                    <a:pt x="200186" y="27382"/>
                    <a:pt x="203361" y="289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C5BF070E-EC0D-5ED6-737D-4E4C032A2B70}"/>
                </a:ext>
              </a:extLst>
            </p:cNvPr>
            <p:cNvSpPr/>
            <p:nvPr/>
          </p:nvSpPr>
          <p:spPr>
            <a:xfrm>
              <a:off x="3022516" y="3854378"/>
              <a:ext cx="909589" cy="373829"/>
            </a:xfrm>
            <a:custGeom>
              <a:avLst/>
              <a:gdLst>
                <a:gd name="connsiteX0" fmla="*/ 84 w 909589"/>
                <a:gd name="connsiteY0" fmla="*/ 72 h 373829"/>
                <a:gd name="connsiteX1" fmla="*/ 400134 w 909589"/>
                <a:gd name="connsiteY1" fmla="*/ 31822 h 373829"/>
                <a:gd name="connsiteX2" fmla="*/ 660484 w 909589"/>
                <a:gd name="connsiteY2" fmla="*/ 184222 h 373829"/>
                <a:gd name="connsiteX3" fmla="*/ 647784 w 909589"/>
                <a:gd name="connsiteY3" fmla="*/ 158822 h 373829"/>
                <a:gd name="connsiteX4" fmla="*/ 898609 w 909589"/>
                <a:gd name="connsiteY4" fmla="*/ 362022 h 373829"/>
                <a:gd name="connsiteX5" fmla="*/ 838284 w 909589"/>
                <a:gd name="connsiteY5" fmla="*/ 323922 h 373829"/>
                <a:gd name="connsiteX6" fmla="*/ 600159 w 909589"/>
                <a:gd name="connsiteY6" fmla="*/ 111197 h 373829"/>
                <a:gd name="connsiteX7" fmla="*/ 444584 w 909589"/>
                <a:gd name="connsiteY7" fmla="*/ 44522 h 373829"/>
                <a:gd name="connsiteX8" fmla="*/ 485859 w 909589"/>
                <a:gd name="connsiteY8" fmla="*/ 73097 h 373829"/>
                <a:gd name="connsiteX9" fmla="*/ 365209 w 909589"/>
                <a:gd name="connsiteY9" fmla="*/ 34997 h 373829"/>
                <a:gd name="connsiteX10" fmla="*/ 84 w 909589"/>
                <a:gd name="connsiteY10" fmla="*/ 72 h 37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589" h="373829">
                  <a:moveTo>
                    <a:pt x="84" y="72"/>
                  </a:moveTo>
                  <a:cubicBezTo>
                    <a:pt x="5905" y="-457"/>
                    <a:pt x="290067" y="1130"/>
                    <a:pt x="400134" y="31822"/>
                  </a:cubicBezTo>
                  <a:cubicBezTo>
                    <a:pt x="510201" y="62514"/>
                    <a:pt x="619209" y="163055"/>
                    <a:pt x="660484" y="184222"/>
                  </a:cubicBezTo>
                  <a:cubicBezTo>
                    <a:pt x="701759" y="205389"/>
                    <a:pt x="608097" y="129189"/>
                    <a:pt x="647784" y="158822"/>
                  </a:cubicBezTo>
                  <a:cubicBezTo>
                    <a:pt x="687472" y="188455"/>
                    <a:pt x="866859" y="334505"/>
                    <a:pt x="898609" y="362022"/>
                  </a:cubicBezTo>
                  <a:cubicBezTo>
                    <a:pt x="930359" y="389539"/>
                    <a:pt x="888026" y="365726"/>
                    <a:pt x="838284" y="323922"/>
                  </a:cubicBezTo>
                  <a:cubicBezTo>
                    <a:pt x="788542" y="282118"/>
                    <a:pt x="665776" y="157764"/>
                    <a:pt x="600159" y="111197"/>
                  </a:cubicBezTo>
                  <a:cubicBezTo>
                    <a:pt x="534542" y="64630"/>
                    <a:pt x="463634" y="50872"/>
                    <a:pt x="444584" y="44522"/>
                  </a:cubicBezTo>
                  <a:cubicBezTo>
                    <a:pt x="425534" y="38172"/>
                    <a:pt x="499088" y="74684"/>
                    <a:pt x="485859" y="73097"/>
                  </a:cubicBezTo>
                  <a:cubicBezTo>
                    <a:pt x="472630" y="71510"/>
                    <a:pt x="440351" y="47697"/>
                    <a:pt x="365209" y="34997"/>
                  </a:cubicBezTo>
                  <a:cubicBezTo>
                    <a:pt x="290067" y="22297"/>
                    <a:pt x="-5737" y="601"/>
                    <a:pt x="84" y="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149539FC-C6AC-D5F2-9470-5342528E7F2A}"/>
                </a:ext>
              </a:extLst>
            </p:cNvPr>
            <p:cNvSpPr/>
            <p:nvPr/>
          </p:nvSpPr>
          <p:spPr>
            <a:xfrm>
              <a:off x="2304882" y="3850018"/>
              <a:ext cx="791891" cy="610930"/>
            </a:xfrm>
            <a:custGeom>
              <a:avLst/>
              <a:gdLst>
                <a:gd name="connsiteX0" fmla="*/ 168 w 791891"/>
                <a:gd name="connsiteY0" fmla="*/ 610857 h 610930"/>
                <a:gd name="connsiteX1" fmla="*/ 85893 w 791891"/>
                <a:gd name="connsiteY1" fmla="*/ 353682 h 610930"/>
                <a:gd name="connsiteX2" fmla="*/ 79543 w 791891"/>
                <a:gd name="connsiteY2" fmla="*/ 407657 h 610930"/>
                <a:gd name="connsiteX3" fmla="*/ 209718 w 791891"/>
                <a:gd name="connsiteY3" fmla="*/ 207632 h 610930"/>
                <a:gd name="connsiteX4" fmla="*/ 171618 w 791891"/>
                <a:gd name="connsiteY4" fmla="*/ 258432 h 610930"/>
                <a:gd name="connsiteX5" fmla="*/ 393868 w 791891"/>
                <a:gd name="connsiteY5" fmla="*/ 90157 h 610930"/>
                <a:gd name="connsiteX6" fmla="*/ 317668 w 791891"/>
                <a:gd name="connsiteY6" fmla="*/ 134607 h 610930"/>
                <a:gd name="connsiteX7" fmla="*/ 517693 w 791891"/>
                <a:gd name="connsiteY7" fmla="*/ 52057 h 610930"/>
                <a:gd name="connsiteX8" fmla="*/ 790743 w 791891"/>
                <a:gd name="connsiteY8" fmla="*/ 7607 h 610930"/>
                <a:gd name="connsiteX9" fmla="*/ 606593 w 791891"/>
                <a:gd name="connsiteY9" fmla="*/ 10782 h 610930"/>
                <a:gd name="connsiteX10" fmla="*/ 390693 w 791891"/>
                <a:gd name="connsiteY10" fmla="*/ 112382 h 610930"/>
                <a:gd name="connsiteX11" fmla="*/ 463718 w 791891"/>
                <a:gd name="connsiteY11" fmla="*/ 52057 h 610930"/>
                <a:gd name="connsiteX12" fmla="*/ 130343 w 791891"/>
                <a:gd name="connsiteY12" fmla="*/ 261607 h 610930"/>
                <a:gd name="connsiteX13" fmla="*/ 92243 w 791891"/>
                <a:gd name="connsiteY13" fmla="*/ 347332 h 610930"/>
                <a:gd name="connsiteX14" fmla="*/ 111293 w 791891"/>
                <a:gd name="connsiteY14" fmla="*/ 325107 h 610930"/>
                <a:gd name="connsiteX15" fmla="*/ 168 w 791891"/>
                <a:gd name="connsiteY15" fmla="*/ 610857 h 61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891" h="610930">
                  <a:moveTo>
                    <a:pt x="168" y="610857"/>
                  </a:moveTo>
                  <a:cubicBezTo>
                    <a:pt x="-4065" y="615619"/>
                    <a:pt x="72664" y="387549"/>
                    <a:pt x="85893" y="353682"/>
                  </a:cubicBezTo>
                  <a:cubicBezTo>
                    <a:pt x="99122" y="319815"/>
                    <a:pt x="58906" y="431999"/>
                    <a:pt x="79543" y="407657"/>
                  </a:cubicBezTo>
                  <a:cubicBezTo>
                    <a:pt x="100180" y="383315"/>
                    <a:pt x="194372" y="232503"/>
                    <a:pt x="209718" y="207632"/>
                  </a:cubicBezTo>
                  <a:cubicBezTo>
                    <a:pt x="225064" y="182761"/>
                    <a:pt x="140926" y="278011"/>
                    <a:pt x="171618" y="258432"/>
                  </a:cubicBezTo>
                  <a:cubicBezTo>
                    <a:pt x="202310" y="238853"/>
                    <a:pt x="369526" y="110794"/>
                    <a:pt x="393868" y="90157"/>
                  </a:cubicBezTo>
                  <a:cubicBezTo>
                    <a:pt x="418210" y="69520"/>
                    <a:pt x="297031" y="140957"/>
                    <a:pt x="317668" y="134607"/>
                  </a:cubicBezTo>
                  <a:cubicBezTo>
                    <a:pt x="338305" y="128257"/>
                    <a:pt x="438847" y="73224"/>
                    <a:pt x="517693" y="52057"/>
                  </a:cubicBezTo>
                  <a:cubicBezTo>
                    <a:pt x="596539" y="30890"/>
                    <a:pt x="775926" y="14486"/>
                    <a:pt x="790743" y="7607"/>
                  </a:cubicBezTo>
                  <a:cubicBezTo>
                    <a:pt x="805560" y="728"/>
                    <a:pt x="673268" y="-6680"/>
                    <a:pt x="606593" y="10782"/>
                  </a:cubicBezTo>
                  <a:cubicBezTo>
                    <a:pt x="539918" y="28244"/>
                    <a:pt x="414505" y="105503"/>
                    <a:pt x="390693" y="112382"/>
                  </a:cubicBezTo>
                  <a:cubicBezTo>
                    <a:pt x="366881" y="119261"/>
                    <a:pt x="507110" y="27186"/>
                    <a:pt x="463718" y="52057"/>
                  </a:cubicBezTo>
                  <a:cubicBezTo>
                    <a:pt x="420326" y="76928"/>
                    <a:pt x="192255" y="212395"/>
                    <a:pt x="130343" y="261607"/>
                  </a:cubicBezTo>
                  <a:cubicBezTo>
                    <a:pt x="68431" y="310819"/>
                    <a:pt x="95418" y="336749"/>
                    <a:pt x="92243" y="347332"/>
                  </a:cubicBezTo>
                  <a:cubicBezTo>
                    <a:pt x="89068" y="357915"/>
                    <a:pt x="124522" y="280657"/>
                    <a:pt x="111293" y="325107"/>
                  </a:cubicBezTo>
                  <a:cubicBezTo>
                    <a:pt x="98064" y="369557"/>
                    <a:pt x="4401" y="606095"/>
                    <a:pt x="168" y="610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84B8B5F3-9B4C-9E8B-1BCA-C7524B8BC6AC}"/>
                </a:ext>
              </a:extLst>
            </p:cNvPr>
            <p:cNvSpPr/>
            <p:nvPr/>
          </p:nvSpPr>
          <p:spPr>
            <a:xfrm>
              <a:off x="2371725" y="3917776"/>
              <a:ext cx="881803" cy="530448"/>
            </a:xfrm>
            <a:custGeom>
              <a:avLst/>
              <a:gdLst>
                <a:gd name="connsiteX0" fmla="*/ 0 w 881803"/>
                <a:gd name="connsiteY0" fmla="*/ 530399 h 530448"/>
                <a:gd name="connsiteX1" fmla="*/ 76200 w 881803"/>
                <a:gd name="connsiteY1" fmla="*/ 311324 h 530448"/>
                <a:gd name="connsiteX2" fmla="*/ 374650 w 881803"/>
                <a:gd name="connsiteY2" fmla="*/ 85899 h 530448"/>
                <a:gd name="connsiteX3" fmla="*/ 196850 w 881803"/>
                <a:gd name="connsiteY3" fmla="*/ 193849 h 530448"/>
                <a:gd name="connsiteX4" fmla="*/ 517525 w 881803"/>
                <a:gd name="connsiteY4" fmla="*/ 41449 h 530448"/>
                <a:gd name="connsiteX5" fmla="*/ 441325 w 881803"/>
                <a:gd name="connsiteY5" fmla="*/ 60499 h 530448"/>
                <a:gd name="connsiteX6" fmla="*/ 739775 w 881803"/>
                <a:gd name="connsiteY6" fmla="*/ 12874 h 530448"/>
                <a:gd name="connsiteX7" fmla="*/ 879475 w 881803"/>
                <a:gd name="connsiteY7" fmla="*/ 174 h 530448"/>
                <a:gd name="connsiteX8" fmla="*/ 635000 w 881803"/>
                <a:gd name="connsiteY8" fmla="*/ 19224 h 530448"/>
                <a:gd name="connsiteX9" fmla="*/ 479425 w 881803"/>
                <a:gd name="connsiteY9" fmla="*/ 38274 h 530448"/>
                <a:gd name="connsiteX10" fmla="*/ 393700 w 881803"/>
                <a:gd name="connsiteY10" fmla="*/ 98599 h 530448"/>
                <a:gd name="connsiteX11" fmla="*/ 165100 w 881803"/>
                <a:gd name="connsiteY11" fmla="*/ 273224 h 530448"/>
                <a:gd name="connsiteX12" fmla="*/ 228600 w 881803"/>
                <a:gd name="connsiteY12" fmla="*/ 197024 h 530448"/>
                <a:gd name="connsiteX13" fmla="*/ 76200 w 881803"/>
                <a:gd name="connsiteY13" fmla="*/ 330374 h 530448"/>
                <a:gd name="connsiteX14" fmla="*/ 0 w 881803"/>
                <a:gd name="connsiteY14" fmla="*/ 530399 h 5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803" h="530448">
                  <a:moveTo>
                    <a:pt x="0" y="530399"/>
                  </a:moveTo>
                  <a:cubicBezTo>
                    <a:pt x="0" y="527224"/>
                    <a:pt x="13758" y="385407"/>
                    <a:pt x="76200" y="311324"/>
                  </a:cubicBezTo>
                  <a:cubicBezTo>
                    <a:pt x="138642" y="237241"/>
                    <a:pt x="354542" y="105478"/>
                    <a:pt x="374650" y="85899"/>
                  </a:cubicBezTo>
                  <a:cubicBezTo>
                    <a:pt x="394758" y="66320"/>
                    <a:pt x="173038" y="201257"/>
                    <a:pt x="196850" y="193849"/>
                  </a:cubicBezTo>
                  <a:cubicBezTo>
                    <a:pt x="220663" y="186441"/>
                    <a:pt x="476779" y="63674"/>
                    <a:pt x="517525" y="41449"/>
                  </a:cubicBezTo>
                  <a:cubicBezTo>
                    <a:pt x="558271" y="19224"/>
                    <a:pt x="404283" y="65261"/>
                    <a:pt x="441325" y="60499"/>
                  </a:cubicBezTo>
                  <a:cubicBezTo>
                    <a:pt x="478367" y="55737"/>
                    <a:pt x="666750" y="22928"/>
                    <a:pt x="739775" y="12874"/>
                  </a:cubicBezTo>
                  <a:cubicBezTo>
                    <a:pt x="812800" y="2820"/>
                    <a:pt x="896937" y="-884"/>
                    <a:pt x="879475" y="174"/>
                  </a:cubicBezTo>
                  <a:cubicBezTo>
                    <a:pt x="862013" y="1232"/>
                    <a:pt x="701675" y="12874"/>
                    <a:pt x="635000" y="19224"/>
                  </a:cubicBezTo>
                  <a:cubicBezTo>
                    <a:pt x="568325" y="25574"/>
                    <a:pt x="519642" y="25045"/>
                    <a:pt x="479425" y="38274"/>
                  </a:cubicBezTo>
                  <a:cubicBezTo>
                    <a:pt x="439208" y="51503"/>
                    <a:pt x="446088" y="59441"/>
                    <a:pt x="393700" y="98599"/>
                  </a:cubicBezTo>
                  <a:cubicBezTo>
                    <a:pt x="341313" y="137757"/>
                    <a:pt x="192617" y="256820"/>
                    <a:pt x="165100" y="273224"/>
                  </a:cubicBezTo>
                  <a:cubicBezTo>
                    <a:pt x="137583" y="289628"/>
                    <a:pt x="243417" y="187499"/>
                    <a:pt x="228600" y="197024"/>
                  </a:cubicBezTo>
                  <a:cubicBezTo>
                    <a:pt x="213783" y="206549"/>
                    <a:pt x="111654" y="276399"/>
                    <a:pt x="76200" y="330374"/>
                  </a:cubicBezTo>
                  <a:cubicBezTo>
                    <a:pt x="40746" y="384349"/>
                    <a:pt x="0" y="533574"/>
                    <a:pt x="0" y="530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EADD0F3C-D995-5A3E-15A1-7E83779FB0DE}"/>
                </a:ext>
              </a:extLst>
            </p:cNvPr>
            <p:cNvSpPr/>
            <p:nvPr/>
          </p:nvSpPr>
          <p:spPr>
            <a:xfrm>
              <a:off x="3190690" y="3942591"/>
              <a:ext cx="635690" cy="262496"/>
            </a:xfrm>
            <a:custGeom>
              <a:avLst/>
              <a:gdLst>
                <a:gd name="connsiteX0" fmla="*/ 185 w 635690"/>
                <a:gd name="connsiteY0" fmla="*/ 759 h 262496"/>
                <a:gd name="connsiteX1" fmla="*/ 336735 w 635690"/>
                <a:gd name="connsiteY1" fmla="*/ 73784 h 262496"/>
                <a:gd name="connsiteX2" fmla="*/ 187510 w 635690"/>
                <a:gd name="connsiteY2" fmla="*/ 76959 h 262496"/>
                <a:gd name="connsiteX3" fmla="*/ 358960 w 635690"/>
                <a:gd name="connsiteY3" fmla="*/ 92834 h 262496"/>
                <a:gd name="connsiteX4" fmla="*/ 632010 w 635690"/>
                <a:gd name="connsiteY4" fmla="*/ 261109 h 262496"/>
                <a:gd name="connsiteX5" fmla="*/ 501835 w 635690"/>
                <a:gd name="connsiteY5" fmla="*/ 165859 h 262496"/>
                <a:gd name="connsiteX6" fmla="*/ 292285 w 635690"/>
                <a:gd name="connsiteY6" fmla="*/ 42034 h 262496"/>
                <a:gd name="connsiteX7" fmla="*/ 185 w 635690"/>
                <a:gd name="connsiteY7" fmla="*/ 759 h 26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90" h="262496">
                  <a:moveTo>
                    <a:pt x="185" y="759"/>
                  </a:moveTo>
                  <a:cubicBezTo>
                    <a:pt x="7593" y="6051"/>
                    <a:pt x="305514" y="61084"/>
                    <a:pt x="336735" y="73784"/>
                  </a:cubicBezTo>
                  <a:cubicBezTo>
                    <a:pt x="367956" y="86484"/>
                    <a:pt x="183806" y="73784"/>
                    <a:pt x="187510" y="76959"/>
                  </a:cubicBezTo>
                  <a:cubicBezTo>
                    <a:pt x="191214" y="80134"/>
                    <a:pt x="284877" y="62142"/>
                    <a:pt x="358960" y="92834"/>
                  </a:cubicBezTo>
                  <a:cubicBezTo>
                    <a:pt x="433043" y="123526"/>
                    <a:pt x="608198" y="248938"/>
                    <a:pt x="632010" y="261109"/>
                  </a:cubicBezTo>
                  <a:cubicBezTo>
                    <a:pt x="655823" y="273280"/>
                    <a:pt x="558456" y="202371"/>
                    <a:pt x="501835" y="165859"/>
                  </a:cubicBezTo>
                  <a:cubicBezTo>
                    <a:pt x="445214" y="129347"/>
                    <a:pt x="375364" y="65317"/>
                    <a:pt x="292285" y="42034"/>
                  </a:cubicBezTo>
                  <a:cubicBezTo>
                    <a:pt x="209206" y="18751"/>
                    <a:pt x="-7223" y="-4533"/>
                    <a:pt x="185" y="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3D00F66B-13B1-41EF-ADAC-F7D3ACD669EF}"/>
                </a:ext>
              </a:extLst>
            </p:cNvPr>
            <p:cNvSpPr/>
            <p:nvPr/>
          </p:nvSpPr>
          <p:spPr>
            <a:xfrm>
              <a:off x="3450283" y="4243643"/>
              <a:ext cx="705209" cy="35978"/>
            </a:xfrm>
            <a:custGeom>
              <a:avLst/>
              <a:gdLst>
                <a:gd name="connsiteX0" fmla="*/ 19992 w 705209"/>
                <a:gd name="connsiteY0" fmla="*/ 23557 h 35978"/>
                <a:gd name="connsiteX1" fmla="*/ 696267 w 705209"/>
                <a:gd name="connsiteY1" fmla="*/ 7682 h 35978"/>
                <a:gd name="connsiteX2" fmla="*/ 413692 w 705209"/>
                <a:gd name="connsiteY2" fmla="*/ 1332 h 35978"/>
                <a:gd name="connsiteX3" fmla="*/ 502592 w 705209"/>
                <a:gd name="connsiteY3" fmla="*/ 33082 h 35978"/>
                <a:gd name="connsiteX4" fmla="*/ 204142 w 705209"/>
                <a:gd name="connsiteY4" fmla="*/ 33082 h 35978"/>
                <a:gd name="connsiteX5" fmla="*/ 19992 w 705209"/>
                <a:gd name="connsiteY5" fmla="*/ 23557 h 3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209" h="35978">
                  <a:moveTo>
                    <a:pt x="19992" y="23557"/>
                  </a:moveTo>
                  <a:cubicBezTo>
                    <a:pt x="102013" y="19324"/>
                    <a:pt x="630650" y="11386"/>
                    <a:pt x="696267" y="7682"/>
                  </a:cubicBezTo>
                  <a:cubicBezTo>
                    <a:pt x="761884" y="3978"/>
                    <a:pt x="445971" y="-2901"/>
                    <a:pt x="413692" y="1332"/>
                  </a:cubicBezTo>
                  <a:cubicBezTo>
                    <a:pt x="381413" y="5565"/>
                    <a:pt x="537517" y="27790"/>
                    <a:pt x="502592" y="33082"/>
                  </a:cubicBezTo>
                  <a:cubicBezTo>
                    <a:pt x="467667" y="38374"/>
                    <a:pt x="278225" y="35199"/>
                    <a:pt x="204142" y="33082"/>
                  </a:cubicBezTo>
                  <a:cubicBezTo>
                    <a:pt x="130059" y="30965"/>
                    <a:pt x="-62029" y="27790"/>
                    <a:pt x="19992" y="23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A582781E-C469-8C2A-D935-39418DE0B084}"/>
                </a:ext>
              </a:extLst>
            </p:cNvPr>
            <p:cNvSpPr/>
            <p:nvPr/>
          </p:nvSpPr>
          <p:spPr>
            <a:xfrm>
              <a:off x="3578225" y="4209110"/>
              <a:ext cx="617953" cy="61320"/>
            </a:xfrm>
            <a:custGeom>
              <a:avLst/>
              <a:gdLst>
                <a:gd name="connsiteX0" fmla="*/ 0 w 617953"/>
                <a:gd name="connsiteY0" fmla="*/ 7290 h 61320"/>
                <a:gd name="connsiteX1" fmla="*/ 561975 w 617953"/>
                <a:gd name="connsiteY1" fmla="*/ 19990 h 61320"/>
                <a:gd name="connsiteX2" fmla="*/ 603250 w 617953"/>
                <a:gd name="connsiteY2" fmla="*/ 23165 h 61320"/>
                <a:gd name="connsiteX3" fmla="*/ 609600 w 617953"/>
                <a:gd name="connsiteY3" fmla="*/ 61265 h 61320"/>
                <a:gd name="connsiteX4" fmla="*/ 584200 w 617953"/>
                <a:gd name="connsiteY4" fmla="*/ 13640 h 61320"/>
                <a:gd name="connsiteX5" fmla="*/ 412750 w 617953"/>
                <a:gd name="connsiteY5" fmla="*/ 940 h 61320"/>
                <a:gd name="connsiteX6" fmla="*/ 447675 w 617953"/>
                <a:gd name="connsiteY6" fmla="*/ 940 h 61320"/>
                <a:gd name="connsiteX7" fmla="*/ 0 w 617953"/>
                <a:gd name="connsiteY7" fmla="*/ 7290 h 6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53" h="61320">
                  <a:moveTo>
                    <a:pt x="0" y="7290"/>
                  </a:moveTo>
                  <a:lnTo>
                    <a:pt x="561975" y="19990"/>
                  </a:lnTo>
                  <a:cubicBezTo>
                    <a:pt x="662517" y="22636"/>
                    <a:pt x="595312" y="16286"/>
                    <a:pt x="603250" y="23165"/>
                  </a:cubicBezTo>
                  <a:cubicBezTo>
                    <a:pt x="611188" y="30044"/>
                    <a:pt x="612775" y="62852"/>
                    <a:pt x="609600" y="61265"/>
                  </a:cubicBezTo>
                  <a:cubicBezTo>
                    <a:pt x="606425" y="59678"/>
                    <a:pt x="617008" y="23694"/>
                    <a:pt x="584200" y="13640"/>
                  </a:cubicBezTo>
                  <a:cubicBezTo>
                    <a:pt x="551392" y="3586"/>
                    <a:pt x="435504" y="3057"/>
                    <a:pt x="412750" y="940"/>
                  </a:cubicBezTo>
                  <a:cubicBezTo>
                    <a:pt x="389996" y="-1177"/>
                    <a:pt x="447675" y="940"/>
                    <a:pt x="447675" y="940"/>
                  </a:cubicBezTo>
                  <a:lnTo>
                    <a:pt x="0" y="72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563FC6D-149B-B31C-FABF-30F25CDFEFB2}"/>
                </a:ext>
              </a:extLst>
            </p:cNvPr>
            <p:cNvSpPr/>
            <p:nvPr/>
          </p:nvSpPr>
          <p:spPr>
            <a:xfrm>
              <a:off x="3577672" y="4270450"/>
              <a:ext cx="613038" cy="664601"/>
            </a:xfrm>
            <a:custGeom>
              <a:avLst/>
              <a:gdLst>
                <a:gd name="connsiteX0" fmla="*/ 610153 w 613038"/>
                <a:gd name="connsiteY0" fmla="*/ 3100 h 664601"/>
                <a:gd name="connsiteX1" fmla="*/ 349803 w 613038"/>
                <a:gd name="connsiteY1" fmla="*/ 263450 h 664601"/>
                <a:gd name="connsiteX2" fmla="*/ 410128 w 613038"/>
                <a:gd name="connsiteY2" fmla="*/ 184075 h 664601"/>
                <a:gd name="connsiteX3" fmla="*/ 232328 w 613038"/>
                <a:gd name="connsiteY3" fmla="*/ 406325 h 664601"/>
                <a:gd name="connsiteX4" fmla="*/ 553 w 613038"/>
                <a:gd name="connsiteY4" fmla="*/ 663500 h 664601"/>
                <a:gd name="connsiteX5" fmla="*/ 302178 w 613038"/>
                <a:gd name="connsiteY5" fmla="*/ 301550 h 664601"/>
                <a:gd name="connsiteX6" fmla="*/ 270428 w 613038"/>
                <a:gd name="connsiteY6" fmla="*/ 349175 h 664601"/>
                <a:gd name="connsiteX7" fmla="*/ 473628 w 613038"/>
                <a:gd name="connsiteY7" fmla="*/ 133275 h 664601"/>
                <a:gd name="connsiteX8" fmla="*/ 610153 w 613038"/>
                <a:gd name="connsiteY8" fmla="*/ 3100 h 66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038" h="664601">
                  <a:moveTo>
                    <a:pt x="610153" y="3100"/>
                  </a:moveTo>
                  <a:cubicBezTo>
                    <a:pt x="589515" y="24796"/>
                    <a:pt x="383140" y="233288"/>
                    <a:pt x="349803" y="263450"/>
                  </a:cubicBezTo>
                  <a:cubicBezTo>
                    <a:pt x="316466" y="293612"/>
                    <a:pt x="429707" y="160263"/>
                    <a:pt x="410128" y="184075"/>
                  </a:cubicBezTo>
                  <a:cubicBezTo>
                    <a:pt x="390549" y="207887"/>
                    <a:pt x="300590" y="326421"/>
                    <a:pt x="232328" y="406325"/>
                  </a:cubicBezTo>
                  <a:cubicBezTo>
                    <a:pt x="164066" y="486229"/>
                    <a:pt x="-11089" y="680962"/>
                    <a:pt x="553" y="663500"/>
                  </a:cubicBezTo>
                  <a:cubicBezTo>
                    <a:pt x="12195" y="646038"/>
                    <a:pt x="257199" y="353937"/>
                    <a:pt x="302178" y="301550"/>
                  </a:cubicBezTo>
                  <a:cubicBezTo>
                    <a:pt x="347157" y="249163"/>
                    <a:pt x="241853" y="377221"/>
                    <a:pt x="270428" y="349175"/>
                  </a:cubicBezTo>
                  <a:cubicBezTo>
                    <a:pt x="299003" y="321129"/>
                    <a:pt x="411186" y="187779"/>
                    <a:pt x="473628" y="133275"/>
                  </a:cubicBezTo>
                  <a:cubicBezTo>
                    <a:pt x="536070" y="78771"/>
                    <a:pt x="630791" y="-18596"/>
                    <a:pt x="610153" y="3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E8466ED9-0CB7-13B2-4A46-610EB844007C}"/>
                </a:ext>
              </a:extLst>
            </p:cNvPr>
            <p:cNvSpPr/>
            <p:nvPr/>
          </p:nvSpPr>
          <p:spPr>
            <a:xfrm>
              <a:off x="3746438" y="4301744"/>
              <a:ext cx="382502" cy="413144"/>
            </a:xfrm>
            <a:custGeom>
              <a:avLst/>
              <a:gdLst>
                <a:gd name="connsiteX0" fmla="*/ 381062 w 382502"/>
                <a:gd name="connsiteY0" fmla="*/ 381 h 413144"/>
                <a:gd name="connsiteX1" fmla="*/ 142937 w 382502"/>
                <a:gd name="connsiteY1" fmla="*/ 209931 h 413144"/>
                <a:gd name="connsiteX2" fmla="*/ 62 w 382502"/>
                <a:gd name="connsiteY2" fmla="*/ 413131 h 413144"/>
                <a:gd name="connsiteX3" fmla="*/ 158812 w 382502"/>
                <a:gd name="connsiteY3" fmla="*/ 219456 h 413144"/>
                <a:gd name="connsiteX4" fmla="*/ 263587 w 382502"/>
                <a:gd name="connsiteY4" fmla="*/ 98806 h 413144"/>
                <a:gd name="connsiteX5" fmla="*/ 244537 w 382502"/>
                <a:gd name="connsiteY5" fmla="*/ 155956 h 413144"/>
                <a:gd name="connsiteX6" fmla="*/ 381062 w 382502"/>
                <a:gd name="connsiteY6" fmla="*/ 381 h 4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02" h="413144">
                  <a:moveTo>
                    <a:pt x="381062" y="381"/>
                  </a:moveTo>
                  <a:cubicBezTo>
                    <a:pt x="364129" y="9377"/>
                    <a:pt x="206437" y="141139"/>
                    <a:pt x="142937" y="209931"/>
                  </a:cubicBezTo>
                  <a:cubicBezTo>
                    <a:pt x="79437" y="278723"/>
                    <a:pt x="-2584" y="411544"/>
                    <a:pt x="62" y="413131"/>
                  </a:cubicBezTo>
                  <a:cubicBezTo>
                    <a:pt x="2708" y="414719"/>
                    <a:pt x="114891" y="271843"/>
                    <a:pt x="158812" y="219456"/>
                  </a:cubicBezTo>
                  <a:cubicBezTo>
                    <a:pt x="202733" y="167069"/>
                    <a:pt x="249299" y="109389"/>
                    <a:pt x="263587" y="98806"/>
                  </a:cubicBezTo>
                  <a:cubicBezTo>
                    <a:pt x="277874" y="88223"/>
                    <a:pt x="228662" y="167598"/>
                    <a:pt x="244537" y="155956"/>
                  </a:cubicBezTo>
                  <a:cubicBezTo>
                    <a:pt x="260412" y="144314"/>
                    <a:pt x="397995" y="-8615"/>
                    <a:pt x="381062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27A7D276-E4BE-836E-2D17-57AE34B221C9}"/>
                </a:ext>
              </a:extLst>
            </p:cNvPr>
            <p:cNvSpPr/>
            <p:nvPr/>
          </p:nvSpPr>
          <p:spPr>
            <a:xfrm>
              <a:off x="4206850" y="4269749"/>
              <a:ext cx="212188" cy="765802"/>
            </a:xfrm>
            <a:custGeom>
              <a:avLst/>
              <a:gdLst>
                <a:gd name="connsiteX0" fmla="*/ 25 w 212188"/>
                <a:gd name="connsiteY0" fmla="*/ 3801 h 765802"/>
                <a:gd name="connsiteX1" fmla="*/ 12725 w 212188"/>
                <a:gd name="connsiteY1" fmla="*/ 241926 h 765802"/>
                <a:gd name="connsiteX2" fmla="*/ 31775 w 212188"/>
                <a:gd name="connsiteY2" fmla="*/ 121276 h 765802"/>
                <a:gd name="connsiteX3" fmla="*/ 50825 w 212188"/>
                <a:gd name="connsiteY3" fmla="*/ 254626 h 765802"/>
                <a:gd name="connsiteX4" fmla="*/ 130200 w 212188"/>
                <a:gd name="connsiteY4" fmla="*/ 410201 h 765802"/>
                <a:gd name="connsiteX5" fmla="*/ 209575 w 212188"/>
                <a:gd name="connsiteY5" fmla="*/ 537201 h 765802"/>
                <a:gd name="connsiteX6" fmla="*/ 193700 w 212188"/>
                <a:gd name="connsiteY6" fmla="*/ 765801 h 765802"/>
                <a:gd name="connsiteX7" fmla="*/ 200050 w 212188"/>
                <a:gd name="connsiteY7" fmla="*/ 540376 h 765802"/>
                <a:gd name="connsiteX8" fmla="*/ 25425 w 212188"/>
                <a:gd name="connsiteY8" fmla="*/ 229226 h 765802"/>
                <a:gd name="connsiteX9" fmla="*/ 19075 w 212188"/>
                <a:gd name="connsiteY9" fmla="*/ 267326 h 765802"/>
                <a:gd name="connsiteX10" fmla="*/ 15900 w 212188"/>
                <a:gd name="connsiteY10" fmla="*/ 105401 h 765802"/>
                <a:gd name="connsiteX11" fmla="*/ 25 w 212188"/>
                <a:gd name="connsiteY11" fmla="*/ 3801 h 76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188" h="765802">
                  <a:moveTo>
                    <a:pt x="25" y="3801"/>
                  </a:moveTo>
                  <a:cubicBezTo>
                    <a:pt x="-504" y="26555"/>
                    <a:pt x="7433" y="222347"/>
                    <a:pt x="12725" y="241926"/>
                  </a:cubicBezTo>
                  <a:cubicBezTo>
                    <a:pt x="18017" y="261505"/>
                    <a:pt x="25425" y="119159"/>
                    <a:pt x="31775" y="121276"/>
                  </a:cubicBezTo>
                  <a:cubicBezTo>
                    <a:pt x="38125" y="123393"/>
                    <a:pt x="34421" y="206472"/>
                    <a:pt x="50825" y="254626"/>
                  </a:cubicBezTo>
                  <a:cubicBezTo>
                    <a:pt x="67229" y="302780"/>
                    <a:pt x="103742" y="363105"/>
                    <a:pt x="130200" y="410201"/>
                  </a:cubicBezTo>
                  <a:cubicBezTo>
                    <a:pt x="156658" y="457297"/>
                    <a:pt x="198992" y="477934"/>
                    <a:pt x="209575" y="537201"/>
                  </a:cubicBezTo>
                  <a:cubicBezTo>
                    <a:pt x="220158" y="596468"/>
                    <a:pt x="195287" y="765272"/>
                    <a:pt x="193700" y="765801"/>
                  </a:cubicBezTo>
                  <a:cubicBezTo>
                    <a:pt x="192113" y="766330"/>
                    <a:pt x="228096" y="629805"/>
                    <a:pt x="200050" y="540376"/>
                  </a:cubicBezTo>
                  <a:cubicBezTo>
                    <a:pt x="172004" y="450947"/>
                    <a:pt x="55587" y="274734"/>
                    <a:pt x="25425" y="229226"/>
                  </a:cubicBezTo>
                  <a:cubicBezTo>
                    <a:pt x="-4737" y="183718"/>
                    <a:pt x="20662" y="287963"/>
                    <a:pt x="19075" y="267326"/>
                  </a:cubicBezTo>
                  <a:cubicBezTo>
                    <a:pt x="17488" y="246689"/>
                    <a:pt x="16429" y="144559"/>
                    <a:pt x="15900" y="105401"/>
                  </a:cubicBezTo>
                  <a:cubicBezTo>
                    <a:pt x="15371" y="66243"/>
                    <a:pt x="554" y="-18953"/>
                    <a:pt x="25" y="3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08F8836E-1D0E-88ED-9E83-D2BFCF489A19}"/>
                </a:ext>
              </a:extLst>
            </p:cNvPr>
            <p:cNvSpPr/>
            <p:nvPr/>
          </p:nvSpPr>
          <p:spPr>
            <a:xfrm>
              <a:off x="3460423" y="4933945"/>
              <a:ext cx="976577" cy="259783"/>
            </a:xfrm>
            <a:custGeom>
              <a:avLst/>
              <a:gdLst>
                <a:gd name="connsiteX0" fmla="*/ 975052 w 976577"/>
                <a:gd name="connsiteY0" fmla="*/ 5 h 259783"/>
                <a:gd name="connsiteX1" fmla="*/ 924252 w 976577"/>
                <a:gd name="connsiteY1" fmla="*/ 168280 h 259783"/>
                <a:gd name="connsiteX2" fmla="*/ 663902 w 976577"/>
                <a:gd name="connsiteY2" fmla="*/ 247655 h 259783"/>
                <a:gd name="connsiteX3" fmla="*/ 771852 w 976577"/>
                <a:gd name="connsiteY3" fmla="*/ 254005 h 259783"/>
                <a:gd name="connsiteX4" fmla="*/ 413077 w 976577"/>
                <a:gd name="connsiteY4" fmla="*/ 193680 h 259783"/>
                <a:gd name="connsiteX5" fmla="*/ 327 w 976577"/>
                <a:gd name="connsiteY5" fmla="*/ 22230 h 259783"/>
                <a:gd name="connsiteX6" fmla="*/ 349577 w 976577"/>
                <a:gd name="connsiteY6" fmla="*/ 155580 h 259783"/>
                <a:gd name="connsiteX7" fmla="*/ 667077 w 976577"/>
                <a:gd name="connsiteY7" fmla="*/ 228605 h 259783"/>
                <a:gd name="connsiteX8" fmla="*/ 867102 w 976577"/>
                <a:gd name="connsiteY8" fmla="*/ 203205 h 259783"/>
                <a:gd name="connsiteX9" fmla="*/ 905202 w 976577"/>
                <a:gd name="connsiteY9" fmla="*/ 123830 h 259783"/>
                <a:gd name="connsiteX10" fmla="*/ 895677 w 976577"/>
                <a:gd name="connsiteY10" fmla="*/ 161930 h 259783"/>
                <a:gd name="connsiteX11" fmla="*/ 975052 w 976577"/>
                <a:gd name="connsiteY11" fmla="*/ 5 h 25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577" h="259783">
                  <a:moveTo>
                    <a:pt x="975052" y="5"/>
                  </a:moveTo>
                  <a:cubicBezTo>
                    <a:pt x="979814" y="1063"/>
                    <a:pt x="976110" y="127005"/>
                    <a:pt x="924252" y="168280"/>
                  </a:cubicBezTo>
                  <a:cubicBezTo>
                    <a:pt x="872394" y="209555"/>
                    <a:pt x="689302" y="233368"/>
                    <a:pt x="663902" y="247655"/>
                  </a:cubicBezTo>
                  <a:cubicBezTo>
                    <a:pt x="638502" y="261942"/>
                    <a:pt x="813656" y="263001"/>
                    <a:pt x="771852" y="254005"/>
                  </a:cubicBezTo>
                  <a:cubicBezTo>
                    <a:pt x="730048" y="245009"/>
                    <a:pt x="541664" y="232309"/>
                    <a:pt x="413077" y="193680"/>
                  </a:cubicBezTo>
                  <a:cubicBezTo>
                    <a:pt x="284489" y="155051"/>
                    <a:pt x="10910" y="28580"/>
                    <a:pt x="327" y="22230"/>
                  </a:cubicBezTo>
                  <a:cubicBezTo>
                    <a:pt x="-10256" y="15880"/>
                    <a:pt x="238452" y="121184"/>
                    <a:pt x="349577" y="155580"/>
                  </a:cubicBezTo>
                  <a:cubicBezTo>
                    <a:pt x="460702" y="189976"/>
                    <a:pt x="580823" y="220668"/>
                    <a:pt x="667077" y="228605"/>
                  </a:cubicBezTo>
                  <a:cubicBezTo>
                    <a:pt x="753331" y="236542"/>
                    <a:pt x="827414" y="220668"/>
                    <a:pt x="867102" y="203205"/>
                  </a:cubicBezTo>
                  <a:cubicBezTo>
                    <a:pt x="906789" y="185743"/>
                    <a:pt x="900440" y="130709"/>
                    <a:pt x="905202" y="123830"/>
                  </a:cubicBezTo>
                  <a:cubicBezTo>
                    <a:pt x="909964" y="116951"/>
                    <a:pt x="882977" y="176747"/>
                    <a:pt x="895677" y="161930"/>
                  </a:cubicBezTo>
                  <a:cubicBezTo>
                    <a:pt x="908377" y="147113"/>
                    <a:pt x="970290" y="-1053"/>
                    <a:pt x="975052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EE3F9FA3-1542-ADF6-CA54-8FADF0EE14F6}"/>
                </a:ext>
              </a:extLst>
            </p:cNvPr>
            <p:cNvSpPr/>
            <p:nvPr/>
          </p:nvSpPr>
          <p:spPr>
            <a:xfrm>
              <a:off x="3259681" y="4567505"/>
              <a:ext cx="553673" cy="77552"/>
            </a:xfrm>
            <a:custGeom>
              <a:avLst/>
              <a:gdLst>
                <a:gd name="connsiteX0" fmla="*/ 1044 w 553673"/>
                <a:gd name="connsiteY0" fmla="*/ 77520 h 77552"/>
                <a:gd name="connsiteX1" fmla="*/ 413794 w 553673"/>
                <a:gd name="connsiteY1" fmla="*/ 10845 h 77552"/>
                <a:gd name="connsiteX2" fmla="*/ 343944 w 553673"/>
                <a:gd name="connsiteY2" fmla="*/ 14020 h 77552"/>
                <a:gd name="connsiteX3" fmla="*/ 553494 w 553673"/>
                <a:gd name="connsiteY3" fmla="*/ 29895 h 77552"/>
                <a:gd name="connsiteX4" fmla="*/ 302669 w 553673"/>
                <a:gd name="connsiteY4" fmla="*/ 1320 h 77552"/>
                <a:gd name="connsiteX5" fmla="*/ 1044 w 553673"/>
                <a:gd name="connsiteY5" fmla="*/ 77520 h 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673" h="77552">
                  <a:moveTo>
                    <a:pt x="1044" y="77520"/>
                  </a:moveTo>
                  <a:cubicBezTo>
                    <a:pt x="19565" y="79107"/>
                    <a:pt x="356644" y="21428"/>
                    <a:pt x="413794" y="10845"/>
                  </a:cubicBezTo>
                  <a:cubicBezTo>
                    <a:pt x="470944" y="262"/>
                    <a:pt x="320661" y="10845"/>
                    <a:pt x="343944" y="14020"/>
                  </a:cubicBezTo>
                  <a:cubicBezTo>
                    <a:pt x="367227" y="17195"/>
                    <a:pt x="560373" y="32012"/>
                    <a:pt x="553494" y="29895"/>
                  </a:cubicBezTo>
                  <a:cubicBezTo>
                    <a:pt x="546615" y="27778"/>
                    <a:pt x="389981" y="-7147"/>
                    <a:pt x="302669" y="1320"/>
                  </a:cubicBezTo>
                  <a:cubicBezTo>
                    <a:pt x="215357" y="9787"/>
                    <a:pt x="-17477" y="75933"/>
                    <a:pt x="1044" y="77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F25B3B8F-C9A1-1941-F7D5-C7BB1AFCDD1C}"/>
                </a:ext>
              </a:extLst>
            </p:cNvPr>
            <p:cNvSpPr/>
            <p:nvPr/>
          </p:nvSpPr>
          <p:spPr>
            <a:xfrm>
              <a:off x="2825367" y="4346112"/>
              <a:ext cx="492918" cy="273982"/>
            </a:xfrm>
            <a:custGeom>
              <a:avLst/>
              <a:gdLst>
                <a:gd name="connsiteX0" fmla="*/ 383 w 492918"/>
                <a:gd name="connsiteY0" fmla="*/ 102063 h 273982"/>
                <a:gd name="connsiteX1" fmla="*/ 149608 w 492918"/>
                <a:gd name="connsiteY1" fmla="*/ 44913 h 273982"/>
                <a:gd name="connsiteX2" fmla="*/ 241683 w 492918"/>
                <a:gd name="connsiteY2" fmla="*/ 133813 h 273982"/>
                <a:gd name="connsiteX3" fmla="*/ 175008 w 492918"/>
                <a:gd name="connsiteY3" fmla="*/ 83013 h 273982"/>
                <a:gd name="connsiteX4" fmla="*/ 276608 w 492918"/>
                <a:gd name="connsiteY4" fmla="*/ 162388 h 273982"/>
                <a:gd name="connsiteX5" fmla="*/ 492508 w 492918"/>
                <a:gd name="connsiteY5" fmla="*/ 273513 h 273982"/>
                <a:gd name="connsiteX6" fmla="*/ 324233 w 492918"/>
                <a:gd name="connsiteY6" fmla="*/ 194138 h 273982"/>
                <a:gd name="connsiteX7" fmla="*/ 89283 w 492918"/>
                <a:gd name="connsiteY7" fmla="*/ 6813 h 273982"/>
                <a:gd name="connsiteX8" fmla="*/ 105158 w 492918"/>
                <a:gd name="connsiteY8" fmla="*/ 44913 h 273982"/>
                <a:gd name="connsiteX9" fmla="*/ 383 w 492918"/>
                <a:gd name="connsiteY9" fmla="*/ 102063 h 27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8" h="273982">
                  <a:moveTo>
                    <a:pt x="383" y="102063"/>
                  </a:moveTo>
                  <a:cubicBezTo>
                    <a:pt x="7791" y="102063"/>
                    <a:pt x="109391" y="39621"/>
                    <a:pt x="149608" y="44913"/>
                  </a:cubicBezTo>
                  <a:cubicBezTo>
                    <a:pt x="189825" y="50205"/>
                    <a:pt x="237450" y="127463"/>
                    <a:pt x="241683" y="133813"/>
                  </a:cubicBezTo>
                  <a:cubicBezTo>
                    <a:pt x="245916" y="140163"/>
                    <a:pt x="169187" y="78251"/>
                    <a:pt x="175008" y="83013"/>
                  </a:cubicBezTo>
                  <a:cubicBezTo>
                    <a:pt x="180829" y="87775"/>
                    <a:pt x="223691" y="130638"/>
                    <a:pt x="276608" y="162388"/>
                  </a:cubicBezTo>
                  <a:cubicBezTo>
                    <a:pt x="329525" y="194138"/>
                    <a:pt x="484571" y="268221"/>
                    <a:pt x="492508" y="273513"/>
                  </a:cubicBezTo>
                  <a:cubicBezTo>
                    <a:pt x="500445" y="278805"/>
                    <a:pt x="391437" y="238588"/>
                    <a:pt x="324233" y="194138"/>
                  </a:cubicBezTo>
                  <a:cubicBezTo>
                    <a:pt x="257029" y="149688"/>
                    <a:pt x="125795" y="31684"/>
                    <a:pt x="89283" y="6813"/>
                  </a:cubicBezTo>
                  <a:cubicBezTo>
                    <a:pt x="52771" y="-18058"/>
                    <a:pt x="115212" y="32213"/>
                    <a:pt x="105158" y="44913"/>
                  </a:cubicBezTo>
                  <a:cubicBezTo>
                    <a:pt x="95104" y="57613"/>
                    <a:pt x="-7025" y="102063"/>
                    <a:pt x="383" y="1020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E586DF66-7DED-23CE-BCC9-AA8E7BF12531}"/>
                </a:ext>
              </a:extLst>
            </p:cNvPr>
            <p:cNvSpPr/>
            <p:nvPr/>
          </p:nvSpPr>
          <p:spPr>
            <a:xfrm>
              <a:off x="4276643" y="4606799"/>
              <a:ext cx="107502" cy="486241"/>
            </a:xfrm>
            <a:custGeom>
              <a:avLst/>
              <a:gdLst>
                <a:gd name="connsiteX0" fmla="*/ 82 w 107502"/>
                <a:gd name="connsiteY0" fmla="*/ 126 h 486241"/>
                <a:gd name="connsiteX1" fmla="*/ 88982 w 107502"/>
                <a:gd name="connsiteY1" fmla="*/ 244601 h 486241"/>
                <a:gd name="connsiteX2" fmla="*/ 38182 w 107502"/>
                <a:gd name="connsiteY2" fmla="*/ 485901 h 486241"/>
                <a:gd name="connsiteX3" fmla="*/ 104857 w 107502"/>
                <a:gd name="connsiteY3" fmla="*/ 298576 h 486241"/>
                <a:gd name="connsiteX4" fmla="*/ 92157 w 107502"/>
                <a:gd name="connsiteY4" fmla="*/ 339851 h 486241"/>
                <a:gd name="connsiteX5" fmla="*/ 73107 w 107502"/>
                <a:gd name="connsiteY5" fmla="*/ 212851 h 486241"/>
                <a:gd name="connsiteX6" fmla="*/ 82 w 107502"/>
                <a:gd name="connsiteY6" fmla="*/ 126 h 48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02" h="486241">
                  <a:moveTo>
                    <a:pt x="82" y="126"/>
                  </a:moveTo>
                  <a:cubicBezTo>
                    <a:pt x="2728" y="5418"/>
                    <a:pt x="82632" y="163639"/>
                    <a:pt x="88982" y="244601"/>
                  </a:cubicBezTo>
                  <a:cubicBezTo>
                    <a:pt x="95332" y="325563"/>
                    <a:pt x="35536" y="476905"/>
                    <a:pt x="38182" y="485901"/>
                  </a:cubicBezTo>
                  <a:cubicBezTo>
                    <a:pt x="40828" y="494897"/>
                    <a:pt x="95861" y="322918"/>
                    <a:pt x="104857" y="298576"/>
                  </a:cubicBezTo>
                  <a:cubicBezTo>
                    <a:pt x="113853" y="274234"/>
                    <a:pt x="97449" y="354138"/>
                    <a:pt x="92157" y="339851"/>
                  </a:cubicBezTo>
                  <a:cubicBezTo>
                    <a:pt x="86865" y="325564"/>
                    <a:pt x="86865" y="268414"/>
                    <a:pt x="73107" y="212851"/>
                  </a:cubicBezTo>
                  <a:cubicBezTo>
                    <a:pt x="59349" y="157289"/>
                    <a:pt x="-2564" y="-5166"/>
                    <a:pt x="82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6EB22DF3-184B-4DFB-6E6F-82599BC6042B}"/>
                </a:ext>
              </a:extLst>
            </p:cNvPr>
            <p:cNvSpPr/>
            <p:nvPr/>
          </p:nvSpPr>
          <p:spPr>
            <a:xfrm>
              <a:off x="2845716" y="4608397"/>
              <a:ext cx="688096" cy="354204"/>
            </a:xfrm>
            <a:custGeom>
              <a:avLst/>
              <a:gdLst>
                <a:gd name="connsiteX0" fmla="*/ 5434 w 688096"/>
                <a:gd name="connsiteY0" fmla="*/ 4878 h 354204"/>
                <a:gd name="connsiteX1" fmla="*/ 488034 w 688096"/>
                <a:gd name="connsiteY1" fmla="*/ 255703 h 354204"/>
                <a:gd name="connsiteX2" fmla="*/ 688059 w 688096"/>
                <a:gd name="connsiteY2" fmla="*/ 354128 h 354204"/>
                <a:gd name="connsiteX3" fmla="*/ 475334 w 688096"/>
                <a:gd name="connsiteY3" fmla="*/ 243003 h 354204"/>
                <a:gd name="connsiteX4" fmla="*/ 326109 w 688096"/>
                <a:gd name="connsiteY4" fmla="*/ 147753 h 354204"/>
                <a:gd name="connsiteX5" fmla="*/ 395959 w 688096"/>
                <a:gd name="connsiteY5" fmla="*/ 204903 h 354204"/>
                <a:gd name="connsiteX6" fmla="*/ 237209 w 688096"/>
                <a:gd name="connsiteY6" fmla="*/ 96953 h 354204"/>
                <a:gd name="connsiteX7" fmla="*/ 5434 w 688096"/>
                <a:gd name="connsiteY7" fmla="*/ 4878 h 35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096" h="354204">
                  <a:moveTo>
                    <a:pt x="5434" y="4878"/>
                  </a:moveTo>
                  <a:cubicBezTo>
                    <a:pt x="47238" y="31336"/>
                    <a:pt x="374263" y="197495"/>
                    <a:pt x="488034" y="255703"/>
                  </a:cubicBezTo>
                  <a:cubicBezTo>
                    <a:pt x="601805" y="313911"/>
                    <a:pt x="690176" y="356245"/>
                    <a:pt x="688059" y="354128"/>
                  </a:cubicBezTo>
                  <a:cubicBezTo>
                    <a:pt x="685942" y="352011"/>
                    <a:pt x="535659" y="277399"/>
                    <a:pt x="475334" y="243003"/>
                  </a:cubicBezTo>
                  <a:cubicBezTo>
                    <a:pt x="415009" y="208607"/>
                    <a:pt x="339338" y="154103"/>
                    <a:pt x="326109" y="147753"/>
                  </a:cubicBezTo>
                  <a:cubicBezTo>
                    <a:pt x="312880" y="141403"/>
                    <a:pt x="410776" y="213370"/>
                    <a:pt x="395959" y="204903"/>
                  </a:cubicBezTo>
                  <a:cubicBezTo>
                    <a:pt x="381142" y="196436"/>
                    <a:pt x="299651" y="127115"/>
                    <a:pt x="237209" y="96953"/>
                  </a:cubicBezTo>
                  <a:cubicBezTo>
                    <a:pt x="174767" y="66791"/>
                    <a:pt x="-36370" y="-21580"/>
                    <a:pt x="5434" y="48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BE610730-0D1A-9300-7835-EE461AAB66FB}"/>
                </a:ext>
              </a:extLst>
            </p:cNvPr>
            <p:cNvSpPr/>
            <p:nvPr/>
          </p:nvSpPr>
          <p:spPr>
            <a:xfrm>
              <a:off x="2809875" y="4629150"/>
              <a:ext cx="727948" cy="371694"/>
            </a:xfrm>
            <a:custGeom>
              <a:avLst/>
              <a:gdLst>
                <a:gd name="connsiteX0" fmla="*/ 0 w 727948"/>
                <a:gd name="connsiteY0" fmla="*/ 0 h 371694"/>
                <a:gd name="connsiteX1" fmla="*/ 409575 w 727948"/>
                <a:gd name="connsiteY1" fmla="*/ 212725 h 371694"/>
                <a:gd name="connsiteX2" fmla="*/ 727075 w 727948"/>
                <a:gd name="connsiteY2" fmla="*/ 371475 h 371694"/>
                <a:gd name="connsiteX3" fmla="*/ 504825 w 727948"/>
                <a:gd name="connsiteY3" fmla="*/ 247650 h 371694"/>
                <a:gd name="connsiteX4" fmla="*/ 530225 w 727948"/>
                <a:gd name="connsiteY4" fmla="*/ 263525 h 371694"/>
                <a:gd name="connsiteX5" fmla="*/ 288925 w 727948"/>
                <a:gd name="connsiteY5" fmla="*/ 139700 h 371694"/>
                <a:gd name="connsiteX6" fmla="*/ 0 w 727948"/>
                <a:gd name="connsiteY6" fmla="*/ 0 h 37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948" h="371694">
                  <a:moveTo>
                    <a:pt x="0" y="0"/>
                  </a:moveTo>
                  <a:lnTo>
                    <a:pt x="409575" y="212725"/>
                  </a:lnTo>
                  <a:cubicBezTo>
                    <a:pt x="530754" y="274638"/>
                    <a:pt x="711200" y="365654"/>
                    <a:pt x="727075" y="371475"/>
                  </a:cubicBezTo>
                  <a:cubicBezTo>
                    <a:pt x="742950" y="377296"/>
                    <a:pt x="537633" y="265642"/>
                    <a:pt x="504825" y="247650"/>
                  </a:cubicBezTo>
                  <a:cubicBezTo>
                    <a:pt x="472017" y="229658"/>
                    <a:pt x="566208" y="281517"/>
                    <a:pt x="530225" y="263525"/>
                  </a:cubicBezTo>
                  <a:cubicBezTo>
                    <a:pt x="494242" y="245533"/>
                    <a:pt x="288925" y="139700"/>
                    <a:pt x="288925" y="139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1EB33524-C4A2-7808-75B4-3FF98405896E}"/>
                </a:ext>
              </a:extLst>
            </p:cNvPr>
            <p:cNvSpPr/>
            <p:nvPr/>
          </p:nvSpPr>
          <p:spPr>
            <a:xfrm>
              <a:off x="1989813" y="4508498"/>
              <a:ext cx="897532" cy="171062"/>
            </a:xfrm>
            <a:custGeom>
              <a:avLst/>
              <a:gdLst>
                <a:gd name="connsiteX0" fmla="*/ 7262 w 897532"/>
                <a:gd name="connsiteY0" fmla="*/ 168277 h 171062"/>
                <a:gd name="connsiteX1" fmla="*/ 305712 w 897532"/>
                <a:gd name="connsiteY1" fmla="*/ 12702 h 171062"/>
                <a:gd name="connsiteX2" fmla="*/ 124737 w 897532"/>
                <a:gd name="connsiteY2" fmla="*/ 79377 h 171062"/>
                <a:gd name="connsiteX3" fmla="*/ 381912 w 897532"/>
                <a:gd name="connsiteY3" fmla="*/ 2 h 171062"/>
                <a:gd name="connsiteX4" fmla="*/ 766087 w 897532"/>
                <a:gd name="connsiteY4" fmla="*/ 82552 h 171062"/>
                <a:gd name="connsiteX5" fmla="*/ 893087 w 897532"/>
                <a:gd name="connsiteY5" fmla="*/ 152402 h 171062"/>
                <a:gd name="connsiteX6" fmla="*/ 632737 w 897532"/>
                <a:gd name="connsiteY6" fmla="*/ 44452 h 171062"/>
                <a:gd name="connsiteX7" fmla="*/ 369212 w 897532"/>
                <a:gd name="connsiteY7" fmla="*/ 22227 h 171062"/>
                <a:gd name="connsiteX8" fmla="*/ 381912 w 897532"/>
                <a:gd name="connsiteY8" fmla="*/ 12702 h 171062"/>
                <a:gd name="connsiteX9" fmla="*/ 213637 w 897532"/>
                <a:gd name="connsiteY9" fmla="*/ 73027 h 171062"/>
                <a:gd name="connsiteX10" fmla="*/ 99337 w 897532"/>
                <a:gd name="connsiteY10" fmla="*/ 111127 h 171062"/>
                <a:gd name="connsiteX11" fmla="*/ 7262 w 897532"/>
                <a:gd name="connsiteY11" fmla="*/ 168277 h 17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532" h="171062">
                  <a:moveTo>
                    <a:pt x="7262" y="168277"/>
                  </a:moveTo>
                  <a:cubicBezTo>
                    <a:pt x="41658" y="151873"/>
                    <a:pt x="286133" y="27519"/>
                    <a:pt x="305712" y="12702"/>
                  </a:cubicBezTo>
                  <a:cubicBezTo>
                    <a:pt x="325291" y="-2115"/>
                    <a:pt x="112037" y="81494"/>
                    <a:pt x="124737" y="79377"/>
                  </a:cubicBezTo>
                  <a:cubicBezTo>
                    <a:pt x="137437" y="77260"/>
                    <a:pt x="275020" y="-527"/>
                    <a:pt x="381912" y="2"/>
                  </a:cubicBezTo>
                  <a:cubicBezTo>
                    <a:pt x="488804" y="531"/>
                    <a:pt x="680891" y="57152"/>
                    <a:pt x="766087" y="82552"/>
                  </a:cubicBezTo>
                  <a:cubicBezTo>
                    <a:pt x="851283" y="107952"/>
                    <a:pt x="915312" y="158752"/>
                    <a:pt x="893087" y="152402"/>
                  </a:cubicBezTo>
                  <a:cubicBezTo>
                    <a:pt x="870862" y="146052"/>
                    <a:pt x="720049" y="66148"/>
                    <a:pt x="632737" y="44452"/>
                  </a:cubicBezTo>
                  <a:cubicBezTo>
                    <a:pt x="545425" y="22756"/>
                    <a:pt x="369212" y="22227"/>
                    <a:pt x="369212" y="22227"/>
                  </a:cubicBezTo>
                  <a:cubicBezTo>
                    <a:pt x="327408" y="16935"/>
                    <a:pt x="407841" y="4235"/>
                    <a:pt x="381912" y="12702"/>
                  </a:cubicBezTo>
                  <a:cubicBezTo>
                    <a:pt x="355983" y="21169"/>
                    <a:pt x="260733" y="56623"/>
                    <a:pt x="213637" y="73027"/>
                  </a:cubicBezTo>
                  <a:cubicBezTo>
                    <a:pt x="166541" y="89431"/>
                    <a:pt x="128441" y="98427"/>
                    <a:pt x="99337" y="111127"/>
                  </a:cubicBezTo>
                  <a:cubicBezTo>
                    <a:pt x="70233" y="123827"/>
                    <a:pt x="-27134" y="184681"/>
                    <a:pt x="7262" y="168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6C64E306-3BCA-ED14-7C87-82D03D5CA9A1}"/>
                </a:ext>
              </a:extLst>
            </p:cNvPr>
            <p:cNvSpPr/>
            <p:nvPr/>
          </p:nvSpPr>
          <p:spPr>
            <a:xfrm>
              <a:off x="2000120" y="4463695"/>
              <a:ext cx="886419" cy="200380"/>
            </a:xfrm>
            <a:custGeom>
              <a:avLst/>
              <a:gdLst>
                <a:gd name="connsiteX0" fmla="*/ 130 w 886419"/>
                <a:gd name="connsiteY0" fmla="*/ 200380 h 200380"/>
                <a:gd name="connsiteX1" fmla="*/ 292230 w 886419"/>
                <a:gd name="connsiteY1" fmla="*/ 32105 h 200380"/>
                <a:gd name="connsiteX2" fmla="*/ 447805 w 886419"/>
                <a:gd name="connsiteY2" fmla="*/ 22580 h 200380"/>
                <a:gd name="connsiteX3" fmla="*/ 409705 w 886419"/>
                <a:gd name="connsiteY3" fmla="*/ 28930 h 200380"/>
                <a:gd name="connsiteX4" fmla="*/ 571630 w 886419"/>
                <a:gd name="connsiteY4" fmla="*/ 54330 h 200380"/>
                <a:gd name="connsiteX5" fmla="*/ 885955 w 886419"/>
                <a:gd name="connsiteY5" fmla="*/ 155930 h 200380"/>
                <a:gd name="connsiteX6" fmla="*/ 635130 w 886419"/>
                <a:gd name="connsiteY6" fmla="*/ 51155 h 200380"/>
                <a:gd name="connsiteX7" fmla="*/ 355730 w 886419"/>
                <a:gd name="connsiteY7" fmla="*/ 3530 h 200380"/>
                <a:gd name="connsiteX8" fmla="*/ 463680 w 886419"/>
                <a:gd name="connsiteY8" fmla="*/ 6705 h 200380"/>
                <a:gd name="connsiteX9" fmla="*/ 257305 w 886419"/>
                <a:gd name="connsiteY9" fmla="*/ 32105 h 200380"/>
                <a:gd name="connsiteX10" fmla="*/ 130 w 886419"/>
                <a:gd name="connsiteY10" fmla="*/ 200380 h 20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6419" h="200380">
                  <a:moveTo>
                    <a:pt x="130" y="200380"/>
                  </a:moveTo>
                  <a:cubicBezTo>
                    <a:pt x="5951" y="200380"/>
                    <a:pt x="217618" y="61738"/>
                    <a:pt x="292230" y="32105"/>
                  </a:cubicBezTo>
                  <a:cubicBezTo>
                    <a:pt x="366842" y="2472"/>
                    <a:pt x="428226" y="23109"/>
                    <a:pt x="447805" y="22580"/>
                  </a:cubicBezTo>
                  <a:cubicBezTo>
                    <a:pt x="467384" y="22051"/>
                    <a:pt x="389068" y="23638"/>
                    <a:pt x="409705" y="28930"/>
                  </a:cubicBezTo>
                  <a:cubicBezTo>
                    <a:pt x="430342" y="34222"/>
                    <a:pt x="492255" y="33163"/>
                    <a:pt x="571630" y="54330"/>
                  </a:cubicBezTo>
                  <a:cubicBezTo>
                    <a:pt x="651005" y="75497"/>
                    <a:pt x="875372" y="156459"/>
                    <a:pt x="885955" y="155930"/>
                  </a:cubicBezTo>
                  <a:cubicBezTo>
                    <a:pt x="896538" y="155401"/>
                    <a:pt x="723501" y="76555"/>
                    <a:pt x="635130" y="51155"/>
                  </a:cubicBezTo>
                  <a:cubicBezTo>
                    <a:pt x="546759" y="25755"/>
                    <a:pt x="384305" y="10938"/>
                    <a:pt x="355730" y="3530"/>
                  </a:cubicBezTo>
                  <a:cubicBezTo>
                    <a:pt x="327155" y="-3878"/>
                    <a:pt x="480084" y="1942"/>
                    <a:pt x="463680" y="6705"/>
                  </a:cubicBezTo>
                  <a:cubicBezTo>
                    <a:pt x="447276" y="11468"/>
                    <a:pt x="329801" y="4588"/>
                    <a:pt x="257305" y="32105"/>
                  </a:cubicBezTo>
                  <a:cubicBezTo>
                    <a:pt x="184809" y="59622"/>
                    <a:pt x="-5691" y="200380"/>
                    <a:pt x="130" y="200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82320A69-24DB-779C-31EA-F9DF0B1643AC}"/>
                </a:ext>
              </a:extLst>
            </p:cNvPr>
            <p:cNvSpPr/>
            <p:nvPr/>
          </p:nvSpPr>
          <p:spPr>
            <a:xfrm>
              <a:off x="1665935" y="4678690"/>
              <a:ext cx="325697" cy="874171"/>
            </a:xfrm>
            <a:custGeom>
              <a:avLst/>
              <a:gdLst>
                <a:gd name="connsiteX0" fmla="*/ 324790 w 325697"/>
                <a:gd name="connsiteY0" fmla="*/ 1260 h 874171"/>
                <a:gd name="connsiteX1" fmla="*/ 102540 w 325697"/>
                <a:gd name="connsiteY1" fmla="*/ 372735 h 874171"/>
                <a:gd name="connsiteX2" fmla="*/ 7290 w 325697"/>
                <a:gd name="connsiteY2" fmla="*/ 731510 h 874171"/>
                <a:gd name="connsiteX3" fmla="*/ 7290 w 325697"/>
                <a:gd name="connsiteY3" fmla="*/ 868035 h 874171"/>
                <a:gd name="connsiteX4" fmla="*/ 7290 w 325697"/>
                <a:gd name="connsiteY4" fmla="*/ 801360 h 874171"/>
                <a:gd name="connsiteX5" fmla="*/ 105715 w 325697"/>
                <a:gd name="connsiteY5" fmla="*/ 379085 h 874171"/>
                <a:gd name="connsiteX6" fmla="*/ 80315 w 325697"/>
                <a:gd name="connsiteY6" fmla="*/ 445760 h 874171"/>
                <a:gd name="connsiteX7" fmla="*/ 200965 w 325697"/>
                <a:gd name="connsiteY7" fmla="*/ 194935 h 874171"/>
                <a:gd name="connsiteX8" fmla="*/ 181915 w 325697"/>
                <a:gd name="connsiteY8" fmla="*/ 248910 h 874171"/>
                <a:gd name="connsiteX9" fmla="*/ 324790 w 325697"/>
                <a:gd name="connsiteY9" fmla="*/ 1260 h 8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697" h="874171">
                  <a:moveTo>
                    <a:pt x="324790" y="1260"/>
                  </a:moveTo>
                  <a:cubicBezTo>
                    <a:pt x="311561" y="21898"/>
                    <a:pt x="155457" y="251027"/>
                    <a:pt x="102540" y="372735"/>
                  </a:cubicBezTo>
                  <a:cubicBezTo>
                    <a:pt x="49623" y="494443"/>
                    <a:pt x="23165" y="648960"/>
                    <a:pt x="7290" y="731510"/>
                  </a:cubicBezTo>
                  <a:cubicBezTo>
                    <a:pt x="-8585" y="814060"/>
                    <a:pt x="7290" y="868035"/>
                    <a:pt x="7290" y="868035"/>
                  </a:cubicBezTo>
                  <a:cubicBezTo>
                    <a:pt x="7290" y="879677"/>
                    <a:pt x="-9114" y="882852"/>
                    <a:pt x="7290" y="801360"/>
                  </a:cubicBezTo>
                  <a:cubicBezTo>
                    <a:pt x="23694" y="719868"/>
                    <a:pt x="93544" y="438352"/>
                    <a:pt x="105715" y="379085"/>
                  </a:cubicBezTo>
                  <a:cubicBezTo>
                    <a:pt x="117886" y="319818"/>
                    <a:pt x="64440" y="476452"/>
                    <a:pt x="80315" y="445760"/>
                  </a:cubicBezTo>
                  <a:cubicBezTo>
                    <a:pt x="96190" y="415068"/>
                    <a:pt x="184032" y="227743"/>
                    <a:pt x="200965" y="194935"/>
                  </a:cubicBezTo>
                  <a:cubicBezTo>
                    <a:pt x="217898" y="162127"/>
                    <a:pt x="161277" y="278014"/>
                    <a:pt x="181915" y="248910"/>
                  </a:cubicBezTo>
                  <a:cubicBezTo>
                    <a:pt x="202552" y="219806"/>
                    <a:pt x="338019" y="-19378"/>
                    <a:pt x="324790" y="12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8D233F5F-AE09-C34C-3535-8EE65D832C4D}"/>
                </a:ext>
              </a:extLst>
            </p:cNvPr>
            <p:cNvSpPr/>
            <p:nvPr/>
          </p:nvSpPr>
          <p:spPr>
            <a:xfrm>
              <a:off x="1644718" y="5517521"/>
              <a:ext cx="118232" cy="640345"/>
            </a:xfrm>
            <a:custGeom>
              <a:avLst/>
              <a:gdLst>
                <a:gd name="connsiteX0" fmla="*/ 15807 w 118232"/>
                <a:gd name="connsiteY0" fmla="*/ 629 h 640345"/>
                <a:gd name="connsiteX1" fmla="*/ 25332 w 118232"/>
                <a:gd name="connsiteY1" fmla="*/ 216529 h 640345"/>
                <a:gd name="connsiteX2" fmla="*/ 111057 w 118232"/>
                <a:gd name="connsiteY2" fmla="*/ 610229 h 640345"/>
                <a:gd name="connsiteX3" fmla="*/ 101532 w 118232"/>
                <a:gd name="connsiteY3" fmla="*/ 568954 h 640345"/>
                <a:gd name="connsiteX4" fmla="*/ 6282 w 118232"/>
                <a:gd name="connsiteY4" fmla="*/ 216529 h 640345"/>
                <a:gd name="connsiteX5" fmla="*/ 9457 w 118232"/>
                <a:gd name="connsiteY5" fmla="*/ 280029 h 640345"/>
                <a:gd name="connsiteX6" fmla="*/ 15807 w 118232"/>
                <a:gd name="connsiteY6" fmla="*/ 629 h 6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32" h="640345">
                  <a:moveTo>
                    <a:pt x="15807" y="629"/>
                  </a:moveTo>
                  <a:cubicBezTo>
                    <a:pt x="18453" y="-9954"/>
                    <a:pt x="9457" y="114929"/>
                    <a:pt x="25332" y="216529"/>
                  </a:cubicBezTo>
                  <a:cubicBezTo>
                    <a:pt x="41207" y="318129"/>
                    <a:pt x="98357" y="551492"/>
                    <a:pt x="111057" y="610229"/>
                  </a:cubicBezTo>
                  <a:cubicBezTo>
                    <a:pt x="123757" y="668967"/>
                    <a:pt x="118995" y="634571"/>
                    <a:pt x="101532" y="568954"/>
                  </a:cubicBezTo>
                  <a:cubicBezTo>
                    <a:pt x="84070" y="503337"/>
                    <a:pt x="21628" y="264683"/>
                    <a:pt x="6282" y="216529"/>
                  </a:cubicBezTo>
                  <a:cubicBezTo>
                    <a:pt x="-9064" y="168375"/>
                    <a:pt x="8399" y="310191"/>
                    <a:pt x="9457" y="280029"/>
                  </a:cubicBezTo>
                  <a:cubicBezTo>
                    <a:pt x="10515" y="249867"/>
                    <a:pt x="13161" y="11212"/>
                    <a:pt x="15807" y="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7519F34A-B67E-F3E7-A2B9-4755D71244DD}"/>
                </a:ext>
              </a:extLst>
            </p:cNvPr>
            <p:cNvSpPr/>
            <p:nvPr/>
          </p:nvSpPr>
          <p:spPr>
            <a:xfrm>
              <a:off x="3447762" y="5081855"/>
              <a:ext cx="632421" cy="598453"/>
            </a:xfrm>
            <a:custGeom>
              <a:avLst/>
              <a:gdLst>
                <a:gd name="connsiteX0" fmla="*/ 288 w 632421"/>
                <a:gd name="connsiteY0" fmla="*/ 1320 h 598453"/>
                <a:gd name="connsiteX1" fmla="*/ 298738 w 632421"/>
                <a:gd name="connsiteY1" fmla="*/ 71170 h 598453"/>
                <a:gd name="connsiteX2" fmla="*/ 473363 w 632421"/>
                <a:gd name="connsiteY2" fmla="*/ 214045 h 598453"/>
                <a:gd name="connsiteX3" fmla="*/ 460663 w 632421"/>
                <a:gd name="connsiteY3" fmla="*/ 175945 h 598453"/>
                <a:gd name="connsiteX4" fmla="*/ 533688 w 632421"/>
                <a:gd name="connsiteY4" fmla="*/ 350570 h 598453"/>
                <a:gd name="connsiteX5" fmla="*/ 543213 w 632421"/>
                <a:gd name="connsiteY5" fmla="*/ 312470 h 598453"/>
                <a:gd name="connsiteX6" fmla="*/ 632113 w 632421"/>
                <a:gd name="connsiteY6" fmla="*/ 598220 h 598453"/>
                <a:gd name="connsiteX7" fmla="*/ 508288 w 632421"/>
                <a:gd name="connsiteY7" fmla="*/ 258495 h 598453"/>
                <a:gd name="connsiteX8" fmla="*/ 520988 w 632421"/>
                <a:gd name="connsiteY8" fmla="*/ 299770 h 598453"/>
                <a:gd name="connsiteX9" fmla="*/ 355888 w 632421"/>
                <a:gd name="connsiteY9" fmla="*/ 128320 h 598453"/>
                <a:gd name="connsiteX10" fmla="*/ 288 w 632421"/>
                <a:gd name="connsiteY10" fmla="*/ 1320 h 59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421" h="598453">
                  <a:moveTo>
                    <a:pt x="288" y="1320"/>
                  </a:moveTo>
                  <a:cubicBezTo>
                    <a:pt x="-9237" y="-8205"/>
                    <a:pt x="219892" y="35716"/>
                    <a:pt x="298738" y="71170"/>
                  </a:cubicBezTo>
                  <a:cubicBezTo>
                    <a:pt x="377584" y="106624"/>
                    <a:pt x="446375" y="196582"/>
                    <a:pt x="473363" y="214045"/>
                  </a:cubicBezTo>
                  <a:cubicBezTo>
                    <a:pt x="500351" y="231508"/>
                    <a:pt x="450609" y="153191"/>
                    <a:pt x="460663" y="175945"/>
                  </a:cubicBezTo>
                  <a:cubicBezTo>
                    <a:pt x="470717" y="198699"/>
                    <a:pt x="519930" y="327816"/>
                    <a:pt x="533688" y="350570"/>
                  </a:cubicBezTo>
                  <a:cubicBezTo>
                    <a:pt x="547446" y="373324"/>
                    <a:pt x="526809" y="271195"/>
                    <a:pt x="543213" y="312470"/>
                  </a:cubicBezTo>
                  <a:cubicBezTo>
                    <a:pt x="559617" y="353745"/>
                    <a:pt x="637934" y="607216"/>
                    <a:pt x="632113" y="598220"/>
                  </a:cubicBezTo>
                  <a:cubicBezTo>
                    <a:pt x="626292" y="589224"/>
                    <a:pt x="526809" y="308237"/>
                    <a:pt x="508288" y="258495"/>
                  </a:cubicBezTo>
                  <a:cubicBezTo>
                    <a:pt x="489767" y="208753"/>
                    <a:pt x="546388" y="321466"/>
                    <a:pt x="520988" y="299770"/>
                  </a:cubicBezTo>
                  <a:cubicBezTo>
                    <a:pt x="495588" y="278074"/>
                    <a:pt x="435263" y="177532"/>
                    <a:pt x="355888" y="128320"/>
                  </a:cubicBezTo>
                  <a:cubicBezTo>
                    <a:pt x="276513" y="79108"/>
                    <a:pt x="9813" y="10845"/>
                    <a:pt x="288" y="13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4E1ECF43-B842-36CD-2745-7A634A20D33D}"/>
                </a:ext>
              </a:extLst>
            </p:cNvPr>
            <p:cNvSpPr/>
            <p:nvPr/>
          </p:nvSpPr>
          <p:spPr>
            <a:xfrm>
              <a:off x="2551571" y="5068798"/>
              <a:ext cx="962986" cy="221897"/>
            </a:xfrm>
            <a:custGeom>
              <a:avLst/>
              <a:gdLst>
                <a:gd name="connsiteX0" fmla="*/ 4304 w 962986"/>
                <a:gd name="connsiteY0" fmla="*/ 220752 h 221897"/>
                <a:gd name="connsiteX1" fmla="*/ 496429 w 962986"/>
                <a:gd name="connsiteY1" fmla="*/ 27077 h 221897"/>
                <a:gd name="connsiteX2" fmla="*/ 350379 w 962986"/>
                <a:gd name="connsiteY2" fmla="*/ 58827 h 221897"/>
                <a:gd name="connsiteX3" fmla="*/ 702804 w 962986"/>
                <a:gd name="connsiteY3" fmla="*/ 14377 h 221897"/>
                <a:gd name="connsiteX4" fmla="*/ 664704 w 962986"/>
                <a:gd name="connsiteY4" fmla="*/ 1677 h 221897"/>
                <a:gd name="connsiteX5" fmla="*/ 959979 w 962986"/>
                <a:gd name="connsiteY5" fmla="*/ 8027 h 221897"/>
                <a:gd name="connsiteX6" fmla="*/ 807579 w 962986"/>
                <a:gd name="connsiteY6" fmla="*/ 8027 h 221897"/>
                <a:gd name="connsiteX7" fmla="*/ 645654 w 962986"/>
                <a:gd name="connsiteY7" fmla="*/ 1677 h 221897"/>
                <a:gd name="connsiteX8" fmla="*/ 477379 w 962986"/>
                <a:gd name="connsiteY8" fmla="*/ 42952 h 221897"/>
                <a:gd name="connsiteX9" fmla="*/ 331329 w 962986"/>
                <a:gd name="connsiteY9" fmla="*/ 77877 h 221897"/>
                <a:gd name="connsiteX10" fmla="*/ 258304 w 962986"/>
                <a:gd name="connsiteY10" fmla="*/ 106452 h 221897"/>
                <a:gd name="connsiteX11" fmla="*/ 4304 w 962986"/>
                <a:gd name="connsiteY11" fmla="*/ 220752 h 22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2986" h="221897">
                  <a:moveTo>
                    <a:pt x="4304" y="220752"/>
                  </a:moveTo>
                  <a:cubicBezTo>
                    <a:pt x="43991" y="207523"/>
                    <a:pt x="438750" y="54064"/>
                    <a:pt x="496429" y="27077"/>
                  </a:cubicBezTo>
                  <a:cubicBezTo>
                    <a:pt x="554108" y="90"/>
                    <a:pt x="315983" y="60944"/>
                    <a:pt x="350379" y="58827"/>
                  </a:cubicBezTo>
                  <a:cubicBezTo>
                    <a:pt x="384775" y="56710"/>
                    <a:pt x="650417" y="23902"/>
                    <a:pt x="702804" y="14377"/>
                  </a:cubicBezTo>
                  <a:cubicBezTo>
                    <a:pt x="755191" y="4852"/>
                    <a:pt x="664704" y="1677"/>
                    <a:pt x="664704" y="1677"/>
                  </a:cubicBezTo>
                  <a:lnTo>
                    <a:pt x="959979" y="8027"/>
                  </a:lnTo>
                  <a:cubicBezTo>
                    <a:pt x="983791" y="9085"/>
                    <a:pt x="859966" y="9085"/>
                    <a:pt x="807579" y="8027"/>
                  </a:cubicBezTo>
                  <a:cubicBezTo>
                    <a:pt x="755192" y="6969"/>
                    <a:pt x="700687" y="-4144"/>
                    <a:pt x="645654" y="1677"/>
                  </a:cubicBezTo>
                  <a:cubicBezTo>
                    <a:pt x="590621" y="7498"/>
                    <a:pt x="477379" y="42952"/>
                    <a:pt x="477379" y="42952"/>
                  </a:cubicBezTo>
                  <a:cubicBezTo>
                    <a:pt x="424992" y="55652"/>
                    <a:pt x="367841" y="67294"/>
                    <a:pt x="331329" y="77877"/>
                  </a:cubicBezTo>
                  <a:cubicBezTo>
                    <a:pt x="294817" y="88460"/>
                    <a:pt x="305400" y="84227"/>
                    <a:pt x="258304" y="106452"/>
                  </a:cubicBezTo>
                  <a:cubicBezTo>
                    <a:pt x="211208" y="128677"/>
                    <a:pt x="-35383" y="233981"/>
                    <a:pt x="4304" y="2207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3EBF43F9-B8B6-74B8-BFCD-7CE3D60B5596}"/>
                </a:ext>
              </a:extLst>
            </p:cNvPr>
            <p:cNvSpPr/>
            <p:nvPr/>
          </p:nvSpPr>
          <p:spPr>
            <a:xfrm>
              <a:off x="2081453" y="5259216"/>
              <a:ext cx="517056" cy="792924"/>
            </a:xfrm>
            <a:custGeom>
              <a:avLst/>
              <a:gdLst>
                <a:gd name="connsiteX0" fmla="*/ 515697 w 517056"/>
                <a:gd name="connsiteY0" fmla="*/ 1759 h 792924"/>
                <a:gd name="connsiteX1" fmla="*/ 217247 w 517056"/>
                <a:gd name="connsiteY1" fmla="*/ 227184 h 792924"/>
                <a:gd name="connsiteX2" fmla="*/ 274397 w 517056"/>
                <a:gd name="connsiteY2" fmla="*/ 185909 h 792924"/>
                <a:gd name="connsiteX3" fmla="*/ 195022 w 517056"/>
                <a:gd name="connsiteY3" fmla="*/ 281159 h 792924"/>
                <a:gd name="connsiteX4" fmla="*/ 198197 w 517056"/>
                <a:gd name="connsiteY4" fmla="*/ 268459 h 792924"/>
                <a:gd name="connsiteX5" fmla="*/ 52147 w 517056"/>
                <a:gd name="connsiteY5" fmla="*/ 484359 h 792924"/>
                <a:gd name="connsiteX6" fmla="*/ 1347 w 517056"/>
                <a:gd name="connsiteY6" fmla="*/ 782809 h 792924"/>
                <a:gd name="connsiteX7" fmla="*/ 20397 w 517056"/>
                <a:gd name="connsiteY7" fmla="*/ 687559 h 792924"/>
                <a:gd name="connsiteX8" fmla="*/ 80722 w 517056"/>
                <a:gd name="connsiteY8" fmla="*/ 344659 h 792924"/>
                <a:gd name="connsiteX9" fmla="*/ 64847 w 517056"/>
                <a:gd name="connsiteY9" fmla="*/ 398634 h 792924"/>
                <a:gd name="connsiteX10" fmla="*/ 204547 w 517056"/>
                <a:gd name="connsiteY10" fmla="*/ 249409 h 792924"/>
                <a:gd name="connsiteX11" fmla="*/ 160097 w 517056"/>
                <a:gd name="connsiteY11" fmla="*/ 277984 h 792924"/>
                <a:gd name="connsiteX12" fmla="*/ 322022 w 517056"/>
                <a:gd name="connsiteY12" fmla="*/ 128759 h 792924"/>
                <a:gd name="connsiteX13" fmla="*/ 515697 w 517056"/>
                <a:gd name="connsiteY13" fmla="*/ 1759 h 79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056" h="792924">
                  <a:moveTo>
                    <a:pt x="515697" y="1759"/>
                  </a:moveTo>
                  <a:cubicBezTo>
                    <a:pt x="498234" y="18163"/>
                    <a:pt x="257464" y="196492"/>
                    <a:pt x="217247" y="227184"/>
                  </a:cubicBezTo>
                  <a:cubicBezTo>
                    <a:pt x="177030" y="257876"/>
                    <a:pt x="278101" y="176913"/>
                    <a:pt x="274397" y="185909"/>
                  </a:cubicBezTo>
                  <a:cubicBezTo>
                    <a:pt x="270693" y="194905"/>
                    <a:pt x="195022" y="281159"/>
                    <a:pt x="195022" y="281159"/>
                  </a:cubicBezTo>
                  <a:cubicBezTo>
                    <a:pt x="182322" y="294917"/>
                    <a:pt x="222009" y="234592"/>
                    <a:pt x="198197" y="268459"/>
                  </a:cubicBezTo>
                  <a:cubicBezTo>
                    <a:pt x="174385" y="302326"/>
                    <a:pt x="84955" y="398634"/>
                    <a:pt x="52147" y="484359"/>
                  </a:cubicBezTo>
                  <a:cubicBezTo>
                    <a:pt x="19339" y="570084"/>
                    <a:pt x="6639" y="748942"/>
                    <a:pt x="1347" y="782809"/>
                  </a:cubicBezTo>
                  <a:cubicBezTo>
                    <a:pt x="-3945" y="816676"/>
                    <a:pt x="7168" y="760584"/>
                    <a:pt x="20397" y="687559"/>
                  </a:cubicBezTo>
                  <a:cubicBezTo>
                    <a:pt x="33626" y="614534"/>
                    <a:pt x="73314" y="392813"/>
                    <a:pt x="80722" y="344659"/>
                  </a:cubicBezTo>
                  <a:cubicBezTo>
                    <a:pt x="88130" y="296505"/>
                    <a:pt x="44209" y="414509"/>
                    <a:pt x="64847" y="398634"/>
                  </a:cubicBezTo>
                  <a:cubicBezTo>
                    <a:pt x="85484" y="382759"/>
                    <a:pt x="188672" y="269517"/>
                    <a:pt x="204547" y="249409"/>
                  </a:cubicBezTo>
                  <a:cubicBezTo>
                    <a:pt x="220422" y="229301"/>
                    <a:pt x="140518" y="298092"/>
                    <a:pt x="160097" y="277984"/>
                  </a:cubicBezTo>
                  <a:cubicBezTo>
                    <a:pt x="179676" y="257876"/>
                    <a:pt x="266460" y="169505"/>
                    <a:pt x="322022" y="128759"/>
                  </a:cubicBezTo>
                  <a:cubicBezTo>
                    <a:pt x="377584" y="88013"/>
                    <a:pt x="533160" y="-14645"/>
                    <a:pt x="515697" y="1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600943D9-46A0-E755-67B9-392CE8B0A2CA}"/>
                </a:ext>
              </a:extLst>
            </p:cNvPr>
            <p:cNvSpPr/>
            <p:nvPr/>
          </p:nvSpPr>
          <p:spPr>
            <a:xfrm>
              <a:off x="2031469" y="5665590"/>
              <a:ext cx="111788" cy="743996"/>
            </a:xfrm>
            <a:custGeom>
              <a:avLst/>
              <a:gdLst>
                <a:gd name="connsiteX0" fmla="*/ 111656 w 111788"/>
                <a:gd name="connsiteY0" fmla="*/ 1785 h 743996"/>
                <a:gd name="connsiteX1" fmla="*/ 6881 w 111788"/>
                <a:gd name="connsiteY1" fmla="*/ 351035 h 743996"/>
                <a:gd name="connsiteX2" fmla="*/ 10056 w 111788"/>
                <a:gd name="connsiteY2" fmla="*/ 455810 h 743996"/>
                <a:gd name="connsiteX3" fmla="*/ 10056 w 111788"/>
                <a:gd name="connsiteY3" fmla="*/ 414535 h 743996"/>
                <a:gd name="connsiteX4" fmla="*/ 57681 w 111788"/>
                <a:gd name="connsiteY4" fmla="*/ 741560 h 743996"/>
                <a:gd name="connsiteX5" fmla="*/ 16406 w 111788"/>
                <a:gd name="connsiteY5" fmla="*/ 554235 h 743996"/>
                <a:gd name="connsiteX6" fmla="*/ 22756 w 111788"/>
                <a:gd name="connsiteY6" fmla="*/ 376435 h 743996"/>
                <a:gd name="connsiteX7" fmla="*/ 29106 w 111788"/>
                <a:gd name="connsiteY7" fmla="*/ 220860 h 743996"/>
                <a:gd name="connsiteX8" fmla="*/ 111656 w 111788"/>
                <a:gd name="connsiteY8" fmla="*/ 1785 h 74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788" h="743996">
                  <a:moveTo>
                    <a:pt x="111656" y="1785"/>
                  </a:moveTo>
                  <a:cubicBezTo>
                    <a:pt x="107952" y="23481"/>
                    <a:pt x="23814" y="275364"/>
                    <a:pt x="6881" y="351035"/>
                  </a:cubicBezTo>
                  <a:cubicBezTo>
                    <a:pt x="-10052" y="426706"/>
                    <a:pt x="9527" y="445227"/>
                    <a:pt x="10056" y="455810"/>
                  </a:cubicBezTo>
                  <a:cubicBezTo>
                    <a:pt x="10585" y="466393"/>
                    <a:pt x="2119" y="366910"/>
                    <a:pt x="10056" y="414535"/>
                  </a:cubicBezTo>
                  <a:cubicBezTo>
                    <a:pt x="17993" y="462160"/>
                    <a:pt x="56623" y="718277"/>
                    <a:pt x="57681" y="741560"/>
                  </a:cubicBezTo>
                  <a:cubicBezTo>
                    <a:pt x="58739" y="764843"/>
                    <a:pt x="22227" y="615089"/>
                    <a:pt x="16406" y="554235"/>
                  </a:cubicBezTo>
                  <a:cubicBezTo>
                    <a:pt x="10585" y="493381"/>
                    <a:pt x="20639" y="431997"/>
                    <a:pt x="22756" y="376435"/>
                  </a:cubicBezTo>
                  <a:cubicBezTo>
                    <a:pt x="24873" y="320873"/>
                    <a:pt x="17994" y="279597"/>
                    <a:pt x="29106" y="220860"/>
                  </a:cubicBezTo>
                  <a:cubicBezTo>
                    <a:pt x="40218" y="162123"/>
                    <a:pt x="115360" y="-19911"/>
                    <a:pt x="111656" y="1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25C4FFC5-29B5-C3B6-3ABC-E7FDA56E9CF2}"/>
                </a:ext>
              </a:extLst>
            </p:cNvPr>
            <p:cNvSpPr/>
            <p:nvPr/>
          </p:nvSpPr>
          <p:spPr>
            <a:xfrm>
              <a:off x="2107255" y="6424182"/>
              <a:ext cx="562920" cy="468743"/>
            </a:xfrm>
            <a:custGeom>
              <a:avLst/>
              <a:gdLst>
                <a:gd name="connsiteX0" fmla="*/ 945 w 562920"/>
                <a:gd name="connsiteY0" fmla="*/ 2018 h 468743"/>
                <a:gd name="connsiteX1" fmla="*/ 108895 w 562920"/>
                <a:gd name="connsiteY1" fmla="*/ 214743 h 468743"/>
                <a:gd name="connsiteX2" fmla="*/ 353370 w 562920"/>
                <a:gd name="connsiteY2" fmla="*/ 408418 h 468743"/>
                <a:gd name="connsiteX3" fmla="*/ 331145 w 562920"/>
                <a:gd name="connsiteY3" fmla="*/ 373493 h 468743"/>
                <a:gd name="connsiteX4" fmla="*/ 562920 w 562920"/>
                <a:gd name="connsiteY4" fmla="*/ 468743 h 468743"/>
                <a:gd name="connsiteX5" fmla="*/ 261295 w 562920"/>
                <a:gd name="connsiteY5" fmla="*/ 344918 h 468743"/>
                <a:gd name="connsiteX6" fmla="*/ 86670 w 562920"/>
                <a:gd name="connsiteY6" fmla="*/ 157593 h 468743"/>
                <a:gd name="connsiteX7" fmla="*/ 172395 w 562920"/>
                <a:gd name="connsiteY7" fmla="*/ 224268 h 468743"/>
                <a:gd name="connsiteX8" fmla="*/ 61270 w 562920"/>
                <a:gd name="connsiteY8" fmla="*/ 113143 h 468743"/>
                <a:gd name="connsiteX9" fmla="*/ 945 w 562920"/>
                <a:gd name="connsiteY9" fmla="*/ 2018 h 46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920" h="468743">
                  <a:moveTo>
                    <a:pt x="945" y="2018"/>
                  </a:moveTo>
                  <a:cubicBezTo>
                    <a:pt x="8882" y="18951"/>
                    <a:pt x="50158" y="147010"/>
                    <a:pt x="108895" y="214743"/>
                  </a:cubicBezTo>
                  <a:cubicBezTo>
                    <a:pt x="167632" y="282476"/>
                    <a:pt x="316328" y="381960"/>
                    <a:pt x="353370" y="408418"/>
                  </a:cubicBezTo>
                  <a:cubicBezTo>
                    <a:pt x="390412" y="434876"/>
                    <a:pt x="296220" y="363439"/>
                    <a:pt x="331145" y="373493"/>
                  </a:cubicBezTo>
                  <a:cubicBezTo>
                    <a:pt x="366070" y="383547"/>
                    <a:pt x="562920" y="468743"/>
                    <a:pt x="562920" y="468743"/>
                  </a:cubicBezTo>
                  <a:cubicBezTo>
                    <a:pt x="551278" y="463981"/>
                    <a:pt x="340670" y="396776"/>
                    <a:pt x="261295" y="344918"/>
                  </a:cubicBezTo>
                  <a:cubicBezTo>
                    <a:pt x="181920" y="293060"/>
                    <a:pt x="101487" y="177701"/>
                    <a:pt x="86670" y="157593"/>
                  </a:cubicBezTo>
                  <a:cubicBezTo>
                    <a:pt x="71853" y="137485"/>
                    <a:pt x="176628" y="231676"/>
                    <a:pt x="172395" y="224268"/>
                  </a:cubicBezTo>
                  <a:cubicBezTo>
                    <a:pt x="168162" y="216860"/>
                    <a:pt x="85612" y="147010"/>
                    <a:pt x="61270" y="113143"/>
                  </a:cubicBezTo>
                  <a:cubicBezTo>
                    <a:pt x="36928" y="79276"/>
                    <a:pt x="-6992" y="-14915"/>
                    <a:pt x="945" y="20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6F5BCC33-988C-46F8-47F4-283BB932307E}"/>
                </a:ext>
              </a:extLst>
            </p:cNvPr>
            <p:cNvSpPr/>
            <p:nvPr/>
          </p:nvSpPr>
          <p:spPr>
            <a:xfrm>
              <a:off x="2146887" y="5472033"/>
              <a:ext cx="279378" cy="503702"/>
            </a:xfrm>
            <a:custGeom>
              <a:avLst/>
              <a:gdLst>
                <a:gd name="connsiteX0" fmla="*/ 278813 w 279378"/>
                <a:gd name="connsiteY0" fmla="*/ 1667 h 503702"/>
                <a:gd name="connsiteX1" fmla="*/ 37513 w 279378"/>
                <a:gd name="connsiteY1" fmla="*/ 277892 h 503702"/>
                <a:gd name="connsiteX2" fmla="*/ 2588 w 279378"/>
                <a:gd name="connsiteY2" fmla="*/ 503317 h 503702"/>
                <a:gd name="connsiteX3" fmla="*/ 56563 w 279378"/>
                <a:gd name="connsiteY3" fmla="*/ 223917 h 503702"/>
                <a:gd name="connsiteX4" fmla="*/ 91488 w 279378"/>
                <a:gd name="connsiteY4" fmla="*/ 157242 h 503702"/>
                <a:gd name="connsiteX5" fmla="*/ 174038 w 279378"/>
                <a:gd name="connsiteY5" fmla="*/ 61992 h 503702"/>
                <a:gd name="connsiteX6" fmla="*/ 107363 w 279378"/>
                <a:gd name="connsiteY6" fmla="*/ 157242 h 503702"/>
                <a:gd name="connsiteX7" fmla="*/ 278813 w 279378"/>
                <a:gd name="connsiteY7" fmla="*/ 1667 h 50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378" h="503702">
                  <a:moveTo>
                    <a:pt x="278813" y="1667"/>
                  </a:moveTo>
                  <a:cubicBezTo>
                    <a:pt x="267171" y="21775"/>
                    <a:pt x="83550" y="194284"/>
                    <a:pt x="37513" y="277892"/>
                  </a:cubicBezTo>
                  <a:cubicBezTo>
                    <a:pt x="-8524" y="361500"/>
                    <a:pt x="-587" y="512313"/>
                    <a:pt x="2588" y="503317"/>
                  </a:cubicBezTo>
                  <a:cubicBezTo>
                    <a:pt x="5763" y="494321"/>
                    <a:pt x="41746" y="281596"/>
                    <a:pt x="56563" y="223917"/>
                  </a:cubicBezTo>
                  <a:cubicBezTo>
                    <a:pt x="71380" y="166238"/>
                    <a:pt x="71909" y="184229"/>
                    <a:pt x="91488" y="157242"/>
                  </a:cubicBezTo>
                  <a:cubicBezTo>
                    <a:pt x="111067" y="130255"/>
                    <a:pt x="171392" y="61992"/>
                    <a:pt x="174038" y="61992"/>
                  </a:cubicBezTo>
                  <a:cubicBezTo>
                    <a:pt x="176684" y="61992"/>
                    <a:pt x="96250" y="164650"/>
                    <a:pt x="107363" y="157242"/>
                  </a:cubicBezTo>
                  <a:cubicBezTo>
                    <a:pt x="118475" y="149834"/>
                    <a:pt x="290455" y="-18441"/>
                    <a:pt x="278813" y="1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0745E839-445F-026F-329E-ECA6C43BDB45}"/>
                </a:ext>
              </a:extLst>
            </p:cNvPr>
            <p:cNvSpPr/>
            <p:nvPr/>
          </p:nvSpPr>
          <p:spPr>
            <a:xfrm>
              <a:off x="2381617" y="5152579"/>
              <a:ext cx="923452" cy="365519"/>
            </a:xfrm>
            <a:custGeom>
              <a:avLst/>
              <a:gdLst>
                <a:gd name="connsiteX0" fmla="*/ 5983 w 923452"/>
                <a:gd name="connsiteY0" fmla="*/ 362396 h 365519"/>
                <a:gd name="connsiteX1" fmla="*/ 339358 w 923452"/>
                <a:gd name="connsiteY1" fmla="*/ 143321 h 365519"/>
                <a:gd name="connsiteX2" fmla="*/ 186958 w 923452"/>
                <a:gd name="connsiteY2" fmla="*/ 229046 h 365519"/>
                <a:gd name="connsiteX3" fmla="*/ 513983 w 923452"/>
                <a:gd name="connsiteY3" fmla="*/ 73471 h 365519"/>
                <a:gd name="connsiteX4" fmla="*/ 910858 w 923452"/>
                <a:gd name="connsiteY4" fmla="*/ 3621 h 365519"/>
                <a:gd name="connsiteX5" fmla="*/ 809258 w 923452"/>
                <a:gd name="connsiteY5" fmla="*/ 9971 h 365519"/>
                <a:gd name="connsiteX6" fmla="*/ 653683 w 923452"/>
                <a:gd name="connsiteY6" fmla="*/ 9971 h 365519"/>
                <a:gd name="connsiteX7" fmla="*/ 682258 w 923452"/>
                <a:gd name="connsiteY7" fmla="*/ 16321 h 365519"/>
                <a:gd name="connsiteX8" fmla="*/ 383808 w 923452"/>
                <a:gd name="connsiteY8" fmla="*/ 108396 h 365519"/>
                <a:gd name="connsiteX9" fmla="*/ 231408 w 923452"/>
                <a:gd name="connsiteY9" fmla="*/ 184596 h 365519"/>
                <a:gd name="connsiteX10" fmla="*/ 129808 w 923452"/>
                <a:gd name="connsiteY10" fmla="*/ 267146 h 365519"/>
                <a:gd name="connsiteX11" fmla="*/ 5983 w 923452"/>
                <a:gd name="connsiteY11" fmla="*/ 362396 h 36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452" h="365519">
                  <a:moveTo>
                    <a:pt x="5983" y="362396"/>
                  </a:moveTo>
                  <a:cubicBezTo>
                    <a:pt x="40908" y="341758"/>
                    <a:pt x="309196" y="165546"/>
                    <a:pt x="339358" y="143321"/>
                  </a:cubicBezTo>
                  <a:cubicBezTo>
                    <a:pt x="369520" y="121096"/>
                    <a:pt x="157854" y="240688"/>
                    <a:pt x="186958" y="229046"/>
                  </a:cubicBezTo>
                  <a:cubicBezTo>
                    <a:pt x="216062" y="217404"/>
                    <a:pt x="393333" y="111042"/>
                    <a:pt x="513983" y="73471"/>
                  </a:cubicBezTo>
                  <a:cubicBezTo>
                    <a:pt x="634633" y="35900"/>
                    <a:pt x="861646" y="14204"/>
                    <a:pt x="910858" y="3621"/>
                  </a:cubicBezTo>
                  <a:cubicBezTo>
                    <a:pt x="960070" y="-6962"/>
                    <a:pt x="852120" y="8913"/>
                    <a:pt x="809258" y="9971"/>
                  </a:cubicBezTo>
                  <a:cubicBezTo>
                    <a:pt x="766396" y="11029"/>
                    <a:pt x="674850" y="8913"/>
                    <a:pt x="653683" y="9971"/>
                  </a:cubicBezTo>
                  <a:cubicBezTo>
                    <a:pt x="632516" y="11029"/>
                    <a:pt x="727237" y="-83"/>
                    <a:pt x="682258" y="16321"/>
                  </a:cubicBezTo>
                  <a:cubicBezTo>
                    <a:pt x="637279" y="32725"/>
                    <a:pt x="458950" y="80350"/>
                    <a:pt x="383808" y="108396"/>
                  </a:cubicBezTo>
                  <a:cubicBezTo>
                    <a:pt x="308666" y="136442"/>
                    <a:pt x="273741" y="158138"/>
                    <a:pt x="231408" y="184596"/>
                  </a:cubicBezTo>
                  <a:cubicBezTo>
                    <a:pt x="189075" y="211054"/>
                    <a:pt x="160500" y="238571"/>
                    <a:pt x="129808" y="267146"/>
                  </a:cubicBezTo>
                  <a:cubicBezTo>
                    <a:pt x="99116" y="295721"/>
                    <a:pt x="-28942" y="383034"/>
                    <a:pt x="5983" y="362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AAF8C410-7C91-C617-B6E6-A323F4616A99}"/>
                </a:ext>
              </a:extLst>
            </p:cNvPr>
            <p:cNvSpPr/>
            <p:nvPr/>
          </p:nvSpPr>
          <p:spPr>
            <a:xfrm>
              <a:off x="3225778" y="5133946"/>
              <a:ext cx="757476" cy="529613"/>
            </a:xfrm>
            <a:custGeom>
              <a:avLst/>
              <a:gdLst>
                <a:gd name="connsiteX0" fmla="*/ 22 w 757476"/>
                <a:gd name="connsiteY0" fmla="*/ 29 h 529613"/>
                <a:gd name="connsiteX1" fmla="*/ 307997 w 757476"/>
                <a:gd name="connsiteY1" fmla="*/ 41304 h 529613"/>
                <a:gd name="connsiteX2" fmla="*/ 542947 w 757476"/>
                <a:gd name="connsiteY2" fmla="*/ 168304 h 529613"/>
                <a:gd name="connsiteX3" fmla="*/ 473097 w 757476"/>
                <a:gd name="connsiteY3" fmla="*/ 111154 h 529613"/>
                <a:gd name="connsiteX4" fmla="*/ 666772 w 757476"/>
                <a:gd name="connsiteY4" fmla="*/ 263554 h 529613"/>
                <a:gd name="connsiteX5" fmla="*/ 746147 w 757476"/>
                <a:gd name="connsiteY5" fmla="*/ 517554 h 529613"/>
                <a:gd name="connsiteX6" fmla="*/ 742972 w 757476"/>
                <a:gd name="connsiteY6" fmla="*/ 460404 h 529613"/>
                <a:gd name="connsiteX7" fmla="*/ 615972 w 757476"/>
                <a:gd name="connsiteY7" fmla="*/ 212754 h 529613"/>
                <a:gd name="connsiteX8" fmla="*/ 625497 w 757476"/>
                <a:gd name="connsiteY8" fmla="*/ 231804 h 529613"/>
                <a:gd name="connsiteX9" fmla="*/ 400072 w 757476"/>
                <a:gd name="connsiteY9" fmla="*/ 54004 h 529613"/>
                <a:gd name="connsiteX10" fmla="*/ 292122 w 757476"/>
                <a:gd name="connsiteY10" fmla="*/ 34954 h 529613"/>
                <a:gd name="connsiteX11" fmla="*/ 22 w 757476"/>
                <a:gd name="connsiteY11" fmla="*/ 29 h 52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7476" h="529613">
                  <a:moveTo>
                    <a:pt x="22" y="29"/>
                  </a:moveTo>
                  <a:cubicBezTo>
                    <a:pt x="2668" y="1087"/>
                    <a:pt x="217510" y="13258"/>
                    <a:pt x="307997" y="41304"/>
                  </a:cubicBezTo>
                  <a:cubicBezTo>
                    <a:pt x="398484" y="69350"/>
                    <a:pt x="515430" y="156662"/>
                    <a:pt x="542947" y="168304"/>
                  </a:cubicBezTo>
                  <a:cubicBezTo>
                    <a:pt x="570464" y="179946"/>
                    <a:pt x="452460" y="95279"/>
                    <a:pt x="473097" y="111154"/>
                  </a:cubicBezTo>
                  <a:cubicBezTo>
                    <a:pt x="493735" y="127029"/>
                    <a:pt x="621264" y="195821"/>
                    <a:pt x="666772" y="263554"/>
                  </a:cubicBezTo>
                  <a:cubicBezTo>
                    <a:pt x="712280" y="331287"/>
                    <a:pt x="733447" y="484746"/>
                    <a:pt x="746147" y="517554"/>
                  </a:cubicBezTo>
                  <a:cubicBezTo>
                    <a:pt x="758847" y="550362"/>
                    <a:pt x="764668" y="511204"/>
                    <a:pt x="742972" y="460404"/>
                  </a:cubicBezTo>
                  <a:cubicBezTo>
                    <a:pt x="721276" y="409604"/>
                    <a:pt x="635551" y="250854"/>
                    <a:pt x="615972" y="212754"/>
                  </a:cubicBezTo>
                  <a:cubicBezTo>
                    <a:pt x="596393" y="174654"/>
                    <a:pt x="661480" y="258262"/>
                    <a:pt x="625497" y="231804"/>
                  </a:cubicBezTo>
                  <a:cubicBezTo>
                    <a:pt x="589514" y="205346"/>
                    <a:pt x="455634" y="86812"/>
                    <a:pt x="400072" y="54004"/>
                  </a:cubicBezTo>
                  <a:cubicBezTo>
                    <a:pt x="344510" y="21196"/>
                    <a:pt x="351389" y="43421"/>
                    <a:pt x="292122" y="34954"/>
                  </a:cubicBezTo>
                  <a:cubicBezTo>
                    <a:pt x="232855" y="26487"/>
                    <a:pt x="-2624" y="-1029"/>
                    <a:pt x="22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00FB37CC-DFDA-84FF-3E9C-2F90C332D72D}"/>
                </a:ext>
              </a:extLst>
            </p:cNvPr>
            <p:cNvSpPr/>
            <p:nvPr/>
          </p:nvSpPr>
          <p:spPr>
            <a:xfrm>
              <a:off x="2329461" y="5651499"/>
              <a:ext cx="229043" cy="325214"/>
            </a:xfrm>
            <a:custGeom>
              <a:avLst/>
              <a:gdLst>
                <a:gd name="connsiteX0" fmla="*/ 216889 w 229043"/>
                <a:gd name="connsiteY0" fmla="*/ 1 h 325214"/>
                <a:gd name="connsiteX1" fmla="*/ 96239 w 229043"/>
                <a:gd name="connsiteY1" fmla="*/ 161926 h 325214"/>
                <a:gd name="connsiteX2" fmla="*/ 89889 w 229043"/>
                <a:gd name="connsiteY2" fmla="*/ 254001 h 325214"/>
                <a:gd name="connsiteX3" fmla="*/ 226414 w 229043"/>
                <a:gd name="connsiteY3" fmla="*/ 323851 h 325214"/>
                <a:gd name="connsiteX4" fmla="*/ 166089 w 229043"/>
                <a:gd name="connsiteY4" fmla="*/ 295276 h 325214"/>
                <a:gd name="connsiteX5" fmla="*/ 989 w 229043"/>
                <a:gd name="connsiteY5" fmla="*/ 234951 h 325214"/>
                <a:gd name="connsiteX6" fmla="*/ 96239 w 229043"/>
                <a:gd name="connsiteY6" fmla="*/ 250826 h 325214"/>
                <a:gd name="connsiteX7" fmla="*/ 74014 w 229043"/>
                <a:gd name="connsiteY7" fmla="*/ 158751 h 325214"/>
                <a:gd name="connsiteX8" fmla="*/ 216889 w 229043"/>
                <a:gd name="connsiteY8" fmla="*/ 1 h 3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43" h="325214">
                  <a:moveTo>
                    <a:pt x="216889" y="1"/>
                  </a:moveTo>
                  <a:cubicBezTo>
                    <a:pt x="220593" y="530"/>
                    <a:pt x="117406" y="119593"/>
                    <a:pt x="96239" y="161926"/>
                  </a:cubicBezTo>
                  <a:cubicBezTo>
                    <a:pt x="75072" y="204259"/>
                    <a:pt x="68193" y="227014"/>
                    <a:pt x="89889" y="254001"/>
                  </a:cubicBezTo>
                  <a:cubicBezTo>
                    <a:pt x="111585" y="280988"/>
                    <a:pt x="213714" y="316972"/>
                    <a:pt x="226414" y="323851"/>
                  </a:cubicBezTo>
                  <a:cubicBezTo>
                    <a:pt x="239114" y="330730"/>
                    <a:pt x="203660" y="310093"/>
                    <a:pt x="166089" y="295276"/>
                  </a:cubicBezTo>
                  <a:cubicBezTo>
                    <a:pt x="128518" y="280459"/>
                    <a:pt x="12631" y="242359"/>
                    <a:pt x="989" y="234951"/>
                  </a:cubicBezTo>
                  <a:cubicBezTo>
                    <a:pt x="-10653" y="227543"/>
                    <a:pt x="84068" y="263526"/>
                    <a:pt x="96239" y="250826"/>
                  </a:cubicBezTo>
                  <a:cubicBezTo>
                    <a:pt x="108410" y="238126"/>
                    <a:pt x="55493" y="198438"/>
                    <a:pt x="74014" y="158751"/>
                  </a:cubicBezTo>
                  <a:cubicBezTo>
                    <a:pt x="92535" y="119064"/>
                    <a:pt x="213185" y="-528"/>
                    <a:pt x="21688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AF8743FD-2D2E-0033-C9AF-E8259806E206}"/>
                </a:ext>
              </a:extLst>
            </p:cNvPr>
            <p:cNvSpPr/>
            <p:nvPr/>
          </p:nvSpPr>
          <p:spPr>
            <a:xfrm>
              <a:off x="2432025" y="5889372"/>
              <a:ext cx="659258" cy="196063"/>
            </a:xfrm>
            <a:custGeom>
              <a:avLst/>
              <a:gdLst>
                <a:gd name="connsiteX0" fmla="*/ 25 w 659258"/>
                <a:gd name="connsiteY0" fmla="*/ 3428 h 196063"/>
                <a:gd name="connsiteX1" fmla="*/ 238150 w 659258"/>
                <a:gd name="connsiteY1" fmla="*/ 253 h 196063"/>
                <a:gd name="connsiteX2" fmla="*/ 203225 w 659258"/>
                <a:gd name="connsiteY2" fmla="*/ 3428 h 196063"/>
                <a:gd name="connsiteX3" fmla="*/ 342925 w 659258"/>
                <a:gd name="connsiteY3" fmla="*/ 25653 h 196063"/>
                <a:gd name="connsiteX4" fmla="*/ 657250 w 659258"/>
                <a:gd name="connsiteY4" fmla="*/ 193928 h 196063"/>
                <a:gd name="connsiteX5" fmla="*/ 469925 w 659258"/>
                <a:gd name="connsiteY5" fmla="*/ 114553 h 196063"/>
                <a:gd name="connsiteX6" fmla="*/ 317525 w 659258"/>
                <a:gd name="connsiteY6" fmla="*/ 25653 h 196063"/>
                <a:gd name="connsiteX7" fmla="*/ 403250 w 659258"/>
                <a:gd name="connsiteY7" fmla="*/ 54228 h 196063"/>
                <a:gd name="connsiteX8" fmla="*/ 254025 w 659258"/>
                <a:gd name="connsiteY8" fmla="*/ 28828 h 196063"/>
                <a:gd name="connsiteX9" fmla="*/ 25 w 659258"/>
                <a:gd name="connsiteY9" fmla="*/ 3428 h 19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9258" h="196063">
                  <a:moveTo>
                    <a:pt x="25" y="3428"/>
                  </a:moveTo>
                  <a:cubicBezTo>
                    <a:pt x="-2621" y="-1334"/>
                    <a:pt x="204283" y="253"/>
                    <a:pt x="238150" y="253"/>
                  </a:cubicBezTo>
                  <a:cubicBezTo>
                    <a:pt x="272017" y="253"/>
                    <a:pt x="185763" y="-805"/>
                    <a:pt x="203225" y="3428"/>
                  </a:cubicBezTo>
                  <a:cubicBezTo>
                    <a:pt x="220687" y="7661"/>
                    <a:pt x="267254" y="-6097"/>
                    <a:pt x="342925" y="25653"/>
                  </a:cubicBezTo>
                  <a:cubicBezTo>
                    <a:pt x="418596" y="57403"/>
                    <a:pt x="636083" y="179111"/>
                    <a:pt x="657250" y="193928"/>
                  </a:cubicBezTo>
                  <a:cubicBezTo>
                    <a:pt x="678417" y="208745"/>
                    <a:pt x="526546" y="142599"/>
                    <a:pt x="469925" y="114553"/>
                  </a:cubicBezTo>
                  <a:cubicBezTo>
                    <a:pt x="413304" y="86507"/>
                    <a:pt x="328637" y="35707"/>
                    <a:pt x="317525" y="25653"/>
                  </a:cubicBezTo>
                  <a:cubicBezTo>
                    <a:pt x="306413" y="15599"/>
                    <a:pt x="413833" y="53699"/>
                    <a:pt x="403250" y="54228"/>
                  </a:cubicBezTo>
                  <a:cubicBezTo>
                    <a:pt x="392667" y="54757"/>
                    <a:pt x="316467" y="38353"/>
                    <a:pt x="254025" y="28828"/>
                  </a:cubicBezTo>
                  <a:cubicBezTo>
                    <a:pt x="191583" y="19303"/>
                    <a:pt x="2671" y="8190"/>
                    <a:pt x="25" y="3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52F1136C-3F6E-0F0D-AC71-0BA8E44044AE}"/>
                </a:ext>
              </a:extLst>
            </p:cNvPr>
            <p:cNvSpPr/>
            <p:nvPr/>
          </p:nvSpPr>
          <p:spPr>
            <a:xfrm>
              <a:off x="3247918" y="5412973"/>
              <a:ext cx="166430" cy="274739"/>
            </a:xfrm>
            <a:custGeom>
              <a:avLst/>
              <a:gdLst>
                <a:gd name="connsiteX0" fmla="*/ 35032 w 166430"/>
                <a:gd name="connsiteY0" fmla="*/ 402 h 274739"/>
                <a:gd name="connsiteX1" fmla="*/ 73132 w 166430"/>
                <a:gd name="connsiteY1" fmla="*/ 146452 h 274739"/>
                <a:gd name="connsiteX2" fmla="*/ 165207 w 166430"/>
                <a:gd name="connsiteY2" fmla="*/ 273452 h 274739"/>
                <a:gd name="connsiteX3" fmla="*/ 117582 w 166430"/>
                <a:gd name="connsiteY3" fmla="*/ 206777 h 274739"/>
                <a:gd name="connsiteX4" fmla="*/ 107 w 166430"/>
                <a:gd name="connsiteY4" fmla="*/ 121052 h 274739"/>
                <a:gd name="connsiteX5" fmla="*/ 95357 w 166430"/>
                <a:gd name="connsiteY5" fmla="*/ 194077 h 274739"/>
                <a:gd name="connsiteX6" fmla="*/ 35032 w 166430"/>
                <a:gd name="connsiteY6" fmla="*/ 105177 h 274739"/>
                <a:gd name="connsiteX7" fmla="*/ 35032 w 166430"/>
                <a:gd name="connsiteY7" fmla="*/ 402 h 2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30" h="274739">
                  <a:moveTo>
                    <a:pt x="35032" y="402"/>
                  </a:moveTo>
                  <a:cubicBezTo>
                    <a:pt x="41382" y="7281"/>
                    <a:pt x="51436" y="100944"/>
                    <a:pt x="73132" y="146452"/>
                  </a:cubicBezTo>
                  <a:cubicBezTo>
                    <a:pt x="94828" y="191960"/>
                    <a:pt x="157799" y="263398"/>
                    <a:pt x="165207" y="273452"/>
                  </a:cubicBezTo>
                  <a:cubicBezTo>
                    <a:pt x="172615" y="283506"/>
                    <a:pt x="145099" y="232177"/>
                    <a:pt x="117582" y="206777"/>
                  </a:cubicBezTo>
                  <a:cubicBezTo>
                    <a:pt x="90065" y="181377"/>
                    <a:pt x="3811" y="123169"/>
                    <a:pt x="107" y="121052"/>
                  </a:cubicBezTo>
                  <a:cubicBezTo>
                    <a:pt x="-3597" y="118935"/>
                    <a:pt x="89536" y="196723"/>
                    <a:pt x="95357" y="194077"/>
                  </a:cubicBezTo>
                  <a:cubicBezTo>
                    <a:pt x="101178" y="191431"/>
                    <a:pt x="42970" y="133752"/>
                    <a:pt x="35032" y="105177"/>
                  </a:cubicBezTo>
                  <a:cubicBezTo>
                    <a:pt x="27094" y="76602"/>
                    <a:pt x="28682" y="-6477"/>
                    <a:pt x="35032" y="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38E54E8D-3B2A-EE31-3CE3-1623F5DA8957}"/>
                </a:ext>
              </a:extLst>
            </p:cNvPr>
            <p:cNvSpPr/>
            <p:nvPr/>
          </p:nvSpPr>
          <p:spPr>
            <a:xfrm>
              <a:off x="3152901" y="5698106"/>
              <a:ext cx="553495" cy="320802"/>
            </a:xfrm>
            <a:custGeom>
              <a:avLst/>
              <a:gdLst>
                <a:gd name="connsiteX0" fmla="*/ 3049 w 553495"/>
                <a:gd name="connsiteY0" fmla="*/ 318519 h 320802"/>
                <a:gd name="connsiteX1" fmla="*/ 304674 w 553495"/>
                <a:gd name="connsiteY1" fmla="*/ 89919 h 320802"/>
                <a:gd name="connsiteX2" fmla="*/ 545974 w 553495"/>
                <a:gd name="connsiteY2" fmla="*/ 10544 h 320802"/>
                <a:gd name="connsiteX3" fmla="*/ 479299 w 553495"/>
                <a:gd name="connsiteY3" fmla="*/ 7369 h 320802"/>
                <a:gd name="connsiteX4" fmla="*/ 345949 w 553495"/>
                <a:gd name="connsiteY4" fmla="*/ 70869 h 320802"/>
                <a:gd name="connsiteX5" fmla="*/ 380874 w 553495"/>
                <a:gd name="connsiteY5" fmla="*/ 29594 h 320802"/>
                <a:gd name="connsiteX6" fmla="*/ 244349 w 553495"/>
                <a:gd name="connsiteY6" fmla="*/ 128019 h 320802"/>
                <a:gd name="connsiteX7" fmla="*/ 187199 w 553495"/>
                <a:gd name="connsiteY7" fmla="*/ 185169 h 320802"/>
                <a:gd name="connsiteX8" fmla="*/ 218949 w 553495"/>
                <a:gd name="connsiteY8" fmla="*/ 172469 h 320802"/>
                <a:gd name="connsiteX9" fmla="*/ 120524 w 553495"/>
                <a:gd name="connsiteY9" fmla="*/ 235969 h 320802"/>
                <a:gd name="connsiteX10" fmla="*/ 145924 w 553495"/>
                <a:gd name="connsiteY10" fmla="*/ 210569 h 320802"/>
                <a:gd name="connsiteX11" fmla="*/ 3049 w 553495"/>
                <a:gd name="connsiteY11" fmla="*/ 318519 h 32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95" h="320802">
                  <a:moveTo>
                    <a:pt x="3049" y="318519"/>
                  </a:moveTo>
                  <a:cubicBezTo>
                    <a:pt x="29507" y="298411"/>
                    <a:pt x="214187" y="141248"/>
                    <a:pt x="304674" y="89919"/>
                  </a:cubicBezTo>
                  <a:cubicBezTo>
                    <a:pt x="395161" y="38590"/>
                    <a:pt x="516870" y="24302"/>
                    <a:pt x="545974" y="10544"/>
                  </a:cubicBezTo>
                  <a:cubicBezTo>
                    <a:pt x="575078" y="-3214"/>
                    <a:pt x="512637" y="-2685"/>
                    <a:pt x="479299" y="7369"/>
                  </a:cubicBezTo>
                  <a:cubicBezTo>
                    <a:pt x="445961" y="17423"/>
                    <a:pt x="362353" y="67165"/>
                    <a:pt x="345949" y="70869"/>
                  </a:cubicBezTo>
                  <a:cubicBezTo>
                    <a:pt x="329545" y="74573"/>
                    <a:pt x="397807" y="20069"/>
                    <a:pt x="380874" y="29594"/>
                  </a:cubicBezTo>
                  <a:cubicBezTo>
                    <a:pt x="363941" y="39119"/>
                    <a:pt x="276628" y="102090"/>
                    <a:pt x="244349" y="128019"/>
                  </a:cubicBezTo>
                  <a:cubicBezTo>
                    <a:pt x="212070" y="153948"/>
                    <a:pt x="191432" y="177761"/>
                    <a:pt x="187199" y="185169"/>
                  </a:cubicBezTo>
                  <a:cubicBezTo>
                    <a:pt x="182966" y="192577"/>
                    <a:pt x="230061" y="164002"/>
                    <a:pt x="218949" y="172469"/>
                  </a:cubicBezTo>
                  <a:cubicBezTo>
                    <a:pt x="207837" y="180936"/>
                    <a:pt x="132695" y="229619"/>
                    <a:pt x="120524" y="235969"/>
                  </a:cubicBezTo>
                  <a:cubicBezTo>
                    <a:pt x="108353" y="242319"/>
                    <a:pt x="161270" y="201573"/>
                    <a:pt x="145924" y="210569"/>
                  </a:cubicBezTo>
                  <a:cubicBezTo>
                    <a:pt x="130578" y="219565"/>
                    <a:pt x="-23409" y="338627"/>
                    <a:pt x="3049" y="318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C36E8C2A-FA24-4C71-ECAD-8F657903FFEB}"/>
                </a:ext>
              </a:extLst>
            </p:cNvPr>
            <p:cNvSpPr/>
            <p:nvPr/>
          </p:nvSpPr>
          <p:spPr>
            <a:xfrm>
              <a:off x="3711482" y="5660619"/>
              <a:ext cx="536676" cy="178209"/>
            </a:xfrm>
            <a:custGeom>
              <a:avLst/>
              <a:gdLst>
                <a:gd name="connsiteX0" fmla="*/ 93 w 536676"/>
                <a:gd name="connsiteY0" fmla="*/ 16281 h 178209"/>
                <a:gd name="connsiteX1" fmla="*/ 231868 w 536676"/>
                <a:gd name="connsiteY1" fmla="*/ 16281 h 178209"/>
                <a:gd name="connsiteX2" fmla="*/ 349343 w 536676"/>
                <a:gd name="connsiteY2" fmla="*/ 22631 h 178209"/>
                <a:gd name="connsiteX3" fmla="*/ 323943 w 536676"/>
                <a:gd name="connsiteY3" fmla="*/ 16281 h 178209"/>
                <a:gd name="connsiteX4" fmla="*/ 460468 w 536676"/>
                <a:gd name="connsiteY4" fmla="*/ 98831 h 178209"/>
                <a:gd name="connsiteX5" fmla="*/ 536668 w 536676"/>
                <a:gd name="connsiteY5" fmla="*/ 178206 h 178209"/>
                <a:gd name="connsiteX6" fmla="*/ 463643 w 536676"/>
                <a:gd name="connsiteY6" fmla="*/ 95656 h 178209"/>
                <a:gd name="connsiteX7" fmla="*/ 247743 w 536676"/>
                <a:gd name="connsiteY7" fmla="*/ 13106 h 178209"/>
                <a:gd name="connsiteX8" fmla="*/ 285843 w 536676"/>
                <a:gd name="connsiteY8" fmla="*/ 22631 h 178209"/>
                <a:gd name="connsiteX9" fmla="*/ 260443 w 536676"/>
                <a:gd name="connsiteY9" fmla="*/ 406 h 178209"/>
                <a:gd name="connsiteX10" fmla="*/ 93 w 536676"/>
                <a:gd name="connsiteY10" fmla="*/ 16281 h 17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676" h="178209">
                  <a:moveTo>
                    <a:pt x="93" y="16281"/>
                  </a:moveTo>
                  <a:cubicBezTo>
                    <a:pt x="-4669" y="18927"/>
                    <a:pt x="173660" y="15223"/>
                    <a:pt x="231868" y="16281"/>
                  </a:cubicBezTo>
                  <a:cubicBezTo>
                    <a:pt x="290076" y="17339"/>
                    <a:pt x="333997" y="22631"/>
                    <a:pt x="349343" y="22631"/>
                  </a:cubicBezTo>
                  <a:cubicBezTo>
                    <a:pt x="364689" y="22631"/>
                    <a:pt x="305422" y="3581"/>
                    <a:pt x="323943" y="16281"/>
                  </a:cubicBezTo>
                  <a:cubicBezTo>
                    <a:pt x="342464" y="28981"/>
                    <a:pt x="425014" y="71844"/>
                    <a:pt x="460468" y="98831"/>
                  </a:cubicBezTo>
                  <a:cubicBezTo>
                    <a:pt x="495922" y="125819"/>
                    <a:pt x="536139" y="178735"/>
                    <a:pt x="536668" y="178206"/>
                  </a:cubicBezTo>
                  <a:cubicBezTo>
                    <a:pt x="537197" y="177677"/>
                    <a:pt x="511797" y="123173"/>
                    <a:pt x="463643" y="95656"/>
                  </a:cubicBezTo>
                  <a:cubicBezTo>
                    <a:pt x="415489" y="68139"/>
                    <a:pt x="277376" y="25277"/>
                    <a:pt x="247743" y="13106"/>
                  </a:cubicBezTo>
                  <a:cubicBezTo>
                    <a:pt x="218110" y="935"/>
                    <a:pt x="283726" y="24748"/>
                    <a:pt x="285843" y="22631"/>
                  </a:cubicBezTo>
                  <a:cubicBezTo>
                    <a:pt x="287960" y="20514"/>
                    <a:pt x="301189" y="3581"/>
                    <a:pt x="260443" y="406"/>
                  </a:cubicBezTo>
                  <a:cubicBezTo>
                    <a:pt x="219697" y="-2769"/>
                    <a:pt x="4855" y="13635"/>
                    <a:pt x="93" y="162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F0CE5EF-800B-B6A8-03C4-3EBCF18EDDE9}"/>
                </a:ext>
              </a:extLst>
            </p:cNvPr>
            <p:cNvSpPr/>
            <p:nvPr/>
          </p:nvSpPr>
          <p:spPr>
            <a:xfrm>
              <a:off x="2913191" y="5962302"/>
              <a:ext cx="338150" cy="572587"/>
            </a:xfrm>
            <a:custGeom>
              <a:avLst/>
              <a:gdLst>
                <a:gd name="connsiteX0" fmla="*/ 338009 w 338150"/>
                <a:gd name="connsiteY0" fmla="*/ 348 h 572587"/>
                <a:gd name="connsiteX1" fmla="*/ 96709 w 338150"/>
                <a:gd name="connsiteY1" fmla="*/ 232123 h 572587"/>
                <a:gd name="connsiteX2" fmla="*/ 137984 w 338150"/>
                <a:gd name="connsiteY2" fmla="*/ 194023 h 572587"/>
                <a:gd name="connsiteX3" fmla="*/ 96709 w 338150"/>
                <a:gd name="connsiteY3" fmla="*/ 270223 h 572587"/>
                <a:gd name="connsiteX4" fmla="*/ 1459 w 338150"/>
                <a:gd name="connsiteY4" fmla="*/ 565498 h 572587"/>
                <a:gd name="connsiteX5" fmla="*/ 42734 w 338150"/>
                <a:gd name="connsiteY5" fmla="*/ 460723 h 572587"/>
                <a:gd name="connsiteX6" fmla="*/ 93534 w 338150"/>
                <a:gd name="connsiteY6" fmla="*/ 238473 h 572587"/>
                <a:gd name="connsiteX7" fmla="*/ 87184 w 338150"/>
                <a:gd name="connsiteY7" fmla="*/ 276573 h 572587"/>
                <a:gd name="connsiteX8" fmla="*/ 131634 w 338150"/>
                <a:gd name="connsiteY8" fmla="*/ 181323 h 572587"/>
                <a:gd name="connsiteX9" fmla="*/ 338009 w 338150"/>
                <a:gd name="connsiteY9" fmla="*/ 348 h 57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150" h="572587">
                  <a:moveTo>
                    <a:pt x="338009" y="348"/>
                  </a:moveTo>
                  <a:cubicBezTo>
                    <a:pt x="332188" y="8815"/>
                    <a:pt x="130046" y="199844"/>
                    <a:pt x="96709" y="232123"/>
                  </a:cubicBezTo>
                  <a:cubicBezTo>
                    <a:pt x="63372" y="264402"/>
                    <a:pt x="137984" y="187673"/>
                    <a:pt x="137984" y="194023"/>
                  </a:cubicBezTo>
                  <a:cubicBezTo>
                    <a:pt x="137984" y="200373"/>
                    <a:pt x="119463" y="208311"/>
                    <a:pt x="96709" y="270223"/>
                  </a:cubicBezTo>
                  <a:cubicBezTo>
                    <a:pt x="73955" y="332136"/>
                    <a:pt x="10455" y="533748"/>
                    <a:pt x="1459" y="565498"/>
                  </a:cubicBezTo>
                  <a:cubicBezTo>
                    <a:pt x="-7537" y="597248"/>
                    <a:pt x="27388" y="515227"/>
                    <a:pt x="42734" y="460723"/>
                  </a:cubicBezTo>
                  <a:cubicBezTo>
                    <a:pt x="58080" y="406219"/>
                    <a:pt x="86126" y="269165"/>
                    <a:pt x="93534" y="238473"/>
                  </a:cubicBezTo>
                  <a:cubicBezTo>
                    <a:pt x="100942" y="207781"/>
                    <a:pt x="80834" y="286098"/>
                    <a:pt x="87184" y="276573"/>
                  </a:cubicBezTo>
                  <a:cubicBezTo>
                    <a:pt x="93534" y="267048"/>
                    <a:pt x="94592" y="222598"/>
                    <a:pt x="131634" y="181323"/>
                  </a:cubicBezTo>
                  <a:cubicBezTo>
                    <a:pt x="168676" y="140048"/>
                    <a:pt x="343830" y="-8119"/>
                    <a:pt x="338009" y="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A42F1CAB-71E9-9730-59EA-70F99AB6BEA3}"/>
                </a:ext>
              </a:extLst>
            </p:cNvPr>
            <p:cNvSpPr/>
            <p:nvPr/>
          </p:nvSpPr>
          <p:spPr>
            <a:xfrm>
              <a:off x="2883319" y="6505248"/>
              <a:ext cx="155046" cy="523394"/>
            </a:xfrm>
            <a:custGeom>
              <a:avLst/>
              <a:gdLst>
                <a:gd name="connsiteX0" fmla="*/ 50381 w 155046"/>
                <a:gd name="connsiteY0" fmla="*/ 327 h 523394"/>
                <a:gd name="connsiteX1" fmla="*/ 18631 w 155046"/>
                <a:gd name="connsiteY1" fmla="*/ 152727 h 523394"/>
                <a:gd name="connsiteX2" fmla="*/ 5931 w 155046"/>
                <a:gd name="connsiteY2" fmla="*/ 279727 h 523394"/>
                <a:gd name="connsiteX3" fmla="*/ 12281 w 155046"/>
                <a:gd name="connsiteY3" fmla="*/ 222577 h 523394"/>
                <a:gd name="connsiteX4" fmla="*/ 37681 w 155046"/>
                <a:gd name="connsiteY4" fmla="*/ 336877 h 523394"/>
                <a:gd name="connsiteX5" fmla="*/ 148806 w 155046"/>
                <a:gd name="connsiteY5" fmla="*/ 517852 h 523394"/>
                <a:gd name="connsiteX6" fmla="*/ 126581 w 155046"/>
                <a:gd name="connsiteY6" fmla="*/ 454352 h 523394"/>
                <a:gd name="connsiteX7" fmla="*/ 5931 w 155046"/>
                <a:gd name="connsiteY7" fmla="*/ 228927 h 523394"/>
                <a:gd name="connsiteX8" fmla="*/ 21806 w 155046"/>
                <a:gd name="connsiteY8" fmla="*/ 114627 h 523394"/>
                <a:gd name="connsiteX9" fmla="*/ 50381 w 155046"/>
                <a:gd name="connsiteY9" fmla="*/ 327 h 52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046" h="523394">
                  <a:moveTo>
                    <a:pt x="50381" y="327"/>
                  </a:moveTo>
                  <a:cubicBezTo>
                    <a:pt x="49852" y="6677"/>
                    <a:pt x="26039" y="106160"/>
                    <a:pt x="18631" y="152727"/>
                  </a:cubicBezTo>
                  <a:cubicBezTo>
                    <a:pt x="11223" y="199294"/>
                    <a:pt x="6989" y="268085"/>
                    <a:pt x="5931" y="279727"/>
                  </a:cubicBezTo>
                  <a:cubicBezTo>
                    <a:pt x="4873" y="291369"/>
                    <a:pt x="6989" y="213052"/>
                    <a:pt x="12281" y="222577"/>
                  </a:cubicBezTo>
                  <a:cubicBezTo>
                    <a:pt x="17573" y="232102"/>
                    <a:pt x="14927" y="287665"/>
                    <a:pt x="37681" y="336877"/>
                  </a:cubicBezTo>
                  <a:cubicBezTo>
                    <a:pt x="60435" y="386090"/>
                    <a:pt x="133989" y="498273"/>
                    <a:pt x="148806" y="517852"/>
                  </a:cubicBezTo>
                  <a:cubicBezTo>
                    <a:pt x="163623" y="537431"/>
                    <a:pt x="150393" y="502506"/>
                    <a:pt x="126581" y="454352"/>
                  </a:cubicBezTo>
                  <a:cubicBezTo>
                    <a:pt x="102769" y="406198"/>
                    <a:pt x="23393" y="285548"/>
                    <a:pt x="5931" y="228927"/>
                  </a:cubicBezTo>
                  <a:cubicBezTo>
                    <a:pt x="-11531" y="172306"/>
                    <a:pt x="14398" y="147435"/>
                    <a:pt x="21806" y="114627"/>
                  </a:cubicBezTo>
                  <a:cubicBezTo>
                    <a:pt x="29214" y="81819"/>
                    <a:pt x="50910" y="-6023"/>
                    <a:pt x="50381" y="3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616BFA35-5BE1-50F8-6A9F-E6990941D05C}"/>
                </a:ext>
              </a:extLst>
            </p:cNvPr>
            <p:cNvSpPr/>
            <p:nvPr/>
          </p:nvSpPr>
          <p:spPr>
            <a:xfrm>
              <a:off x="2971002" y="5798189"/>
              <a:ext cx="685943" cy="1126304"/>
            </a:xfrm>
            <a:custGeom>
              <a:avLst/>
              <a:gdLst>
                <a:gd name="connsiteX0" fmla="*/ 683423 w 685943"/>
                <a:gd name="connsiteY0" fmla="*/ 2536 h 1126304"/>
                <a:gd name="connsiteX1" fmla="*/ 261148 w 685943"/>
                <a:gd name="connsiteY1" fmla="*/ 243836 h 1126304"/>
                <a:gd name="connsiteX2" fmla="*/ 308773 w 685943"/>
                <a:gd name="connsiteY2" fmla="*/ 212086 h 1126304"/>
                <a:gd name="connsiteX3" fmla="*/ 140498 w 685943"/>
                <a:gd name="connsiteY3" fmla="*/ 427986 h 1126304"/>
                <a:gd name="connsiteX4" fmla="*/ 42073 w 685943"/>
                <a:gd name="connsiteY4" fmla="*/ 580386 h 1126304"/>
                <a:gd name="connsiteX5" fmla="*/ 99223 w 685943"/>
                <a:gd name="connsiteY5" fmla="*/ 501011 h 1126304"/>
                <a:gd name="connsiteX6" fmla="*/ 45248 w 685943"/>
                <a:gd name="connsiteY6" fmla="*/ 647061 h 1126304"/>
                <a:gd name="connsiteX7" fmla="*/ 3973 w 685943"/>
                <a:gd name="connsiteY7" fmla="*/ 812161 h 1126304"/>
                <a:gd name="connsiteX8" fmla="*/ 13498 w 685943"/>
                <a:gd name="connsiteY8" fmla="*/ 901061 h 1126304"/>
                <a:gd name="connsiteX9" fmla="*/ 108748 w 685943"/>
                <a:gd name="connsiteY9" fmla="*/ 1123311 h 1126304"/>
                <a:gd name="connsiteX10" fmla="*/ 92873 w 685943"/>
                <a:gd name="connsiteY10" fmla="*/ 1028061 h 1126304"/>
                <a:gd name="connsiteX11" fmla="*/ 57948 w 685943"/>
                <a:gd name="connsiteY11" fmla="*/ 1009011 h 1126304"/>
                <a:gd name="connsiteX12" fmla="*/ 3973 w 685943"/>
                <a:gd name="connsiteY12" fmla="*/ 805811 h 1126304"/>
                <a:gd name="connsiteX13" fmla="*/ 105573 w 685943"/>
                <a:gd name="connsiteY13" fmla="*/ 427986 h 1126304"/>
                <a:gd name="connsiteX14" fmla="*/ 99223 w 685943"/>
                <a:gd name="connsiteY14" fmla="*/ 443861 h 1126304"/>
                <a:gd name="connsiteX15" fmla="*/ 245273 w 685943"/>
                <a:gd name="connsiteY15" fmla="*/ 285111 h 1126304"/>
                <a:gd name="connsiteX16" fmla="*/ 404023 w 685943"/>
                <a:gd name="connsiteY16" fmla="*/ 142236 h 1126304"/>
                <a:gd name="connsiteX17" fmla="*/ 470698 w 685943"/>
                <a:gd name="connsiteY17" fmla="*/ 75561 h 1126304"/>
                <a:gd name="connsiteX18" fmla="*/ 438948 w 685943"/>
                <a:gd name="connsiteY18" fmla="*/ 113661 h 1126304"/>
                <a:gd name="connsiteX19" fmla="*/ 683423 w 685943"/>
                <a:gd name="connsiteY19" fmla="*/ 2536 h 112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5943" h="1126304">
                  <a:moveTo>
                    <a:pt x="683423" y="2536"/>
                  </a:moveTo>
                  <a:cubicBezTo>
                    <a:pt x="653790" y="24232"/>
                    <a:pt x="323590" y="208911"/>
                    <a:pt x="261148" y="243836"/>
                  </a:cubicBezTo>
                  <a:cubicBezTo>
                    <a:pt x="198706" y="278761"/>
                    <a:pt x="328881" y="181394"/>
                    <a:pt x="308773" y="212086"/>
                  </a:cubicBezTo>
                  <a:cubicBezTo>
                    <a:pt x="288665" y="242778"/>
                    <a:pt x="184948" y="366603"/>
                    <a:pt x="140498" y="427986"/>
                  </a:cubicBezTo>
                  <a:cubicBezTo>
                    <a:pt x="96048" y="489369"/>
                    <a:pt x="48952" y="568215"/>
                    <a:pt x="42073" y="580386"/>
                  </a:cubicBezTo>
                  <a:cubicBezTo>
                    <a:pt x="35194" y="592557"/>
                    <a:pt x="98694" y="489899"/>
                    <a:pt x="99223" y="501011"/>
                  </a:cubicBezTo>
                  <a:cubicBezTo>
                    <a:pt x="99752" y="512123"/>
                    <a:pt x="61123" y="595203"/>
                    <a:pt x="45248" y="647061"/>
                  </a:cubicBezTo>
                  <a:cubicBezTo>
                    <a:pt x="29373" y="698919"/>
                    <a:pt x="9265" y="769828"/>
                    <a:pt x="3973" y="812161"/>
                  </a:cubicBezTo>
                  <a:cubicBezTo>
                    <a:pt x="-1319" y="854494"/>
                    <a:pt x="-3965" y="849203"/>
                    <a:pt x="13498" y="901061"/>
                  </a:cubicBezTo>
                  <a:cubicBezTo>
                    <a:pt x="30960" y="952919"/>
                    <a:pt x="95519" y="1102144"/>
                    <a:pt x="108748" y="1123311"/>
                  </a:cubicBezTo>
                  <a:cubicBezTo>
                    <a:pt x="121977" y="1144478"/>
                    <a:pt x="101340" y="1047111"/>
                    <a:pt x="92873" y="1028061"/>
                  </a:cubicBezTo>
                  <a:cubicBezTo>
                    <a:pt x="84406" y="1009011"/>
                    <a:pt x="72765" y="1046053"/>
                    <a:pt x="57948" y="1009011"/>
                  </a:cubicBezTo>
                  <a:cubicBezTo>
                    <a:pt x="43131" y="971969"/>
                    <a:pt x="-3965" y="902649"/>
                    <a:pt x="3973" y="805811"/>
                  </a:cubicBezTo>
                  <a:cubicBezTo>
                    <a:pt x="11910" y="708974"/>
                    <a:pt x="89698" y="488311"/>
                    <a:pt x="105573" y="427986"/>
                  </a:cubicBezTo>
                  <a:cubicBezTo>
                    <a:pt x="121448" y="367661"/>
                    <a:pt x="75940" y="467674"/>
                    <a:pt x="99223" y="443861"/>
                  </a:cubicBezTo>
                  <a:cubicBezTo>
                    <a:pt x="122506" y="420049"/>
                    <a:pt x="194473" y="335382"/>
                    <a:pt x="245273" y="285111"/>
                  </a:cubicBezTo>
                  <a:cubicBezTo>
                    <a:pt x="296073" y="234840"/>
                    <a:pt x="366452" y="177161"/>
                    <a:pt x="404023" y="142236"/>
                  </a:cubicBezTo>
                  <a:cubicBezTo>
                    <a:pt x="441594" y="107311"/>
                    <a:pt x="464877" y="80323"/>
                    <a:pt x="470698" y="75561"/>
                  </a:cubicBezTo>
                  <a:cubicBezTo>
                    <a:pt x="476519" y="70799"/>
                    <a:pt x="405611" y="122128"/>
                    <a:pt x="438948" y="113661"/>
                  </a:cubicBezTo>
                  <a:cubicBezTo>
                    <a:pt x="472285" y="105194"/>
                    <a:pt x="713056" y="-19160"/>
                    <a:pt x="683423" y="2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9EF2808B-0E3D-33BF-8AB9-D5EB69FC5BA3}"/>
                </a:ext>
              </a:extLst>
            </p:cNvPr>
            <p:cNvSpPr/>
            <p:nvPr/>
          </p:nvSpPr>
          <p:spPr>
            <a:xfrm>
              <a:off x="3590505" y="5756214"/>
              <a:ext cx="922543" cy="730977"/>
            </a:xfrm>
            <a:custGeom>
              <a:avLst/>
              <a:gdLst>
                <a:gd name="connsiteX0" fmla="*/ 420 w 922543"/>
                <a:gd name="connsiteY0" fmla="*/ 69911 h 730977"/>
                <a:gd name="connsiteX1" fmla="*/ 270295 w 922543"/>
                <a:gd name="connsiteY1" fmla="*/ 61 h 730977"/>
                <a:gd name="connsiteX2" fmla="*/ 495720 w 922543"/>
                <a:gd name="connsiteY2" fmla="*/ 57211 h 730977"/>
                <a:gd name="connsiteX3" fmla="*/ 473495 w 922543"/>
                <a:gd name="connsiteY3" fmla="*/ 34986 h 730977"/>
                <a:gd name="connsiteX4" fmla="*/ 603670 w 922543"/>
                <a:gd name="connsiteY4" fmla="*/ 139761 h 730977"/>
                <a:gd name="connsiteX5" fmla="*/ 721145 w 922543"/>
                <a:gd name="connsiteY5" fmla="*/ 250886 h 730977"/>
                <a:gd name="connsiteX6" fmla="*/ 692570 w 922543"/>
                <a:gd name="connsiteY6" fmla="*/ 212786 h 730977"/>
                <a:gd name="connsiteX7" fmla="*/ 784645 w 922543"/>
                <a:gd name="connsiteY7" fmla="*/ 365186 h 730977"/>
                <a:gd name="connsiteX8" fmla="*/ 917995 w 922543"/>
                <a:gd name="connsiteY8" fmla="*/ 717611 h 730977"/>
                <a:gd name="connsiteX9" fmla="*/ 876720 w 922543"/>
                <a:gd name="connsiteY9" fmla="*/ 616011 h 730977"/>
                <a:gd name="connsiteX10" fmla="*/ 733845 w 922543"/>
                <a:gd name="connsiteY10" fmla="*/ 231836 h 730977"/>
                <a:gd name="connsiteX11" fmla="*/ 575095 w 922543"/>
                <a:gd name="connsiteY11" fmla="*/ 123886 h 730977"/>
                <a:gd name="connsiteX12" fmla="*/ 336970 w 922543"/>
                <a:gd name="connsiteY12" fmla="*/ 31811 h 730977"/>
                <a:gd name="connsiteX13" fmla="*/ 368720 w 922543"/>
                <a:gd name="connsiteY13" fmla="*/ 31811 h 730977"/>
                <a:gd name="connsiteX14" fmla="*/ 311570 w 922543"/>
                <a:gd name="connsiteY14" fmla="*/ 19111 h 730977"/>
                <a:gd name="connsiteX15" fmla="*/ 209970 w 922543"/>
                <a:gd name="connsiteY15" fmla="*/ 15936 h 730977"/>
                <a:gd name="connsiteX16" fmla="*/ 420 w 922543"/>
                <a:gd name="connsiteY16" fmla="*/ 69911 h 73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543" h="730977">
                  <a:moveTo>
                    <a:pt x="420" y="69911"/>
                  </a:moveTo>
                  <a:cubicBezTo>
                    <a:pt x="10474" y="67265"/>
                    <a:pt x="187745" y="2178"/>
                    <a:pt x="270295" y="61"/>
                  </a:cubicBezTo>
                  <a:cubicBezTo>
                    <a:pt x="352845" y="-2056"/>
                    <a:pt x="461853" y="51390"/>
                    <a:pt x="495720" y="57211"/>
                  </a:cubicBezTo>
                  <a:cubicBezTo>
                    <a:pt x="529587" y="63032"/>
                    <a:pt x="455503" y="21228"/>
                    <a:pt x="473495" y="34986"/>
                  </a:cubicBezTo>
                  <a:cubicBezTo>
                    <a:pt x="491487" y="48744"/>
                    <a:pt x="562395" y="103778"/>
                    <a:pt x="603670" y="139761"/>
                  </a:cubicBezTo>
                  <a:cubicBezTo>
                    <a:pt x="644945" y="175744"/>
                    <a:pt x="706328" y="238715"/>
                    <a:pt x="721145" y="250886"/>
                  </a:cubicBezTo>
                  <a:cubicBezTo>
                    <a:pt x="735962" y="263057"/>
                    <a:pt x="681987" y="193736"/>
                    <a:pt x="692570" y="212786"/>
                  </a:cubicBezTo>
                  <a:cubicBezTo>
                    <a:pt x="703153" y="231836"/>
                    <a:pt x="747074" y="281048"/>
                    <a:pt x="784645" y="365186"/>
                  </a:cubicBezTo>
                  <a:cubicBezTo>
                    <a:pt x="822216" y="449324"/>
                    <a:pt x="902649" y="675807"/>
                    <a:pt x="917995" y="717611"/>
                  </a:cubicBezTo>
                  <a:cubicBezTo>
                    <a:pt x="933341" y="759415"/>
                    <a:pt x="907412" y="696973"/>
                    <a:pt x="876720" y="616011"/>
                  </a:cubicBezTo>
                  <a:cubicBezTo>
                    <a:pt x="846028" y="535049"/>
                    <a:pt x="784116" y="313857"/>
                    <a:pt x="733845" y="231836"/>
                  </a:cubicBezTo>
                  <a:cubicBezTo>
                    <a:pt x="683574" y="149815"/>
                    <a:pt x="641241" y="157224"/>
                    <a:pt x="575095" y="123886"/>
                  </a:cubicBezTo>
                  <a:cubicBezTo>
                    <a:pt x="508949" y="90548"/>
                    <a:pt x="371366" y="47157"/>
                    <a:pt x="336970" y="31811"/>
                  </a:cubicBezTo>
                  <a:cubicBezTo>
                    <a:pt x="302574" y="16465"/>
                    <a:pt x="372953" y="33928"/>
                    <a:pt x="368720" y="31811"/>
                  </a:cubicBezTo>
                  <a:cubicBezTo>
                    <a:pt x="364487" y="29694"/>
                    <a:pt x="338028" y="21757"/>
                    <a:pt x="311570" y="19111"/>
                  </a:cubicBezTo>
                  <a:cubicBezTo>
                    <a:pt x="285112" y="16465"/>
                    <a:pt x="256537" y="9057"/>
                    <a:pt x="209970" y="15936"/>
                  </a:cubicBezTo>
                  <a:cubicBezTo>
                    <a:pt x="163403" y="22815"/>
                    <a:pt x="-9634" y="72557"/>
                    <a:pt x="420" y="699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9F98E2C8-81D2-6046-5F30-81FDC1E60CDA}"/>
                </a:ext>
              </a:extLst>
            </p:cNvPr>
            <p:cNvSpPr/>
            <p:nvPr/>
          </p:nvSpPr>
          <p:spPr>
            <a:xfrm>
              <a:off x="4282890" y="5835517"/>
              <a:ext cx="301747" cy="1144251"/>
            </a:xfrm>
            <a:custGeom>
              <a:avLst/>
              <a:gdLst>
                <a:gd name="connsiteX0" fmla="*/ 185 w 301747"/>
                <a:gd name="connsiteY0" fmla="*/ 133 h 1144251"/>
                <a:gd name="connsiteX1" fmla="*/ 127185 w 301747"/>
                <a:gd name="connsiteY1" fmla="*/ 181108 h 1144251"/>
                <a:gd name="connsiteX2" fmla="*/ 124010 w 301747"/>
                <a:gd name="connsiteY2" fmla="*/ 177933 h 1144251"/>
                <a:gd name="connsiteX3" fmla="*/ 197035 w 301747"/>
                <a:gd name="connsiteY3" fmla="*/ 346208 h 1144251"/>
                <a:gd name="connsiteX4" fmla="*/ 181160 w 301747"/>
                <a:gd name="connsiteY4" fmla="*/ 298583 h 1144251"/>
                <a:gd name="connsiteX5" fmla="*/ 263710 w 301747"/>
                <a:gd name="connsiteY5" fmla="*/ 603383 h 1144251"/>
                <a:gd name="connsiteX6" fmla="*/ 289110 w 301747"/>
                <a:gd name="connsiteY6" fmla="*/ 793883 h 1144251"/>
                <a:gd name="connsiteX7" fmla="*/ 279585 w 301747"/>
                <a:gd name="connsiteY7" fmla="*/ 851033 h 1144251"/>
                <a:gd name="connsiteX8" fmla="*/ 298635 w 301747"/>
                <a:gd name="connsiteY8" fmla="*/ 835158 h 1144251"/>
                <a:gd name="connsiteX9" fmla="*/ 203385 w 301747"/>
                <a:gd name="connsiteY9" fmla="*/ 987558 h 1144251"/>
                <a:gd name="connsiteX10" fmla="*/ 95435 w 301747"/>
                <a:gd name="connsiteY10" fmla="*/ 1143133 h 1144251"/>
                <a:gd name="connsiteX11" fmla="*/ 133535 w 301747"/>
                <a:gd name="connsiteY11" fmla="*/ 1047883 h 1144251"/>
                <a:gd name="connsiteX12" fmla="*/ 292285 w 301747"/>
                <a:gd name="connsiteY12" fmla="*/ 870083 h 1144251"/>
                <a:gd name="connsiteX13" fmla="*/ 235135 w 301747"/>
                <a:gd name="connsiteY13" fmla="*/ 511308 h 1144251"/>
                <a:gd name="connsiteX14" fmla="*/ 238310 w 301747"/>
                <a:gd name="connsiteY14" fmla="*/ 514483 h 1144251"/>
                <a:gd name="connsiteX15" fmla="*/ 162110 w 301747"/>
                <a:gd name="connsiteY15" fmla="*/ 216033 h 1144251"/>
                <a:gd name="connsiteX16" fmla="*/ 185 w 301747"/>
                <a:gd name="connsiteY16" fmla="*/ 133 h 114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747" h="1144251">
                  <a:moveTo>
                    <a:pt x="185" y="133"/>
                  </a:moveTo>
                  <a:cubicBezTo>
                    <a:pt x="-5636" y="-5688"/>
                    <a:pt x="127185" y="181108"/>
                    <a:pt x="127185" y="181108"/>
                  </a:cubicBezTo>
                  <a:cubicBezTo>
                    <a:pt x="147822" y="210741"/>
                    <a:pt x="112368" y="150416"/>
                    <a:pt x="124010" y="177933"/>
                  </a:cubicBezTo>
                  <a:cubicBezTo>
                    <a:pt x="135652" y="205450"/>
                    <a:pt x="187510" y="326100"/>
                    <a:pt x="197035" y="346208"/>
                  </a:cubicBezTo>
                  <a:cubicBezTo>
                    <a:pt x="206560" y="366316"/>
                    <a:pt x="170048" y="255721"/>
                    <a:pt x="181160" y="298583"/>
                  </a:cubicBezTo>
                  <a:cubicBezTo>
                    <a:pt x="192272" y="341445"/>
                    <a:pt x="245718" y="520833"/>
                    <a:pt x="263710" y="603383"/>
                  </a:cubicBezTo>
                  <a:cubicBezTo>
                    <a:pt x="281702" y="685933"/>
                    <a:pt x="286464" y="752608"/>
                    <a:pt x="289110" y="793883"/>
                  </a:cubicBezTo>
                  <a:cubicBezTo>
                    <a:pt x="291756" y="835158"/>
                    <a:pt x="279585" y="851033"/>
                    <a:pt x="279585" y="851033"/>
                  </a:cubicBezTo>
                  <a:cubicBezTo>
                    <a:pt x="281172" y="857912"/>
                    <a:pt x="311335" y="812404"/>
                    <a:pt x="298635" y="835158"/>
                  </a:cubicBezTo>
                  <a:cubicBezTo>
                    <a:pt x="285935" y="857912"/>
                    <a:pt x="237252" y="936229"/>
                    <a:pt x="203385" y="987558"/>
                  </a:cubicBezTo>
                  <a:cubicBezTo>
                    <a:pt x="169518" y="1038887"/>
                    <a:pt x="107077" y="1133079"/>
                    <a:pt x="95435" y="1143133"/>
                  </a:cubicBezTo>
                  <a:cubicBezTo>
                    <a:pt x="83793" y="1153187"/>
                    <a:pt x="100727" y="1093391"/>
                    <a:pt x="133535" y="1047883"/>
                  </a:cubicBezTo>
                  <a:cubicBezTo>
                    <a:pt x="166343" y="1002375"/>
                    <a:pt x="275352" y="959512"/>
                    <a:pt x="292285" y="870083"/>
                  </a:cubicBezTo>
                  <a:cubicBezTo>
                    <a:pt x="309218" y="780654"/>
                    <a:pt x="244131" y="570575"/>
                    <a:pt x="235135" y="511308"/>
                  </a:cubicBezTo>
                  <a:cubicBezTo>
                    <a:pt x="226139" y="452041"/>
                    <a:pt x="250481" y="563696"/>
                    <a:pt x="238310" y="514483"/>
                  </a:cubicBezTo>
                  <a:cubicBezTo>
                    <a:pt x="226139" y="465271"/>
                    <a:pt x="198093" y="297525"/>
                    <a:pt x="162110" y="216033"/>
                  </a:cubicBezTo>
                  <a:cubicBezTo>
                    <a:pt x="126127" y="134541"/>
                    <a:pt x="6006" y="5954"/>
                    <a:pt x="185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D07D3AF5-288C-6155-4562-BAB9ED1AC328}"/>
                </a:ext>
              </a:extLst>
            </p:cNvPr>
            <p:cNvSpPr/>
            <p:nvPr/>
          </p:nvSpPr>
          <p:spPr>
            <a:xfrm>
              <a:off x="3199968" y="5994375"/>
              <a:ext cx="235457" cy="432421"/>
            </a:xfrm>
            <a:custGeom>
              <a:avLst/>
              <a:gdLst>
                <a:gd name="connsiteX0" fmla="*/ 235382 w 235457"/>
                <a:gd name="connsiteY0" fmla="*/ 25 h 432421"/>
                <a:gd name="connsiteX1" fmla="*/ 102032 w 235457"/>
                <a:gd name="connsiteY1" fmla="*/ 158775 h 432421"/>
                <a:gd name="connsiteX2" fmla="*/ 432 w 235457"/>
                <a:gd name="connsiteY2" fmla="*/ 431825 h 432421"/>
                <a:gd name="connsiteX3" fmla="*/ 67107 w 235457"/>
                <a:gd name="connsiteY3" fmla="*/ 228625 h 432421"/>
                <a:gd name="connsiteX4" fmla="*/ 108382 w 235457"/>
                <a:gd name="connsiteY4" fmla="*/ 114325 h 432421"/>
                <a:gd name="connsiteX5" fmla="*/ 82982 w 235457"/>
                <a:gd name="connsiteY5" fmla="*/ 146075 h 432421"/>
                <a:gd name="connsiteX6" fmla="*/ 235382 w 235457"/>
                <a:gd name="connsiteY6" fmla="*/ 25 h 43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457" h="432421">
                  <a:moveTo>
                    <a:pt x="235382" y="25"/>
                  </a:moveTo>
                  <a:cubicBezTo>
                    <a:pt x="238557" y="2142"/>
                    <a:pt x="141190" y="86808"/>
                    <a:pt x="102032" y="158775"/>
                  </a:cubicBezTo>
                  <a:cubicBezTo>
                    <a:pt x="62874" y="230742"/>
                    <a:pt x="6253" y="420183"/>
                    <a:pt x="432" y="431825"/>
                  </a:cubicBezTo>
                  <a:cubicBezTo>
                    <a:pt x="-5389" y="443467"/>
                    <a:pt x="49115" y="281542"/>
                    <a:pt x="67107" y="228625"/>
                  </a:cubicBezTo>
                  <a:cubicBezTo>
                    <a:pt x="85099" y="175708"/>
                    <a:pt x="105736" y="128083"/>
                    <a:pt x="108382" y="114325"/>
                  </a:cubicBezTo>
                  <a:cubicBezTo>
                    <a:pt x="111028" y="100567"/>
                    <a:pt x="64461" y="164067"/>
                    <a:pt x="82982" y="146075"/>
                  </a:cubicBezTo>
                  <a:cubicBezTo>
                    <a:pt x="101503" y="128083"/>
                    <a:pt x="232207" y="-2092"/>
                    <a:pt x="23538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5EAAD6B3-C423-BF77-D632-771212308F57}"/>
                </a:ext>
              </a:extLst>
            </p:cNvPr>
            <p:cNvSpPr/>
            <p:nvPr/>
          </p:nvSpPr>
          <p:spPr>
            <a:xfrm>
              <a:off x="3114675" y="6063364"/>
              <a:ext cx="222547" cy="366011"/>
            </a:xfrm>
            <a:custGeom>
              <a:avLst/>
              <a:gdLst>
                <a:gd name="connsiteX0" fmla="*/ 222250 w 222547"/>
                <a:gd name="connsiteY0" fmla="*/ 886 h 366011"/>
                <a:gd name="connsiteX1" fmla="*/ 38100 w 222547"/>
                <a:gd name="connsiteY1" fmla="*/ 188211 h 366011"/>
                <a:gd name="connsiteX2" fmla="*/ 95250 w 222547"/>
                <a:gd name="connsiteY2" fmla="*/ 115186 h 366011"/>
                <a:gd name="connsiteX3" fmla="*/ 28575 w 222547"/>
                <a:gd name="connsiteY3" fmla="*/ 251711 h 366011"/>
                <a:gd name="connsiteX4" fmla="*/ 0 w 222547"/>
                <a:gd name="connsiteY4" fmla="*/ 366011 h 366011"/>
                <a:gd name="connsiteX5" fmla="*/ 34925 w 222547"/>
                <a:gd name="connsiteY5" fmla="*/ 226311 h 366011"/>
                <a:gd name="connsiteX6" fmla="*/ 120650 w 222547"/>
                <a:gd name="connsiteY6" fmla="*/ 77086 h 366011"/>
                <a:gd name="connsiteX7" fmla="*/ 82550 w 222547"/>
                <a:gd name="connsiteY7" fmla="*/ 115186 h 366011"/>
                <a:gd name="connsiteX8" fmla="*/ 222250 w 222547"/>
                <a:gd name="connsiteY8" fmla="*/ 886 h 3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547" h="366011">
                  <a:moveTo>
                    <a:pt x="222250" y="886"/>
                  </a:moveTo>
                  <a:cubicBezTo>
                    <a:pt x="214842" y="13057"/>
                    <a:pt x="59266" y="169161"/>
                    <a:pt x="38100" y="188211"/>
                  </a:cubicBezTo>
                  <a:cubicBezTo>
                    <a:pt x="16934" y="207261"/>
                    <a:pt x="96837" y="104603"/>
                    <a:pt x="95250" y="115186"/>
                  </a:cubicBezTo>
                  <a:cubicBezTo>
                    <a:pt x="93662" y="125769"/>
                    <a:pt x="44450" y="209907"/>
                    <a:pt x="28575" y="251711"/>
                  </a:cubicBezTo>
                  <a:cubicBezTo>
                    <a:pt x="12700" y="293515"/>
                    <a:pt x="0" y="366011"/>
                    <a:pt x="0" y="366011"/>
                  </a:cubicBezTo>
                  <a:cubicBezTo>
                    <a:pt x="1058" y="361778"/>
                    <a:pt x="14817" y="274465"/>
                    <a:pt x="34925" y="226311"/>
                  </a:cubicBezTo>
                  <a:cubicBezTo>
                    <a:pt x="55033" y="178157"/>
                    <a:pt x="112713" y="95607"/>
                    <a:pt x="120650" y="77086"/>
                  </a:cubicBezTo>
                  <a:cubicBezTo>
                    <a:pt x="128587" y="58565"/>
                    <a:pt x="68792" y="124711"/>
                    <a:pt x="82550" y="115186"/>
                  </a:cubicBezTo>
                  <a:cubicBezTo>
                    <a:pt x="96308" y="105661"/>
                    <a:pt x="229658" y="-11285"/>
                    <a:pt x="222250" y="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BCEF62D6-0002-5904-A337-84A55E1EF312}"/>
                </a:ext>
              </a:extLst>
            </p:cNvPr>
            <p:cNvSpPr/>
            <p:nvPr/>
          </p:nvSpPr>
          <p:spPr>
            <a:xfrm>
              <a:off x="3298825" y="5999802"/>
              <a:ext cx="1222415" cy="684010"/>
            </a:xfrm>
            <a:custGeom>
              <a:avLst/>
              <a:gdLst>
                <a:gd name="connsiteX0" fmla="*/ 0 w 1222415"/>
                <a:gd name="connsiteY0" fmla="*/ 254948 h 684010"/>
                <a:gd name="connsiteX1" fmla="*/ 130175 w 1222415"/>
                <a:gd name="connsiteY1" fmla="*/ 64448 h 684010"/>
                <a:gd name="connsiteX2" fmla="*/ 146050 w 1222415"/>
                <a:gd name="connsiteY2" fmla="*/ 16823 h 684010"/>
                <a:gd name="connsiteX3" fmla="*/ 292100 w 1222415"/>
                <a:gd name="connsiteY3" fmla="*/ 54923 h 684010"/>
                <a:gd name="connsiteX4" fmla="*/ 282575 w 1222415"/>
                <a:gd name="connsiteY4" fmla="*/ 42223 h 684010"/>
                <a:gd name="connsiteX5" fmla="*/ 381000 w 1222415"/>
                <a:gd name="connsiteY5" fmla="*/ 181923 h 684010"/>
                <a:gd name="connsiteX6" fmla="*/ 358775 w 1222415"/>
                <a:gd name="connsiteY6" fmla="*/ 162873 h 684010"/>
                <a:gd name="connsiteX7" fmla="*/ 482600 w 1222415"/>
                <a:gd name="connsiteY7" fmla="*/ 283523 h 684010"/>
                <a:gd name="connsiteX8" fmla="*/ 666750 w 1222415"/>
                <a:gd name="connsiteY8" fmla="*/ 451798 h 684010"/>
                <a:gd name="connsiteX9" fmla="*/ 593725 w 1222415"/>
                <a:gd name="connsiteY9" fmla="*/ 394648 h 684010"/>
                <a:gd name="connsiteX10" fmla="*/ 692150 w 1222415"/>
                <a:gd name="connsiteY10" fmla="*/ 464498 h 684010"/>
                <a:gd name="connsiteX11" fmla="*/ 895350 w 1222415"/>
                <a:gd name="connsiteY11" fmla="*/ 540698 h 684010"/>
                <a:gd name="connsiteX12" fmla="*/ 866775 w 1222415"/>
                <a:gd name="connsiteY12" fmla="*/ 521648 h 684010"/>
                <a:gd name="connsiteX13" fmla="*/ 1000125 w 1222415"/>
                <a:gd name="connsiteY13" fmla="*/ 553398 h 684010"/>
                <a:gd name="connsiteX14" fmla="*/ 1111250 w 1222415"/>
                <a:gd name="connsiteY14" fmla="*/ 534348 h 684010"/>
                <a:gd name="connsiteX15" fmla="*/ 1073150 w 1222415"/>
                <a:gd name="connsiteY15" fmla="*/ 515298 h 684010"/>
                <a:gd name="connsiteX16" fmla="*/ 1187450 w 1222415"/>
                <a:gd name="connsiteY16" fmla="*/ 562923 h 684010"/>
                <a:gd name="connsiteX17" fmla="*/ 1222375 w 1222415"/>
                <a:gd name="connsiteY17" fmla="*/ 683573 h 684010"/>
                <a:gd name="connsiteX18" fmla="*/ 1187450 w 1222415"/>
                <a:gd name="connsiteY18" fmla="*/ 601023 h 684010"/>
                <a:gd name="connsiteX19" fmla="*/ 996950 w 1222415"/>
                <a:gd name="connsiteY19" fmla="*/ 537523 h 684010"/>
                <a:gd name="connsiteX20" fmla="*/ 841375 w 1222415"/>
                <a:gd name="connsiteY20" fmla="*/ 502598 h 684010"/>
                <a:gd name="connsiteX21" fmla="*/ 460375 w 1222415"/>
                <a:gd name="connsiteY21" fmla="*/ 273998 h 684010"/>
                <a:gd name="connsiteX22" fmla="*/ 460375 w 1222415"/>
                <a:gd name="connsiteY22" fmla="*/ 277173 h 684010"/>
                <a:gd name="connsiteX23" fmla="*/ 266700 w 1222415"/>
                <a:gd name="connsiteY23" fmla="*/ 26348 h 684010"/>
                <a:gd name="connsiteX24" fmla="*/ 193675 w 1222415"/>
                <a:gd name="connsiteY24" fmla="*/ 13648 h 684010"/>
                <a:gd name="connsiteX25" fmla="*/ 142875 w 1222415"/>
                <a:gd name="connsiteY25" fmla="*/ 80323 h 684010"/>
                <a:gd name="connsiteX26" fmla="*/ 0 w 1222415"/>
                <a:gd name="connsiteY26" fmla="*/ 254948 h 68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2415" h="684010">
                  <a:moveTo>
                    <a:pt x="0" y="254948"/>
                  </a:moveTo>
                  <a:cubicBezTo>
                    <a:pt x="52916" y="179541"/>
                    <a:pt x="105833" y="104135"/>
                    <a:pt x="130175" y="64448"/>
                  </a:cubicBezTo>
                  <a:cubicBezTo>
                    <a:pt x="154517" y="24760"/>
                    <a:pt x="119063" y="18410"/>
                    <a:pt x="146050" y="16823"/>
                  </a:cubicBezTo>
                  <a:cubicBezTo>
                    <a:pt x="173037" y="15236"/>
                    <a:pt x="292100" y="54923"/>
                    <a:pt x="292100" y="54923"/>
                  </a:cubicBezTo>
                  <a:cubicBezTo>
                    <a:pt x="314854" y="59156"/>
                    <a:pt x="282575" y="42223"/>
                    <a:pt x="282575" y="42223"/>
                  </a:cubicBezTo>
                  <a:cubicBezTo>
                    <a:pt x="297392" y="63390"/>
                    <a:pt x="368300" y="161815"/>
                    <a:pt x="381000" y="181923"/>
                  </a:cubicBezTo>
                  <a:cubicBezTo>
                    <a:pt x="393700" y="202031"/>
                    <a:pt x="341842" y="145940"/>
                    <a:pt x="358775" y="162873"/>
                  </a:cubicBezTo>
                  <a:cubicBezTo>
                    <a:pt x="375708" y="179806"/>
                    <a:pt x="431271" y="235369"/>
                    <a:pt x="482600" y="283523"/>
                  </a:cubicBezTo>
                  <a:cubicBezTo>
                    <a:pt x="533929" y="331677"/>
                    <a:pt x="648229" y="433277"/>
                    <a:pt x="666750" y="451798"/>
                  </a:cubicBezTo>
                  <a:cubicBezTo>
                    <a:pt x="685271" y="470319"/>
                    <a:pt x="589492" y="392531"/>
                    <a:pt x="593725" y="394648"/>
                  </a:cubicBezTo>
                  <a:cubicBezTo>
                    <a:pt x="597958" y="396765"/>
                    <a:pt x="641879" y="440156"/>
                    <a:pt x="692150" y="464498"/>
                  </a:cubicBezTo>
                  <a:cubicBezTo>
                    <a:pt x="742421" y="488840"/>
                    <a:pt x="866246" y="531173"/>
                    <a:pt x="895350" y="540698"/>
                  </a:cubicBezTo>
                  <a:cubicBezTo>
                    <a:pt x="924454" y="550223"/>
                    <a:pt x="849313" y="519531"/>
                    <a:pt x="866775" y="521648"/>
                  </a:cubicBezTo>
                  <a:cubicBezTo>
                    <a:pt x="884237" y="523765"/>
                    <a:pt x="959379" y="551281"/>
                    <a:pt x="1000125" y="553398"/>
                  </a:cubicBezTo>
                  <a:cubicBezTo>
                    <a:pt x="1040871" y="555515"/>
                    <a:pt x="1099079" y="540698"/>
                    <a:pt x="1111250" y="534348"/>
                  </a:cubicBezTo>
                  <a:cubicBezTo>
                    <a:pt x="1123421" y="527998"/>
                    <a:pt x="1060450" y="510535"/>
                    <a:pt x="1073150" y="515298"/>
                  </a:cubicBezTo>
                  <a:cubicBezTo>
                    <a:pt x="1085850" y="520061"/>
                    <a:pt x="1162579" y="534877"/>
                    <a:pt x="1187450" y="562923"/>
                  </a:cubicBezTo>
                  <a:cubicBezTo>
                    <a:pt x="1212321" y="590969"/>
                    <a:pt x="1222375" y="677223"/>
                    <a:pt x="1222375" y="683573"/>
                  </a:cubicBezTo>
                  <a:cubicBezTo>
                    <a:pt x="1222375" y="689923"/>
                    <a:pt x="1225021" y="625365"/>
                    <a:pt x="1187450" y="601023"/>
                  </a:cubicBezTo>
                  <a:cubicBezTo>
                    <a:pt x="1149879" y="576681"/>
                    <a:pt x="1054629" y="553927"/>
                    <a:pt x="996950" y="537523"/>
                  </a:cubicBezTo>
                  <a:cubicBezTo>
                    <a:pt x="939271" y="521119"/>
                    <a:pt x="930804" y="546519"/>
                    <a:pt x="841375" y="502598"/>
                  </a:cubicBezTo>
                  <a:cubicBezTo>
                    <a:pt x="751946" y="458677"/>
                    <a:pt x="523875" y="311569"/>
                    <a:pt x="460375" y="273998"/>
                  </a:cubicBezTo>
                  <a:cubicBezTo>
                    <a:pt x="396875" y="236427"/>
                    <a:pt x="492654" y="318448"/>
                    <a:pt x="460375" y="277173"/>
                  </a:cubicBezTo>
                  <a:cubicBezTo>
                    <a:pt x="428096" y="235898"/>
                    <a:pt x="311150" y="70269"/>
                    <a:pt x="266700" y="26348"/>
                  </a:cubicBezTo>
                  <a:cubicBezTo>
                    <a:pt x="222250" y="-17573"/>
                    <a:pt x="214313" y="4652"/>
                    <a:pt x="193675" y="13648"/>
                  </a:cubicBezTo>
                  <a:cubicBezTo>
                    <a:pt x="173038" y="22644"/>
                    <a:pt x="142875" y="80323"/>
                    <a:pt x="142875" y="80323"/>
                  </a:cubicBezTo>
                  <a:lnTo>
                    <a:pt x="0" y="2549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0FF9174A-A50F-CCC0-59FF-2CA3333FF131}"/>
                </a:ext>
              </a:extLst>
            </p:cNvPr>
            <p:cNvSpPr/>
            <p:nvPr/>
          </p:nvSpPr>
          <p:spPr>
            <a:xfrm>
              <a:off x="4352916" y="6608998"/>
              <a:ext cx="160938" cy="322016"/>
            </a:xfrm>
            <a:custGeom>
              <a:avLst/>
              <a:gdLst>
                <a:gd name="connsiteX0" fmla="*/ 85734 w 160938"/>
                <a:gd name="connsiteY0" fmla="*/ 1352 h 322016"/>
                <a:gd name="connsiteX1" fmla="*/ 146059 w 160938"/>
                <a:gd name="connsiteY1" fmla="*/ 80727 h 322016"/>
                <a:gd name="connsiteX2" fmla="*/ 114309 w 160938"/>
                <a:gd name="connsiteY2" fmla="*/ 147402 h 322016"/>
                <a:gd name="connsiteX3" fmla="*/ 3184 w 160938"/>
                <a:gd name="connsiteY3" fmla="*/ 318852 h 322016"/>
                <a:gd name="connsiteX4" fmla="*/ 41284 w 160938"/>
                <a:gd name="connsiteY4" fmla="*/ 249002 h 322016"/>
                <a:gd name="connsiteX5" fmla="*/ 155584 w 160938"/>
                <a:gd name="connsiteY5" fmla="*/ 128352 h 322016"/>
                <a:gd name="connsiteX6" fmla="*/ 139709 w 160938"/>
                <a:gd name="connsiteY6" fmla="*/ 150577 h 322016"/>
                <a:gd name="connsiteX7" fmla="*/ 85734 w 160938"/>
                <a:gd name="connsiteY7" fmla="*/ 1352 h 3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938" h="322016">
                  <a:moveTo>
                    <a:pt x="85734" y="1352"/>
                  </a:moveTo>
                  <a:cubicBezTo>
                    <a:pt x="86792" y="-10290"/>
                    <a:pt x="141297" y="56385"/>
                    <a:pt x="146059" y="80727"/>
                  </a:cubicBezTo>
                  <a:cubicBezTo>
                    <a:pt x="150821" y="105069"/>
                    <a:pt x="138122" y="107715"/>
                    <a:pt x="114309" y="147402"/>
                  </a:cubicBezTo>
                  <a:cubicBezTo>
                    <a:pt x="90497" y="187090"/>
                    <a:pt x="15355" y="301919"/>
                    <a:pt x="3184" y="318852"/>
                  </a:cubicBezTo>
                  <a:cubicBezTo>
                    <a:pt x="-8987" y="335785"/>
                    <a:pt x="15884" y="280752"/>
                    <a:pt x="41284" y="249002"/>
                  </a:cubicBezTo>
                  <a:cubicBezTo>
                    <a:pt x="66684" y="217252"/>
                    <a:pt x="139180" y="144756"/>
                    <a:pt x="155584" y="128352"/>
                  </a:cubicBezTo>
                  <a:cubicBezTo>
                    <a:pt x="171988" y="111948"/>
                    <a:pt x="146059" y="169098"/>
                    <a:pt x="139709" y="150577"/>
                  </a:cubicBezTo>
                  <a:cubicBezTo>
                    <a:pt x="133359" y="132056"/>
                    <a:pt x="84676" y="12994"/>
                    <a:pt x="85734" y="13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555EDAFE-25E2-2361-A050-F55FA0CB3255}"/>
                </a:ext>
              </a:extLst>
            </p:cNvPr>
            <p:cNvSpPr/>
            <p:nvPr/>
          </p:nvSpPr>
          <p:spPr>
            <a:xfrm>
              <a:off x="3736314" y="6485629"/>
              <a:ext cx="262162" cy="207506"/>
            </a:xfrm>
            <a:custGeom>
              <a:avLst/>
              <a:gdLst>
                <a:gd name="connsiteX0" fmla="*/ 261011 w 262162"/>
                <a:gd name="connsiteY0" fmla="*/ 896 h 207506"/>
                <a:gd name="connsiteX1" fmla="*/ 181636 w 262162"/>
                <a:gd name="connsiteY1" fmla="*/ 48521 h 207506"/>
                <a:gd name="connsiteX2" fmla="*/ 73686 w 262162"/>
                <a:gd name="connsiteY2" fmla="*/ 153296 h 207506"/>
                <a:gd name="connsiteX3" fmla="*/ 146711 w 262162"/>
                <a:gd name="connsiteY3" fmla="*/ 92971 h 207506"/>
                <a:gd name="connsiteX4" fmla="*/ 661 w 262162"/>
                <a:gd name="connsiteY4" fmla="*/ 207271 h 207506"/>
                <a:gd name="connsiteX5" fmla="*/ 95911 w 262162"/>
                <a:gd name="connsiteY5" fmla="*/ 121546 h 207506"/>
                <a:gd name="connsiteX6" fmla="*/ 172111 w 262162"/>
                <a:gd name="connsiteY6" fmla="*/ 77096 h 207506"/>
                <a:gd name="connsiteX7" fmla="*/ 121311 w 262162"/>
                <a:gd name="connsiteY7" fmla="*/ 86621 h 207506"/>
                <a:gd name="connsiteX8" fmla="*/ 261011 w 262162"/>
                <a:gd name="connsiteY8" fmla="*/ 896 h 2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62" h="207506">
                  <a:moveTo>
                    <a:pt x="261011" y="896"/>
                  </a:moveTo>
                  <a:cubicBezTo>
                    <a:pt x="271065" y="-5454"/>
                    <a:pt x="212857" y="23121"/>
                    <a:pt x="181636" y="48521"/>
                  </a:cubicBezTo>
                  <a:cubicBezTo>
                    <a:pt x="150415" y="73921"/>
                    <a:pt x="79507" y="145888"/>
                    <a:pt x="73686" y="153296"/>
                  </a:cubicBezTo>
                  <a:cubicBezTo>
                    <a:pt x="67865" y="160704"/>
                    <a:pt x="158882" y="83975"/>
                    <a:pt x="146711" y="92971"/>
                  </a:cubicBezTo>
                  <a:cubicBezTo>
                    <a:pt x="134540" y="101967"/>
                    <a:pt x="9128" y="202508"/>
                    <a:pt x="661" y="207271"/>
                  </a:cubicBezTo>
                  <a:cubicBezTo>
                    <a:pt x="-7806" y="212034"/>
                    <a:pt x="67336" y="143242"/>
                    <a:pt x="95911" y="121546"/>
                  </a:cubicBezTo>
                  <a:cubicBezTo>
                    <a:pt x="124486" y="99850"/>
                    <a:pt x="167878" y="82917"/>
                    <a:pt x="172111" y="77096"/>
                  </a:cubicBezTo>
                  <a:cubicBezTo>
                    <a:pt x="176344" y="71275"/>
                    <a:pt x="110728" y="97733"/>
                    <a:pt x="121311" y="86621"/>
                  </a:cubicBezTo>
                  <a:cubicBezTo>
                    <a:pt x="131894" y="75509"/>
                    <a:pt x="250957" y="7246"/>
                    <a:pt x="261011" y="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E3B8F799-7CF1-F7F0-7C66-5B2851BCF4A8}"/>
                </a:ext>
              </a:extLst>
            </p:cNvPr>
            <p:cNvSpPr/>
            <p:nvPr/>
          </p:nvSpPr>
          <p:spPr>
            <a:xfrm>
              <a:off x="4168774" y="6562488"/>
              <a:ext cx="259131" cy="218553"/>
            </a:xfrm>
            <a:custGeom>
              <a:avLst/>
              <a:gdLst>
                <a:gd name="connsiteX0" fmla="*/ 1 w 259131"/>
                <a:gd name="connsiteY0" fmla="*/ 237 h 218553"/>
                <a:gd name="connsiteX1" fmla="*/ 149226 w 259131"/>
                <a:gd name="connsiteY1" fmla="*/ 31987 h 218553"/>
                <a:gd name="connsiteX2" fmla="*/ 234951 w 259131"/>
                <a:gd name="connsiteY2" fmla="*/ 31987 h 218553"/>
                <a:gd name="connsiteX3" fmla="*/ 250826 w 259131"/>
                <a:gd name="connsiteY3" fmla="*/ 41512 h 218553"/>
                <a:gd name="connsiteX4" fmla="*/ 254001 w 259131"/>
                <a:gd name="connsiteY4" fmla="*/ 85962 h 218553"/>
                <a:gd name="connsiteX5" fmla="*/ 187326 w 259131"/>
                <a:gd name="connsiteY5" fmla="*/ 216137 h 218553"/>
                <a:gd name="connsiteX6" fmla="*/ 209551 w 259131"/>
                <a:gd name="connsiteY6" fmla="*/ 162162 h 218553"/>
                <a:gd name="connsiteX7" fmla="*/ 257176 w 259131"/>
                <a:gd name="connsiteY7" fmla="*/ 57387 h 218553"/>
                <a:gd name="connsiteX8" fmla="*/ 136526 w 259131"/>
                <a:gd name="connsiteY8" fmla="*/ 28812 h 218553"/>
                <a:gd name="connsiteX9" fmla="*/ 152401 w 259131"/>
                <a:gd name="connsiteY9" fmla="*/ 51037 h 218553"/>
                <a:gd name="connsiteX10" fmla="*/ 1 w 259131"/>
                <a:gd name="connsiteY10" fmla="*/ 237 h 21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31" h="218553">
                  <a:moveTo>
                    <a:pt x="1" y="237"/>
                  </a:moveTo>
                  <a:cubicBezTo>
                    <a:pt x="-528" y="-2938"/>
                    <a:pt x="110068" y="26695"/>
                    <a:pt x="149226" y="31987"/>
                  </a:cubicBezTo>
                  <a:cubicBezTo>
                    <a:pt x="188384" y="37279"/>
                    <a:pt x="234951" y="31987"/>
                    <a:pt x="234951" y="31987"/>
                  </a:cubicBezTo>
                  <a:cubicBezTo>
                    <a:pt x="251884" y="33575"/>
                    <a:pt x="247651" y="32516"/>
                    <a:pt x="250826" y="41512"/>
                  </a:cubicBezTo>
                  <a:cubicBezTo>
                    <a:pt x="254001" y="50508"/>
                    <a:pt x="264584" y="56858"/>
                    <a:pt x="254001" y="85962"/>
                  </a:cubicBezTo>
                  <a:cubicBezTo>
                    <a:pt x="243418" y="115066"/>
                    <a:pt x="194734" y="203437"/>
                    <a:pt x="187326" y="216137"/>
                  </a:cubicBezTo>
                  <a:cubicBezTo>
                    <a:pt x="179918" y="228837"/>
                    <a:pt x="197909" y="188620"/>
                    <a:pt x="209551" y="162162"/>
                  </a:cubicBezTo>
                  <a:cubicBezTo>
                    <a:pt x="221193" y="135704"/>
                    <a:pt x="269347" y="79612"/>
                    <a:pt x="257176" y="57387"/>
                  </a:cubicBezTo>
                  <a:cubicBezTo>
                    <a:pt x="245005" y="35162"/>
                    <a:pt x="153988" y="29870"/>
                    <a:pt x="136526" y="28812"/>
                  </a:cubicBezTo>
                  <a:cubicBezTo>
                    <a:pt x="119064" y="27754"/>
                    <a:pt x="172509" y="54741"/>
                    <a:pt x="152401" y="51037"/>
                  </a:cubicBezTo>
                  <a:cubicBezTo>
                    <a:pt x="132293" y="47333"/>
                    <a:pt x="530" y="3412"/>
                    <a:pt x="1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88A4C89D-2391-F9CE-BDCF-30573817DDCC}"/>
                </a:ext>
              </a:extLst>
            </p:cNvPr>
            <p:cNvSpPr/>
            <p:nvPr/>
          </p:nvSpPr>
          <p:spPr>
            <a:xfrm>
              <a:off x="4051251" y="5556069"/>
              <a:ext cx="184569" cy="89086"/>
            </a:xfrm>
            <a:custGeom>
              <a:avLst/>
              <a:gdLst>
                <a:gd name="connsiteX0" fmla="*/ 49 w 184569"/>
                <a:gd name="connsiteY0" fmla="*/ 66856 h 89086"/>
                <a:gd name="connsiteX1" fmla="*/ 88949 w 184569"/>
                <a:gd name="connsiteY1" fmla="*/ 31931 h 89086"/>
                <a:gd name="connsiteX2" fmla="*/ 184199 w 184569"/>
                <a:gd name="connsiteY2" fmla="*/ 89081 h 89086"/>
                <a:gd name="connsiteX3" fmla="*/ 120699 w 184569"/>
                <a:gd name="connsiteY3" fmla="*/ 35106 h 89086"/>
                <a:gd name="connsiteX4" fmla="*/ 88949 w 184569"/>
                <a:gd name="connsiteY4" fmla="*/ 181 h 89086"/>
                <a:gd name="connsiteX5" fmla="*/ 76249 w 184569"/>
                <a:gd name="connsiteY5" fmla="*/ 22406 h 89086"/>
                <a:gd name="connsiteX6" fmla="*/ 49 w 184569"/>
                <a:gd name="connsiteY6" fmla="*/ 66856 h 8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69" h="89086">
                  <a:moveTo>
                    <a:pt x="49" y="66856"/>
                  </a:moveTo>
                  <a:cubicBezTo>
                    <a:pt x="2166" y="68444"/>
                    <a:pt x="58257" y="28227"/>
                    <a:pt x="88949" y="31931"/>
                  </a:cubicBezTo>
                  <a:cubicBezTo>
                    <a:pt x="119641" y="35635"/>
                    <a:pt x="178907" y="88552"/>
                    <a:pt x="184199" y="89081"/>
                  </a:cubicBezTo>
                  <a:cubicBezTo>
                    <a:pt x="189491" y="89610"/>
                    <a:pt x="136574" y="49923"/>
                    <a:pt x="120699" y="35106"/>
                  </a:cubicBezTo>
                  <a:cubicBezTo>
                    <a:pt x="104824" y="20289"/>
                    <a:pt x="96357" y="2298"/>
                    <a:pt x="88949" y="181"/>
                  </a:cubicBezTo>
                  <a:cubicBezTo>
                    <a:pt x="81541" y="-1936"/>
                    <a:pt x="87891" y="14998"/>
                    <a:pt x="76249" y="22406"/>
                  </a:cubicBezTo>
                  <a:cubicBezTo>
                    <a:pt x="64607" y="29814"/>
                    <a:pt x="-2068" y="65268"/>
                    <a:pt x="49" y="66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52E1CA01-F4A9-E366-B94E-E9EF1625543D}"/>
                </a:ext>
              </a:extLst>
            </p:cNvPr>
            <p:cNvSpPr/>
            <p:nvPr/>
          </p:nvSpPr>
          <p:spPr>
            <a:xfrm>
              <a:off x="4181184" y="5628833"/>
              <a:ext cx="223229" cy="149755"/>
            </a:xfrm>
            <a:custGeom>
              <a:avLst/>
              <a:gdLst>
                <a:gd name="connsiteX0" fmla="*/ 22516 w 223229"/>
                <a:gd name="connsiteY0" fmla="*/ 149667 h 149755"/>
                <a:gd name="connsiteX1" fmla="*/ 133641 w 223229"/>
                <a:gd name="connsiteY1" fmla="*/ 35367 h 149755"/>
                <a:gd name="connsiteX2" fmla="*/ 101891 w 223229"/>
                <a:gd name="connsiteY2" fmla="*/ 25842 h 149755"/>
                <a:gd name="connsiteX3" fmla="*/ 190791 w 223229"/>
                <a:gd name="connsiteY3" fmla="*/ 25842 h 149755"/>
                <a:gd name="connsiteX4" fmla="*/ 222541 w 223229"/>
                <a:gd name="connsiteY4" fmla="*/ 86167 h 149755"/>
                <a:gd name="connsiteX5" fmla="*/ 165391 w 223229"/>
                <a:gd name="connsiteY5" fmla="*/ 6792 h 149755"/>
                <a:gd name="connsiteX6" fmla="*/ 291 w 223229"/>
                <a:gd name="connsiteY6" fmla="*/ 6792 h 149755"/>
                <a:gd name="connsiteX7" fmla="*/ 124116 w 223229"/>
                <a:gd name="connsiteY7" fmla="*/ 29017 h 149755"/>
                <a:gd name="connsiteX8" fmla="*/ 82841 w 223229"/>
                <a:gd name="connsiteY8" fmla="*/ 54417 h 149755"/>
                <a:gd name="connsiteX9" fmla="*/ 22516 w 223229"/>
                <a:gd name="connsiteY9" fmla="*/ 149667 h 14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229" h="149755">
                  <a:moveTo>
                    <a:pt x="22516" y="149667"/>
                  </a:moveTo>
                  <a:cubicBezTo>
                    <a:pt x="30983" y="146492"/>
                    <a:pt x="120412" y="56005"/>
                    <a:pt x="133641" y="35367"/>
                  </a:cubicBezTo>
                  <a:cubicBezTo>
                    <a:pt x="146870" y="14729"/>
                    <a:pt x="92366" y="27429"/>
                    <a:pt x="101891" y="25842"/>
                  </a:cubicBezTo>
                  <a:cubicBezTo>
                    <a:pt x="111416" y="24254"/>
                    <a:pt x="170683" y="15788"/>
                    <a:pt x="190791" y="25842"/>
                  </a:cubicBezTo>
                  <a:cubicBezTo>
                    <a:pt x="210899" y="35896"/>
                    <a:pt x="226774" y="89342"/>
                    <a:pt x="222541" y="86167"/>
                  </a:cubicBezTo>
                  <a:cubicBezTo>
                    <a:pt x="218308" y="82992"/>
                    <a:pt x="202433" y="20021"/>
                    <a:pt x="165391" y="6792"/>
                  </a:cubicBezTo>
                  <a:cubicBezTo>
                    <a:pt x="128349" y="-6437"/>
                    <a:pt x="7170" y="3088"/>
                    <a:pt x="291" y="6792"/>
                  </a:cubicBezTo>
                  <a:cubicBezTo>
                    <a:pt x="-6588" y="10496"/>
                    <a:pt x="110358" y="21079"/>
                    <a:pt x="124116" y="29017"/>
                  </a:cubicBezTo>
                  <a:cubicBezTo>
                    <a:pt x="137874" y="36954"/>
                    <a:pt x="96599" y="39600"/>
                    <a:pt x="82841" y="54417"/>
                  </a:cubicBezTo>
                  <a:cubicBezTo>
                    <a:pt x="69083" y="69234"/>
                    <a:pt x="14049" y="152842"/>
                    <a:pt x="22516" y="149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CBCBB6EB-7CA7-5406-D940-D9C58520B5FF}"/>
                </a:ext>
              </a:extLst>
            </p:cNvPr>
            <p:cNvSpPr/>
            <p:nvPr/>
          </p:nvSpPr>
          <p:spPr>
            <a:xfrm>
              <a:off x="4313274" y="5683090"/>
              <a:ext cx="264499" cy="150393"/>
            </a:xfrm>
            <a:custGeom>
              <a:avLst/>
              <a:gdLst>
                <a:gd name="connsiteX0" fmla="*/ 1551 w 264499"/>
                <a:gd name="connsiteY0" fmla="*/ 160 h 150393"/>
                <a:gd name="connsiteX1" fmla="*/ 261901 w 264499"/>
                <a:gd name="connsiteY1" fmla="*/ 73185 h 150393"/>
                <a:gd name="connsiteX2" fmla="*/ 141251 w 264499"/>
                <a:gd name="connsiteY2" fmla="*/ 149385 h 150393"/>
                <a:gd name="connsiteX3" fmla="*/ 242851 w 264499"/>
                <a:gd name="connsiteY3" fmla="*/ 114460 h 150393"/>
                <a:gd name="connsiteX4" fmla="*/ 242851 w 264499"/>
                <a:gd name="connsiteY4" fmla="*/ 79535 h 150393"/>
                <a:gd name="connsiteX5" fmla="*/ 150776 w 264499"/>
                <a:gd name="connsiteY5" fmla="*/ 73185 h 150393"/>
                <a:gd name="connsiteX6" fmla="*/ 192051 w 264499"/>
                <a:gd name="connsiteY6" fmla="*/ 76360 h 150393"/>
                <a:gd name="connsiteX7" fmla="*/ 153951 w 264499"/>
                <a:gd name="connsiteY7" fmla="*/ 54135 h 150393"/>
                <a:gd name="connsiteX8" fmla="*/ 1551 w 264499"/>
                <a:gd name="connsiteY8" fmla="*/ 160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499" h="150393">
                  <a:moveTo>
                    <a:pt x="1551" y="160"/>
                  </a:moveTo>
                  <a:cubicBezTo>
                    <a:pt x="19543" y="3335"/>
                    <a:pt x="238618" y="48314"/>
                    <a:pt x="261901" y="73185"/>
                  </a:cubicBezTo>
                  <a:cubicBezTo>
                    <a:pt x="285184" y="98056"/>
                    <a:pt x="144426" y="142506"/>
                    <a:pt x="141251" y="149385"/>
                  </a:cubicBezTo>
                  <a:cubicBezTo>
                    <a:pt x="138076" y="156264"/>
                    <a:pt x="225918" y="126102"/>
                    <a:pt x="242851" y="114460"/>
                  </a:cubicBezTo>
                  <a:cubicBezTo>
                    <a:pt x="259784" y="102818"/>
                    <a:pt x="258197" y="86414"/>
                    <a:pt x="242851" y="79535"/>
                  </a:cubicBezTo>
                  <a:cubicBezTo>
                    <a:pt x="227505" y="72656"/>
                    <a:pt x="159243" y="73714"/>
                    <a:pt x="150776" y="73185"/>
                  </a:cubicBezTo>
                  <a:cubicBezTo>
                    <a:pt x="142309" y="72656"/>
                    <a:pt x="191522" y="79535"/>
                    <a:pt x="192051" y="76360"/>
                  </a:cubicBezTo>
                  <a:cubicBezTo>
                    <a:pt x="192580" y="73185"/>
                    <a:pt x="180409" y="66306"/>
                    <a:pt x="153951" y="54135"/>
                  </a:cubicBezTo>
                  <a:cubicBezTo>
                    <a:pt x="127493" y="41964"/>
                    <a:pt x="-16441" y="-3015"/>
                    <a:pt x="155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85456B84-D660-1AF2-9A35-694BB60C1936}"/>
                </a:ext>
              </a:extLst>
            </p:cNvPr>
            <p:cNvSpPr/>
            <p:nvPr/>
          </p:nvSpPr>
          <p:spPr>
            <a:xfrm>
              <a:off x="4478414" y="5771903"/>
              <a:ext cx="360651" cy="344370"/>
            </a:xfrm>
            <a:custGeom>
              <a:avLst/>
              <a:gdLst>
                <a:gd name="connsiteX0" fmla="*/ 14211 w 360651"/>
                <a:gd name="connsiteY0" fmla="*/ 247 h 344370"/>
                <a:gd name="connsiteX1" fmla="*/ 233286 w 360651"/>
                <a:gd name="connsiteY1" fmla="*/ 57397 h 344370"/>
                <a:gd name="connsiteX2" fmla="*/ 347586 w 360651"/>
                <a:gd name="connsiteY2" fmla="*/ 60572 h 344370"/>
                <a:gd name="connsiteX3" fmla="*/ 274561 w 360651"/>
                <a:gd name="connsiteY3" fmla="*/ 114547 h 344370"/>
                <a:gd name="connsiteX4" fmla="*/ 134861 w 360651"/>
                <a:gd name="connsiteY4" fmla="*/ 197097 h 344370"/>
                <a:gd name="connsiteX5" fmla="*/ 1511 w 360651"/>
                <a:gd name="connsiteY5" fmla="*/ 343147 h 344370"/>
                <a:gd name="connsiteX6" fmla="*/ 80886 w 360651"/>
                <a:gd name="connsiteY6" fmla="*/ 257422 h 344370"/>
                <a:gd name="connsiteX7" fmla="*/ 341236 w 360651"/>
                <a:gd name="connsiteY7" fmla="*/ 92322 h 344370"/>
                <a:gd name="connsiteX8" fmla="*/ 328536 w 360651"/>
                <a:gd name="connsiteY8" fmla="*/ 66922 h 344370"/>
                <a:gd name="connsiteX9" fmla="*/ 223761 w 360651"/>
                <a:gd name="connsiteY9" fmla="*/ 16122 h 344370"/>
                <a:gd name="connsiteX10" fmla="*/ 233286 w 360651"/>
                <a:gd name="connsiteY10" fmla="*/ 35172 h 344370"/>
                <a:gd name="connsiteX11" fmla="*/ 14211 w 360651"/>
                <a:gd name="connsiteY11" fmla="*/ 247 h 34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651" h="344370">
                  <a:moveTo>
                    <a:pt x="14211" y="247"/>
                  </a:moveTo>
                  <a:cubicBezTo>
                    <a:pt x="14211" y="3951"/>
                    <a:pt x="177724" y="47343"/>
                    <a:pt x="233286" y="57397"/>
                  </a:cubicBezTo>
                  <a:cubicBezTo>
                    <a:pt x="288849" y="67451"/>
                    <a:pt x="340707" y="51047"/>
                    <a:pt x="347586" y="60572"/>
                  </a:cubicBezTo>
                  <a:cubicBezTo>
                    <a:pt x="354465" y="70097"/>
                    <a:pt x="310015" y="91793"/>
                    <a:pt x="274561" y="114547"/>
                  </a:cubicBezTo>
                  <a:cubicBezTo>
                    <a:pt x="239107" y="137301"/>
                    <a:pt x="180369" y="158997"/>
                    <a:pt x="134861" y="197097"/>
                  </a:cubicBezTo>
                  <a:cubicBezTo>
                    <a:pt x="89353" y="235197"/>
                    <a:pt x="10507" y="333093"/>
                    <a:pt x="1511" y="343147"/>
                  </a:cubicBezTo>
                  <a:cubicBezTo>
                    <a:pt x="-7485" y="353201"/>
                    <a:pt x="24265" y="299226"/>
                    <a:pt x="80886" y="257422"/>
                  </a:cubicBezTo>
                  <a:cubicBezTo>
                    <a:pt x="137507" y="215618"/>
                    <a:pt x="299961" y="124072"/>
                    <a:pt x="341236" y="92322"/>
                  </a:cubicBezTo>
                  <a:cubicBezTo>
                    <a:pt x="382511" y="60572"/>
                    <a:pt x="348115" y="79622"/>
                    <a:pt x="328536" y="66922"/>
                  </a:cubicBezTo>
                  <a:cubicBezTo>
                    <a:pt x="308957" y="54222"/>
                    <a:pt x="223761" y="16122"/>
                    <a:pt x="223761" y="16122"/>
                  </a:cubicBezTo>
                  <a:cubicBezTo>
                    <a:pt x="207886" y="10830"/>
                    <a:pt x="261861" y="34643"/>
                    <a:pt x="233286" y="35172"/>
                  </a:cubicBezTo>
                  <a:cubicBezTo>
                    <a:pt x="204711" y="35701"/>
                    <a:pt x="14211" y="-3457"/>
                    <a:pt x="14211" y="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D7B49087-4ABB-E725-4464-312CDBCF38BA}"/>
                </a:ext>
              </a:extLst>
            </p:cNvPr>
            <p:cNvSpPr/>
            <p:nvPr/>
          </p:nvSpPr>
          <p:spPr>
            <a:xfrm>
              <a:off x="4767989" y="5910591"/>
              <a:ext cx="214651" cy="94052"/>
            </a:xfrm>
            <a:custGeom>
              <a:avLst/>
              <a:gdLst>
                <a:gd name="connsiteX0" fmla="*/ 213586 w 214651"/>
                <a:gd name="connsiteY0" fmla="*/ 93334 h 94052"/>
                <a:gd name="connsiteX1" fmla="*/ 4036 w 214651"/>
                <a:gd name="connsiteY1" fmla="*/ 1259 h 94052"/>
                <a:gd name="connsiteX2" fmla="*/ 83411 w 214651"/>
                <a:gd name="connsiteY2" fmla="*/ 42534 h 94052"/>
                <a:gd name="connsiteX3" fmla="*/ 213586 w 214651"/>
                <a:gd name="connsiteY3" fmla="*/ 93334 h 9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51" h="94052">
                  <a:moveTo>
                    <a:pt x="213586" y="93334"/>
                  </a:moveTo>
                  <a:cubicBezTo>
                    <a:pt x="200357" y="86455"/>
                    <a:pt x="25732" y="9726"/>
                    <a:pt x="4036" y="1259"/>
                  </a:cubicBezTo>
                  <a:cubicBezTo>
                    <a:pt x="-17660" y="-7208"/>
                    <a:pt x="53778" y="29305"/>
                    <a:pt x="83411" y="42534"/>
                  </a:cubicBezTo>
                  <a:cubicBezTo>
                    <a:pt x="113044" y="55763"/>
                    <a:pt x="226815" y="100213"/>
                    <a:pt x="213586" y="933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BC63C234-D5A5-2D06-3CBD-6DDF1EA531B8}"/>
                </a:ext>
              </a:extLst>
            </p:cNvPr>
            <p:cNvSpPr/>
            <p:nvPr/>
          </p:nvSpPr>
          <p:spPr>
            <a:xfrm>
              <a:off x="4711047" y="5932519"/>
              <a:ext cx="51453" cy="550907"/>
            </a:xfrm>
            <a:custGeom>
              <a:avLst/>
              <a:gdLst>
                <a:gd name="connsiteX0" fmla="*/ 32403 w 51453"/>
                <a:gd name="connsiteY0" fmla="*/ 1556 h 550907"/>
                <a:gd name="connsiteX1" fmla="*/ 16528 w 51453"/>
                <a:gd name="connsiteY1" fmla="*/ 144431 h 550907"/>
                <a:gd name="connsiteX2" fmla="*/ 35578 w 51453"/>
                <a:gd name="connsiteY2" fmla="*/ 461931 h 550907"/>
                <a:gd name="connsiteX3" fmla="*/ 48278 w 51453"/>
                <a:gd name="connsiteY3" fmla="*/ 550831 h 550907"/>
                <a:gd name="connsiteX4" fmla="*/ 51453 w 51453"/>
                <a:gd name="connsiteY4" fmla="*/ 452406 h 550907"/>
                <a:gd name="connsiteX5" fmla="*/ 51453 w 51453"/>
                <a:gd name="connsiteY5" fmla="*/ 452406 h 550907"/>
                <a:gd name="connsiteX6" fmla="*/ 653 w 51453"/>
                <a:gd name="connsiteY6" fmla="*/ 226981 h 550907"/>
                <a:gd name="connsiteX7" fmla="*/ 32403 w 51453"/>
                <a:gd name="connsiteY7" fmla="*/ 1556 h 55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53" h="550907">
                  <a:moveTo>
                    <a:pt x="32403" y="1556"/>
                  </a:moveTo>
                  <a:cubicBezTo>
                    <a:pt x="35049" y="-12202"/>
                    <a:pt x="15999" y="67702"/>
                    <a:pt x="16528" y="144431"/>
                  </a:cubicBezTo>
                  <a:cubicBezTo>
                    <a:pt x="17057" y="221160"/>
                    <a:pt x="30286" y="394198"/>
                    <a:pt x="35578" y="461931"/>
                  </a:cubicBezTo>
                  <a:cubicBezTo>
                    <a:pt x="40870" y="529664"/>
                    <a:pt x="45632" y="552419"/>
                    <a:pt x="48278" y="550831"/>
                  </a:cubicBezTo>
                  <a:cubicBezTo>
                    <a:pt x="50924" y="549244"/>
                    <a:pt x="51453" y="452406"/>
                    <a:pt x="51453" y="452406"/>
                  </a:cubicBezTo>
                  <a:lnTo>
                    <a:pt x="51453" y="452406"/>
                  </a:lnTo>
                  <a:cubicBezTo>
                    <a:pt x="42986" y="414835"/>
                    <a:pt x="6474" y="295773"/>
                    <a:pt x="653" y="226981"/>
                  </a:cubicBezTo>
                  <a:cubicBezTo>
                    <a:pt x="-5168" y="158189"/>
                    <a:pt x="29757" y="15314"/>
                    <a:pt x="32403" y="15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176EAE93-0E1A-1760-447E-AFE14C53D011}"/>
                </a:ext>
              </a:extLst>
            </p:cNvPr>
            <p:cNvSpPr/>
            <p:nvPr/>
          </p:nvSpPr>
          <p:spPr>
            <a:xfrm>
              <a:off x="4619558" y="5993481"/>
              <a:ext cx="79795" cy="575873"/>
            </a:xfrm>
            <a:custGeom>
              <a:avLst/>
              <a:gdLst>
                <a:gd name="connsiteX0" fmla="*/ 47692 w 79795"/>
                <a:gd name="connsiteY0" fmla="*/ 919 h 575873"/>
                <a:gd name="connsiteX1" fmla="*/ 9592 w 79795"/>
                <a:gd name="connsiteY1" fmla="*/ 124744 h 575873"/>
                <a:gd name="connsiteX2" fmla="*/ 57217 w 79795"/>
                <a:gd name="connsiteY2" fmla="*/ 404144 h 575873"/>
                <a:gd name="connsiteX3" fmla="*/ 79442 w 79795"/>
                <a:gd name="connsiteY3" fmla="*/ 575594 h 575873"/>
                <a:gd name="connsiteX4" fmla="*/ 69917 w 79795"/>
                <a:gd name="connsiteY4" fmla="*/ 439069 h 575873"/>
                <a:gd name="connsiteX5" fmla="*/ 57217 w 79795"/>
                <a:gd name="connsiteY5" fmla="*/ 239044 h 575873"/>
                <a:gd name="connsiteX6" fmla="*/ 47692 w 79795"/>
                <a:gd name="connsiteY6" fmla="*/ 261269 h 575873"/>
                <a:gd name="connsiteX7" fmla="*/ 67 w 79795"/>
                <a:gd name="connsiteY7" fmla="*/ 77119 h 575873"/>
                <a:gd name="connsiteX8" fmla="*/ 47692 w 79795"/>
                <a:gd name="connsiteY8" fmla="*/ 919 h 57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95" h="575873">
                  <a:moveTo>
                    <a:pt x="47692" y="919"/>
                  </a:moveTo>
                  <a:cubicBezTo>
                    <a:pt x="49280" y="8857"/>
                    <a:pt x="8005" y="57540"/>
                    <a:pt x="9592" y="124744"/>
                  </a:cubicBezTo>
                  <a:cubicBezTo>
                    <a:pt x="11179" y="191948"/>
                    <a:pt x="45575" y="329003"/>
                    <a:pt x="57217" y="404144"/>
                  </a:cubicBezTo>
                  <a:cubicBezTo>
                    <a:pt x="68859" y="479285"/>
                    <a:pt x="77325" y="569773"/>
                    <a:pt x="79442" y="575594"/>
                  </a:cubicBezTo>
                  <a:cubicBezTo>
                    <a:pt x="81559" y="581415"/>
                    <a:pt x="73621" y="495161"/>
                    <a:pt x="69917" y="439069"/>
                  </a:cubicBezTo>
                  <a:cubicBezTo>
                    <a:pt x="66213" y="382977"/>
                    <a:pt x="60921" y="268677"/>
                    <a:pt x="57217" y="239044"/>
                  </a:cubicBezTo>
                  <a:cubicBezTo>
                    <a:pt x="53513" y="209411"/>
                    <a:pt x="57217" y="288256"/>
                    <a:pt x="47692" y="261269"/>
                  </a:cubicBezTo>
                  <a:cubicBezTo>
                    <a:pt x="38167" y="234282"/>
                    <a:pt x="2184" y="116277"/>
                    <a:pt x="67" y="77119"/>
                  </a:cubicBezTo>
                  <a:cubicBezTo>
                    <a:pt x="-2050" y="37961"/>
                    <a:pt x="46104" y="-7019"/>
                    <a:pt x="47692" y="9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DBAC0536-71B1-333D-CA8F-B97691D0F01E}"/>
                </a:ext>
              </a:extLst>
            </p:cNvPr>
            <p:cNvSpPr/>
            <p:nvPr/>
          </p:nvSpPr>
          <p:spPr>
            <a:xfrm>
              <a:off x="4854414" y="5864074"/>
              <a:ext cx="769196" cy="412901"/>
            </a:xfrm>
            <a:custGeom>
              <a:avLst/>
              <a:gdLst>
                <a:gd name="connsiteX0" fmla="*/ 161 w 769196"/>
                <a:gd name="connsiteY0" fmla="*/ 151 h 412901"/>
                <a:gd name="connsiteX1" fmla="*/ 257336 w 769196"/>
                <a:gd name="connsiteY1" fmla="*/ 146201 h 412901"/>
                <a:gd name="connsiteX2" fmla="*/ 489111 w 769196"/>
                <a:gd name="connsiteY2" fmla="*/ 254151 h 412901"/>
                <a:gd name="connsiteX3" fmla="*/ 466886 w 769196"/>
                <a:gd name="connsiteY3" fmla="*/ 225576 h 412901"/>
                <a:gd name="connsiteX4" fmla="*/ 692311 w 769196"/>
                <a:gd name="connsiteY4" fmla="*/ 339876 h 412901"/>
                <a:gd name="connsiteX5" fmla="*/ 768511 w 769196"/>
                <a:gd name="connsiteY5" fmla="*/ 412901 h 412901"/>
                <a:gd name="connsiteX6" fmla="*/ 657386 w 769196"/>
                <a:gd name="connsiteY6" fmla="*/ 339876 h 412901"/>
                <a:gd name="connsiteX7" fmla="*/ 228761 w 769196"/>
                <a:gd name="connsiteY7" fmla="*/ 114451 h 412901"/>
                <a:gd name="connsiteX8" fmla="*/ 295436 w 769196"/>
                <a:gd name="connsiteY8" fmla="*/ 174776 h 412901"/>
                <a:gd name="connsiteX9" fmla="*/ 161 w 769196"/>
                <a:gd name="connsiteY9" fmla="*/ 151 h 4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9196" h="412901">
                  <a:moveTo>
                    <a:pt x="161" y="151"/>
                  </a:moveTo>
                  <a:cubicBezTo>
                    <a:pt x="-6189" y="-4611"/>
                    <a:pt x="175844" y="103868"/>
                    <a:pt x="257336" y="146201"/>
                  </a:cubicBezTo>
                  <a:cubicBezTo>
                    <a:pt x="338828" y="188534"/>
                    <a:pt x="454186" y="240922"/>
                    <a:pt x="489111" y="254151"/>
                  </a:cubicBezTo>
                  <a:cubicBezTo>
                    <a:pt x="524036" y="267380"/>
                    <a:pt x="433019" y="211288"/>
                    <a:pt x="466886" y="225576"/>
                  </a:cubicBezTo>
                  <a:cubicBezTo>
                    <a:pt x="500753" y="239864"/>
                    <a:pt x="642040" y="308655"/>
                    <a:pt x="692311" y="339876"/>
                  </a:cubicBezTo>
                  <a:cubicBezTo>
                    <a:pt x="742582" y="371097"/>
                    <a:pt x="774332" y="412901"/>
                    <a:pt x="768511" y="412901"/>
                  </a:cubicBezTo>
                  <a:cubicBezTo>
                    <a:pt x="762690" y="412901"/>
                    <a:pt x="747344" y="389618"/>
                    <a:pt x="657386" y="339876"/>
                  </a:cubicBezTo>
                  <a:cubicBezTo>
                    <a:pt x="567428" y="290134"/>
                    <a:pt x="289086" y="141968"/>
                    <a:pt x="228761" y="114451"/>
                  </a:cubicBezTo>
                  <a:cubicBezTo>
                    <a:pt x="168436" y="86934"/>
                    <a:pt x="330890" y="192238"/>
                    <a:pt x="295436" y="174776"/>
                  </a:cubicBezTo>
                  <a:cubicBezTo>
                    <a:pt x="259982" y="157314"/>
                    <a:pt x="6511" y="4913"/>
                    <a:pt x="161" y="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D48222A4-957E-F5D5-B98E-4C09F560948A}"/>
                </a:ext>
              </a:extLst>
            </p:cNvPr>
            <p:cNvSpPr/>
            <p:nvPr/>
          </p:nvSpPr>
          <p:spPr>
            <a:xfrm>
              <a:off x="4812688" y="6003636"/>
              <a:ext cx="414000" cy="124119"/>
            </a:xfrm>
            <a:custGeom>
              <a:avLst/>
              <a:gdLst>
                <a:gd name="connsiteX0" fmla="*/ 286362 w 414000"/>
                <a:gd name="connsiteY0" fmla="*/ 289 h 124119"/>
                <a:gd name="connsiteX1" fmla="*/ 153012 w 414000"/>
                <a:gd name="connsiteY1" fmla="*/ 47914 h 124119"/>
                <a:gd name="connsiteX2" fmla="*/ 213337 w 414000"/>
                <a:gd name="connsiteY2" fmla="*/ 16164 h 124119"/>
                <a:gd name="connsiteX3" fmla="*/ 130787 w 414000"/>
                <a:gd name="connsiteY3" fmla="*/ 47914 h 124119"/>
                <a:gd name="connsiteX4" fmla="*/ 612 w 414000"/>
                <a:gd name="connsiteY4" fmla="*/ 19339 h 124119"/>
                <a:gd name="connsiteX5" fmla="*/ 187937 w 414000"/>
                <a:gd name="connsiteY5" fmla="*/ 73314 h 124119"/>
                <a:gd name="connsiteX6" fmla="*/ 413362 w 414000"/>
                <a:gd name="connsiteY6" fmla="*/ 124114 h 124119"/>
                <a:gd name="connsiteX7" fmla="*/ 248262 w 414000"/>
                <a:gd name="connsiteY7" fmla="*/ 76489 h 124119"/>
                <a:gd name="connsiteX8" fmla="*/ 29187 w 414000"/>
                <a:gd name="connsiteY8" fmla="*/ 63789 h 124119"/>
                <a:gd name="connsiteX9" fmla="*/ 175237 w 414000"/>
                <a:gd name="connsiteY9" fmla="*/ 28864 h 124119"/>
                <a:gd name="connsiteX10" fmla="*/ 286362 w 414000"/>
                <a:gd name="connsiteY10" fmla="*/ 289 h 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4000" h="124119">
                  <a:moveTo>
                    <a:pt x="286362" y="289"/>
                  </a:moveTo>
                  <a:cubicBezTo>
                    <a:pt x="282658" y="3464"/>
                    <a:pt x="165183" y="45268"/>
                    <a:pt x="153012" y="47914"/>
                  </a:cubicBezTo>
                  <a:cubicBezTo>
                    <a:pt x="140841" y="50560"/>
                    <a:pt x="217041" y="16164"/>
                    <a:pt x="213337" y="16164"/>
                  </a:cubicBezTo>
                  <a:cubicBezTo>
                    <a:pt x="209633" y="16164"/>
                    <a:pt x="166241" y="47385"/>
                    <a:pt x="130787" y="47914"/>
                  </a:cubicBezTo>
                  <a:cubicBezTo>
                    <a:pt x="95333" y="48443"/>
                    <a:pt x="-8913" y="15106"/>
                    <a:pt x="612" y="19339"/>
                  </a:cubicBezTo>
                  <a:cubicBezTo>
                    <a:pt x="10137" y="23572"/>
                    <a:pt x="119145" y="55852"/>
                    <a:pt x="187937" y="73314"/>
                  </a:cubicBezTo>
                  <a:cubicBezTo>
                    <a:pt x="256729" y="90776"/>
                    <a:pt x="403308" y="123585"/>
                    <a:pt x="413362" y="124114"/>
                  </a:cubicBezTo>
                  <a:cubicBezTo>
                    <a:pt x="423416" y="124643"/>
                    <a:pt x="312291" y="86543"/>
                    <a:pt x="248262" y="76489"/>
                  </a:cubicBezTo>
                  <a:cubicBezTo>
                    <a:pt x="184233" y="66435"/>
                    <a:pt x="41358" y="71726"/>
                    <a:pt x="29187" y="63789"/>
                  </a:cubicBezTo>
                  <a:cubicBezTo>
                    <a:pt x="17016" y="55852"/>
                    <a:pt x="138195" y="36802"/>
                    <a:pt x="175237" y="28864"/>
                  </a:cubicBezTo>
                  <a:cubicBezTo>
                    <a:pt x="212279" y="20927"/>
                    <a:pt x="290066" y="-2886"/>
                    <a:pt x="286362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19FCBFEC-BF8E-8FA9-8D90-088955883F89}"/>
                </a:ext>
              </a:extLst>
            </p:cNvPr>
            <p:cNvSpPr/>
            <p:nvPr/>
          </p:nvSpPr>
          <p:spPr>
            <a:xfrm>
              <a:off x="4756130" y="6051252"/>
              <a:ext cx="146102" cy="369299"/>
            </a:xfrm>
            <a:custGeom>
              <a:avLst/>
              <a:gdLst>
                <a:gd name="connsiteX0" fmla="*/ 20 w 146102"/>
                <a:gd name="connsiteY0" fmla="*/ 298 h 369299"/>
                <a:gd name="connsiteX1" fmla="*/ 114320 w 146102"/>
                <a:gd name="connsiteY1" fmla="*/ 92373 h 369299"/>
                <a:gd name="connsiteX2" fmla="*/ 146070 w 146102"/>
                <a:gd name="connsiteY2" fmla="*/ 362248 h 369299"/>
                <a:gd name="connsiteX3" fmla="*/ 120670 w 146102"/>
                <a:gd name="connsiteY3" fmla="*/ 286048 h 369299"/>
                <a:gd name="connsiteX4" fmla="*/ 139720 w 146102"/>
                <a:gd name="connsiteY4" fmla="*/ 238423 h 369299"/>
                <a:gd name="connsiteX5" fmla="*/ 123845 w 146102"/>
                <a:gd name="connsiteY5" fmla="*/ 70148 h 369299"/>
                <a:gd name="connsiteX6" fmla="*/ 20 w 146102"/>
                <a:gd name="connsiteY6" fmla="*/ 298 h 36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02" h="369299">
                  <a:moveTo>
                    <a:pt x="20" y="298"/>
                  </a:moveTo>
                  <a:cubicBezTo>
                    <a:pt x="-1567" y="4002"/>
                    <a:pt x="89978" y="32048"/>
                    <a:pt x="114320" y="92373"/>
                  </a:cubicBezTo>
                  <a:cubicBezTo>
                    <a:pt x="138662" y="152698"/>
                    <a:pt x="145012" y="329969"/>
                    <a:pt x="146070" y="362248"/>
                  </a:cubicBezTo>
                  <a:cubicBezTo>
                    <a:pt x="147128" y="394527"/>
                    <a:pt x="121728" y="306685"/>
                    <a:pt x="120670" y="286048"/>
                  </a:cubicBezTo>
                  <a:cubicBezTo>
                    <a:pt x="119612" y="265411"/>
                    <a:pt x="139191" y="274406"/>
                    <a:pt x="139720" y="238423"/>
                  </a:cubicBezTo>
                  <a:cubicBezTo>
                    <a:pt x="140249" y="202440"/>
                    <a:pt x="146070" y="112481"/>
                    <a:pt x="123845" y="70148"/>
                  </a:cubicBezTo>
                  <a:cubicBezTo>
                    <a:pt x="101620" y="27815"/>
                    <a:pt x="1607" y="-3406"/>
                    <a:pt x="20" y="2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8EA4C43C-8AF9-C862-E326-2D8E65CFAFB4}"/>
                </a:ext>
              </a:extLst>
            </p:cNvPr>
            <p:cNvSpPr/>
            <p:nvPr/>
          </p:nvSpPr>
          <p:spPr>
            <a:xfrm>
              <a:off x="5257496" y="6140334"/>
              <a:ext cx="136884" cy="216463"/>
            </a:xfrm>
            <a:custGeom>
              <a:avLst/>
              <a:gdLst>
                <a:gd name="connsiteX0" fmla="*/ 136829 w 136884"/>
                <a:gd name="connsiteY0" fmla="*/ 116 h 216463"/>
                <a:gd name="connsiteX1" fmla="*/ 57454 w 136884"/>
                <a:gd name="connsiteY1" fmla="*/ 98541 h 216463"/>
                <a:gd name="connsiteX2" fmla="*/ 304 w 136884"/>
                <a:gd name="connsiteY2" fmla="*/ 216016 h 216463"/>
                <a:gd name="connsiteX3" fmla="*/ 35229 w 136884"/>
                <a:gd name="connsiteY3" fmla="*/ 136641 h 216463"/>
                <a:gd name="connsiteX4" fmla="*/ 44754 w 136884"/>
                <a:gd name="connsiteY4" fmla="*/ 79491 h 216463"/>
                <a:gd name="connsiteX5" fmla="*/ 136829 w 136884"/>
                <a:gd name="connsiteY5" fmla="*/ 116 h 21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84" h="216463">
                  <a:moveTo>
                    <a:pt x="136829" y="116"/>
                  </a:moveTo>
                  <a:cubicBezTo>
                    <a:pt x="138946" y="3291"/>
                    <a:pt x="80208" y="62558"/>
                    <a:pt x="57454" y="98541"/>
                  </a:cubicBezTo>
                  <a:cubicBezTo>
                    <a:pt x="34700" y="134524"/>
                    <a:pt x="4008" y="209666"/>
                    <a:pt x="304" y="216016"/>
                  </a:cubicBezTo>
                  <a:cubicBezTo>
                    <a:pt x="-3400" y="222366"/>
                    <a:pt x="27821" y="159395"/>
                    <a:pt x="35229" y="136641"/>
                  </a:cubicBezTo>
                  <a:cubicBezTo>
                    <a:pt x="42637" y="113887"/>
                    <a:pt x="30467" y="99599"/>
                    <a:pt x="44754" y="79491"/>
                  </a:cubicBezTo>
                  <a:cubicBezTo>
                    <a:pt x="59041" y="59383"/>
                    <a:pt x="134712" y="-3059"/>
                    <a:pt x="136829" y="1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5BC70DE6-E51D-A47B-E158-70B73DD047C8}"/>
                </a:ext>
              </a:extLst>
            </p:cNvPr>
            <p:cNvSpPr/>
            <p:nvPr/>
          </p:nvSpPr>
          <p:spPr>
            <a:xfrm>
              <a:off x="4538774" y="6333637"/>
              <a:ext cx="881264" cy="378627"/>
            </a:xfrm>
            <a:custGeom>
              <a:avLst/>
              <a:gdLst>
                <a:gd name="connsiteX0" fmla="*/ 1476 w 881264"/>
                <a:gd name="connsiteY0" fmla="*/ 378313 h 378627"/>
                <a:gd name="connsiteX1" fmla="*/ 360251 w 881264"/>
                <a:gd name="connsiteY1" fmla="*/ 105263 h 378627"/>
                <a:gd name="connsiteX2" fmla="*/ 195151 w 881264"/>
                <a:gd name="connsiteY2" fmla="*/ 187813 h 378627"/>
                <a:gd name="connsiteX3" fmla="*/ 534876 w 881264"/>
                <a:gd name="connsiteY3" fmla="*/ 32238 h 378627"/>
                <a:gd name="connsiteX4" fmla="*/ 738076 w 881264"/>
                <a:gd name="connsiteY4" fmla="*/ 488 h 378627"/>
                <a:gd name="connsiteX5" fmla="*/ 880951 w 881264"/>
                <a:gd name="connsiteY5" fmla="*/ 13188 h 378627"/>
                <a:gd name="connsiteX6" fmla="*/ 699976 w 881264"/>
                <a:gd name="connsiteY6" fmla="*/ 16363 h 378627"/>
                <a:gd name="connsiteX7" fmla="*/ 544401 w 881264"/>
                <a:gd name="connsiteY7" fmla="*/ 38588 h 378627"/>
                <a:gd name="connsiteX8" fmla="*/ 357076 w 881264"/>
                <a:gd name="connsiteY8" fmla="*/ 108438 h 378627"/>
                <a:gd name="connsiteX9" fmla="*/ 236426 w 881264"/>
                <a:gd name="connsiteY9" fmla="*/ 159238 h 378627"/>
                <a:gd name="connsiteX10" fmla="*/ 1476 w 881264"/>
                <a:gd name="connsiteY10" fmla="*/ 378313 h 37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1264" h="378627">
                  <a:moveTo>
                    <a:pt x="1476" y="378313"/>
                  </a:moveTo>
                  <a:cubicBezTo>
                    <a:pt x="22114" y="369317"/>
                    <a:pt x="327972" y="137013"/>
                    <a:pt x="360251" y="105263"/>
                  </a:cubicBezTo>
                  <a:cubicBezTo>
                    <a:pt x="392530" y="73513"/>
                    <a:pt x="166047" y="199984"/>
                    <a:pt x="195151" y="187813"/>
                  </a:cubicBezTo>
                  <a:cubicBezTo>
                    <a:pt x="224255" y="175642"/>
                    <a:pt x="444389" y="63459"/>
                    <a:pt x="534876" y="32238"/>
                  </a:cubicBezTo>
                  <a:cubicBezTo>
                    <a:pt x="625364" y="1017"/>
                    <a:pt x="680397" y="3663"/>
                    <a:pt x="738076" y="488"/>
                  </a:cubicBezTo>
                  <a:cubicBezTo>
                    <a:pt x="795755" y="-2687"/>
                    <a:pt x="887301" y="10542"/>
                    <a:pt x="880951" y="13188"/>
                  </a:cubicBezTo>
                  <a:cubicBezTo>
                    <a:pt x="874601" y="15834"/>
                    <a:pt x="756068" y="12130"/>
                    <a:pt x="699976" y="16363"/>
                  </a:cubicBezTo>
                  <a:cubicBezTo>
                    <a:pt x="643884" y="20596"/>
                    <a:pt x="601551" y="23242"/>
                    <a:pt x="544401" y="38588"/>
                  </a:cubicBezTo>
                  <a:cubicBezTo>
                    <a:pt x="487251" y="53934"/>
                    <a:pt x="408405" y="88330"/>
                    <a:pt x="357076" y="108438"/>
                  </a:cubicBezTo>
                  <a:cubicBezTo>
                    <a:pt x="305747" y="128546"/>
                    <a:pt x="290401" y="117963"/>
                    <a:pt x="236426" y="159238"/>
                  </a:cubicBezTo>
                  <a:cubicBezTo>
                    <a:pt x="182451" y="200513"/>
                    <a:pt x="-19162" y="387309"/>
                    <a:pt x="1476" y="378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C8A613E5-AE19-0905-97CA-DD2325BB7AB9}"/>
                </a:ext>
              </a:extLst>
            </p:cNvPr>
            <p:cNvSpPr/>
            <p:nvPr/>
          </p:nvSpPr>
          <p:spPr>
            <a:xfrm>
              <a:off x="5479921" y="6362282"/>
              <a:ext cx="461967" cy="710089"/>
            </a:xfrm>
            <a:custGeom>
              <a:avLst/>
              <a:gdLst>
                <a:gd name="connsiteX0" fmla="*/ 129 w 461967"/>
                <a:gd name="connsiteY0" fmla="*/ 418 h 710089"/>
                <a:gd name="connsiteX1" fmla="*/ 238254 w 461967"/>
                <a:gd name="connsiteY1" fmla="*/ 184568 h 710089"/>
                <a:gd name="connsiteX2" fmla="*/ 355729 w 461967"/>
                <a:gd name="connsiteY2" fmla="*/ 359193 h 710089"/>
                <a:gd name="connsiteX3" fmla="*/ 447804 w 461967"/>
                <a:gd name="connsiteY3" fmla="*/ 683043 h 710089"/>
                <a:gd name="connsiteX4" fmla="*/ 444629 w 461967"/>
                <a:gd name="connsiteY4" fmla="*/ 641768 h 710089"/>
                <a:gd name="connsiteX5" fmla="*/ 285879 w 461967"/>
                <a:gd name="connsiteY5" fmla="*/ 241718 h 710089"/>
                <a:gd name="connsiteX6" fmla="*/ 330329 w 461967"/>
                <a:gd name="connsiteY6" fmla="*/ 324268 h 710089"/>
                <a:gd name="connsiteX7" fmla="*/ 206504 w 461967"/>
                <a:gd name="connsiteY7" fmla="*/ 140118 h 710089"/>
                <a:gd name="connsiteX8" fmla="*/ 129 w 461967"/>
                <a:gd name="connsiteY8" fmla="*/ 418 h 7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967" h="710089">
                  <a:moveTo>
                    <a:pt x="129" y="418"/>
                  </a:moveTo>
                  <a:cubicBezTo>
                    <a:pt x="5421" y="7826"/>
                    <a:pt x="178987" y="124772"/>
                    <a:pt x="238254" y="184568"/>
                  </a:cubicBezTo>
                  <a:cubicBezTo>
                    <a:pt x="297521" y="244364"/>
                    <a:pt x="320804" y="276114"/>
                    <a:pt x="355729" y="359193"/>
                  </a:cubicBezTo>
                  <a:cubicBezTo>
                    <a:pt x="390654" y="442272"/>
                    <a:pt x="432987" y="635947"/>
                    <a:pt x="447804" y="683043"/>
                  </a:cubicBezTo>
                  <a:cubicBezTo>
                    <a:pt x="462621" y="730139"/>
                    <a:pt x="471616" y="715322"/>
                    <a:pt x="444629" y="641768"/>
                  </a:cubicBezTo>
                  <a:cubicBezTo>
                    <a:pt x="417642" y="568214"/>
                    <a:pt x="304929" y="294635"/>
                    <a:pt x="285879" y="241718"/>
                  </a:cubicBezTo>
                  <a:cubicBezTo>
                    <a:pt x="266829" y="188801"/>
                    <a:pt x="343558" y="341201"/>
                    <a:pt x="330329" y="324268"/>
                  </a:cubicBezTo>
                  <a:cubicBezTo>
                    <a:pt x="317100" y="307335"/>
                    <a:pt x="259950" y="194622"/>
                    <a:pt x="206504" y="140118"/>
                  </a:cubicBezTo>
                  <a:cubicBezTo>
                    <a:pt x="153058" y="85614"/>
                    <a:pt x="-5163" y="-6990"/>
                    <a:pt x="129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D7B61DD0-7F6F-824F-6F60-31FC2B434032}"/>
                </a:ext>
              </a:extLst>
            </p:cNvPr>
            <p:cNvSpPr/>
            <p:nvPr/>
          </p:nvSpPr>
          <p:spPr>
            <a:xfrm>
              <a:off x="4441131" y="6667491"/>
              <a:ext cx="203952" cy="549405"/>
            </a:xfrm>
            <a:custGeom>
              <a:avLst/>
              <a:gdLst>
                <a:gd name="connsiteX0" fmla="*/ 203894 w 203952"/>
                <a:gd name="connsiteY0" fmla="*/ 9 h 549405"/>
                <a:gd name="connsiteX1" fmla="*/ 86419 w 203952"/>
                <a:gd name="connsiteY1" fmla="*/ 234959 h 549405"/>
                <a:gd name="connsiteX2" fmla="*/ 13394 w 203952"/>
                <a:gd name="connsiteY2" fmla="*/ 419109 h 549405"/>
                <a:gd name="connsiteX3" fmla="*/ 694 w 203952"/>
                <a:gd name="connsiteY3" fmla="*/ 549284 h 549405"/>
                <a:gd name="connsiteX4" fmla="*/ 22919 w 203952"/>
                <a:gd name="connsiteY4" fmla="*/ 396884 h 549405"/>
                <a:gd name="connsiteX5" fmla="*/ 73719 w 203952"/>
                <a:gd name="connsiteY5" fmla="*/ 180984 h 549405"/>
                <a:gd name="connsiteX6" fmla="*/ 70544 w 203952"/>
                <a:gd name="connsiteY6" fmla="*/ 225434 h 549405"/>
                <a:gd name="connsiteX7" fmla="*/ 203894 w 203952"/>
                <a:gd name="connsiteY7" fmla="*/ 9 h 54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52" h="549405">
                  <a:moveTo>
                    <a:pt x="203894" y="9"/>
                  </a:moveTo>
                  <a:cubicBezTo>
                    <a:pt x="206540" y="1597"/>
                    <a:pt x="118169" y="165109"/>
                    <a:pt x="86419" y="234959"/>
                  </a:cubicBezTo>
                  <a:cubicBezTo>
                    <a:pt x="54669" y="304809"/>
                    <a:pt x="27681" y="366722"/>
                    <a:pt x="13394" y="419109"/>
                  </a:cubicBezTo>
                  <a:cubicBezTo>
                    <a:pt x="-893" y="471496"/>
                    <a:pt x="-893" y="552988"/>
                    <a:pt x="694" y="549284"/>
                  </a:cubicBezTo>
                  <a:cubicBezTo>
                    <a:pt x="2281" y="545580"/>
                    <a:pt x="10748" y="458267"/>
                    <a:pt x="22919" y="396884"/>
                  </a:cubicBezTo>
                  <a:cubicBezTo>
                    <a:pt x="35090" y="335501"/>
                    <a:pt x="65781" y="209559"/>
                    <a:pt x="73719" y="180984"/>
                  </a:cubicBezTo>
                  <a:cubicBezTo>
                    <a:pt x="81657" y="152409"/>
                    <a:pt x="52023" y="253480"/>
                    <a:pt x="70544" y="225434"/>
                  </a:cubicBezTo>
                  <a:cubicBezTo>
                    <a:pt x="89065" y="197388"/>
                    <a:pt x="201248" y="-1579"/>
                    <a:pt x="203894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F073C52F-98CD-F4D6-36AA-96CA56FFC5CC}"/>
                </a:ext>
              </a:extLst>
            </p:cNvPr>
            <p:cNvSpPr/>
            <p:nvPr/>
          </p:nvSpPr>
          <p:spPr>
            <a:xfrm>
              <a:off x="4401995" y="6691632"/>
              <a:ext cx="195658" cy="482463"/>
            </a:xfrm>
            <a:custGeom>
              <a:avLst/>
              <a:gdLst>
                <a:gd name="connsiteX0" fmla="*/ 195405 w 195658"/>
                <a:gd name="connsiteY0" fmla="*/ 1268 h 482463"/>
                <a:gd name="connsiteX1" fmla="*/ 55705 w 195658"/>
                <a:gd name="connsiteY1" fmla="*/ 274318 h 482463"/>
                <a:gd name="connsiteX2" fmla="*/ 30305 w 195658"/>
                <a:gd name="connsiteY2" fmla="*/ 325118 h 482463"/>
                <a:gd name="connsiteX3" fmla="*/ 1730 w 195658"/>
                <a:gd name="connsiteY3" fmla="*/ 480693 h 482463"/>
                <a:gd name="connsiteX4" fmla="*/ 84280 w 195658"/>
                <a:gd name="connsiteY4" fmla="*/ 210818 h 482463"/>
                <a:gd name="connsiteX5" fmla="*/ 90630 w 195658"/>
                <a:gd name="connsiteY5" fmla="*/ 172718 h 482463"/>
                <a:gd name="connsiteX6" fmla="*/ 195405 w 195658"/>
                <a:gd name="connsiteY6" fmla="*/ 1268 h 48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58" h="482463">
                  <a:moveTo>
                    <a:pt x="195405" y="1268"/>
                  </a:moveTo>
                  <a:cubicBezTo>
                    <a:pt x="189584" y="18201"/>
                    <a:pt x="83222" y="220343"/>
                    <a:pt x="55705" y="274318"/>
                  </a:cubicBezTo>
                  <a:cubicBezTo>
                    <a:pt x="28188" y="328293"/>
                    <a:pt x="39301" y="290722"/>
                    <a:pt x="30305" y="325118"/>
                  </a:cubicBezTo>
                  <a:cubicBezTo>
                    <a:pt x="21309" y="359514"/>
                    <a:pt x="-7266" y="499743"/>
                    <a:pt x="1730" y="480693"/>
                  </a:cubicBezTo>
                  <a:cubicBezTo>
                    <a:pt x="10726" y="461643"/>
                    <a:pt x="69463" y="262147"/>
                    <a:pt x="84280" y="210818"/>
                  </a:cubicBezTo>
                  <a:cubicBezTo>
                    <a:pt x="99097" y="159489"/>
                    <a:pt x="76343" y="203410"/>
                    <a:pt x="90630" y="172718"/>
                  </a:cubicBezTo>
                  <a:cubicBezTo>
                    <a:pt x="104917" y="142026"/>
                    <a:pt x="201226" y="-15665"/>
                    <a:pt x="195405" y="1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A0EBF2CB-9562-ABCA-2B6B-4B763BBD723B}"/>
                </a:ext>
              </a:extLst>
            </p:cNvPr>
            <p:cNvSpPr/>
            <p:nvPr/>
          </p:nvSpPr>
          <p:spPr>
            <a:xfrm>
              <a:off x="4631670" y="6420386"/>
              <a:ext cx="705638" cy="386238"/>
            </a:xfrm>
            <a:custGeom>
              <a:avLst/>
              <a:gdLst>
                <a:gd name="connsiteX0" fmla="*/ 3830 w 705638"/>
                <a:gd name="connsiteY0" fmla="*/ 383639 h 386238"/>
                <a:gd name="connsiteX1" fmla="*/ 289580 w 705638"/>
                <a:gd name="connsiteY1" fmla="*/ 116939 h 386238"/>
                <a:gd name="connsiteX2" fmla="*/ 172105 w 705638"/>
                <a:gd name="connsiteY2" fmla="*/ 205839 h 386238"/>
                <a:gd name="connsiteX3" fmla="*/ 416580 w 705638"/>
                <a:gd name="connsiteY3" fmla="*/ 62964 h 386238"/>
                <a:gd name="connsiteX4" fmla="*/ 702330 w 705638"/>
                <a:gd name="connsiteY4" fmla="*/ 2639 h 386238"/>
                <a:gd name="connsiteX5" fmla="*/ 565805 w 705638"/>
                <a:gd name="connsiteY5" fmla="*/ 12164 h 386238"/>
                <a:gd name="connsiteX6" fmla="*/ 467380 w 705638"/>
                <a:gd name="connsiteY6" fmla="*/ 24864 h 386238"/>
                <a:gd name="connsiteX7" fmla="*/ 203855 w 705638"/>
                <a:gd name="connsiteY7" fmla="*/ 151864 h 386238"/>
                <a:gd name="connsiteX8" fmla="*/ 248305 w 705638"/>
                <a:gd name="connsiteY8" fmla="*/ 132814 h 386238"/>
                <a:gd name="connsiteX9" fmla="*/ 130830 w 705638"/>
                <a:gd name="connsiteY9" fmla="*/ 247114 h 386238"/>
                <a:gd name="connsiteX10" fmla="*/ 3830 w 705638"/>
                <a:gd name="connsiteY10" fmla="*/ 383639 h 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638" h="386238">
                  <a:moveTo>
                    <a:pt x="3830" y="383639"/>
                  </a:moveTo>
                  <a:cubicBezTo>
                    <a:pt x="30288" y="361943"/>
                    <a:pt x="261534" y="146572"/>
                    <a:pt x="289580" y="116939"/>
                  </a:cubicBezTo>
                  <a:cubicBezTo>
                    <a:pt x="317626" y="87306"/>
                    <a:pt x="150938" y="214835"/>
                    <a:pt x="172105" y="205839"/>
                  </a:cubicBezTo>
                  <a:cubicBezTo>
                    <a:pt x="193272" y="196843"/>
                    <a:pt x="328209" y="96831"/>
                    <a:pt x="416580" y="62964"/>
                  </a:cubicBezTo>
                  <a:cubicBezTo>
                    <a:pt x="504951" y="29097"/>
                    <a:pt x="677459" y="11106"/>
                    <a:pt x="702330" y="2639"/>
                  </a:cubicBezTo>
                  <a:cubicBezTo>
                    <a:pt x="727201" y="-5828"/>
                    <a:pt x="604963" y="8460"/>
                    <a:pt x="565805" y="12164"/>
                  </a:cubicBezTo>
                  <a:cubicBezTo>
                    <a:pt x="526647" y="15868"/>
                    <a:pt x="527705" y="1581"/>
                    <a:pt x="467380" y="24864"/>
                  </a:cubicBezTo>
                  <a:cubicBezTo>
                    <a:pt x="407055" y="48147"/>
                    <a:pt x="240367" y="133872"/>
                    <a:pt x="203855" y="151864"/>
                  </a:cubicBezTo>
                  <a:cubicBezTo>
                    <a:pt x="167343" y="169856"/>
                    <a:pt x="260476" y="116939"/>
                    <a:pt x="248305" y="132814"/>
                  </a:cubicBezTo>
                  <a:cubicBezTo>
                    <a:pt x="236134" y="148689"/>
                    <a:pt x="166284" y="209014"/>
                    <a:pt x="130830" y="247114"/>
                  </a:cubicBezTo>
                  <a:cubicBezTo>
                    <a:pt x="95376" y="285214"/>
                    <a:pt x="-22628" y="405335"/>
                    <a:pt x="3830" y="3836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34FD7931-7F58-B78E-11BC-BC68F2DEB4B4}"/>
                </a:ext>
              </a:extLst>
            </p:cNvPr>
            <p:cNvSpPr/>
            <p:nvPr/>
          </p:nvSpPr>
          <p:spPr>
            <a:xfrm>
              <a:off x="5353566" y="6388343"/>
              <a:ext cx="391179" cy="337584"/>
            </a:xfrm>
            <a:custGeom>
              <a:avLst/>
              <a:gdLst>
                <a:gd name="connsiteX0" fmla="*/ 2659 w 391179"/>
                <a:gd name="connsiteY0" fmla="*/ 2932 h 337584"/>
                <a:gd name="connsiteX1" fmla="*/ 209034 w 391179"/>
                <a:gd name="connsiteY1" fmla="*/ 117232 h 337584"/>
                <a:gd name="connsiteX2" fmla="*/ 329684 w 391179"/>
                <a:gd name="connsiteY2" fmla="*/ 237882 h 337584"/>
                <a:gd name="connsiteX3" fmla="*/ 390009 w 391179"/>
                <a:gd name="connsiteY3" fmla="*/ 336307 h 337584"/>
                <a:gd name="connsiteX4" fmla="*/ 351909 w 391179"/>
                <a:gd name="connsiteY4" fmla="*/ 279157 h 337584"/>
                <a:gd name="connsiteX5" fmla="*/ 158234 w 391179"/>
                <a:gd name="connsiteY5" fmla="*/ 79132 h 337584"/>
                <a:gd name="connsiteX6" fmla="*/ 272534 w 391179"/>
                <a:gd name="connsiteY6" fmla="*/ 168032 h 337584"/>
                <a:gd name="connsiteX7" fmla="*/ 101084 w 391179"/>
                <a:gd name="connsiteY7" fmla="*/ 44207 h 337584"/>
                <a:gd name="connsiteX8" fmla="*/ 2659 w 391179"/>
                <a:gd name="connsiteY8" fmla="*/ 2932 h 3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79" h="337584">
                  <a:moveTo>
                    <a:pt x="2659" y="2932"/>
                  </a:moveTo>
                  <a:cubicBezTo>
                    <a:pt x="20651" y="15103"/>
                    <a:pt x="154530" y="78074"/>
                    <a:pt x="209034" y="117232"/>
                  </a:cubicBezTo>
                  <a:cubicBezTo>
                    <a:pt x="263538" y="156390"/>
                    <a:pt x="299521" y="201369"/>
                    <a:pt x="329684" y="237882"/>
                  </a:cubicBezTo>
                  <a:cubicBezTo>
                    <a:pt x="359847" y="274395"/>
                    <a:pt x="386305" y="329428"/>
                    <a:pt x="390009" y="336307"/>
                  </a:cubicBezTo>
                  <a:cubicBezTo>
                    <a:pt x="393713" y="343186"/>
                    <a:pt x="390538" y="322020"/>
                    <a:pt x="351909" y="279157"/>
                  </a:cubicBezTo>
                  <a:cubicBezTo>
                    <a:pt x="313280" y="236295"/>
                    <a:pt x="171463" y="97653"/>
                    <a:pt x="158234" y="79132"/>
                  </a:cubicBezTo>
                  <a:cubicBezTo>
                    <a:pt x="145005" y="60611"/>
                    <a:pt x="282059" y="173853"/>
                    <a:pt x="272534" y="168032"/>
                  </a:cubicBezTo>
                  <a:cubicBezTo>
                    <a:pt x="263009" y="162211"/>
                    <a:pt x="139713" y="69607"/>
                    <a:pt x="101084" y="44207"/>
                  </a:cubicBezTo>
                  <a:cubicBezTo>
                    <a:pt x="62455" y="18807"/>
                    <a:pt x="-15333" y="-9239"/>
                    <a:pt x="2659" y="29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93971047-C700-B411-BEBC-EB611846BE4D}"/>
                </a:ext>
              </a:extLst>
            </p:cNvPr>
            <p:cNvSpPr/>
            <p:nvPr/>
          </p:nvSpPr>
          <p:spPr>
            <a:xfrm>
              <a:off x="5527893" y="7073203"/>
              <a:ext cx="393748" cy="989713"/>
            </a:xfrm>
            <a:custGeom>
              <a:avLst/>
              <a:gdLst>
                <a:gd name="connsiteX0" fmla="*/ 393482 w 393748"/>
                <a:gd name="connsiteY0" fmla="*/ 697 h 989713"/>
                <a:gd name="connsiteX1" fmla="*/ 333157 w 393748"/>
                <a:gd name="connsiteY1" fmla="*/ 327722 h 989713"/>
                <a:gd name="connsiteX2" fmla="*/ 177582 w 393748"/>
                <a:gd name="connsiteY2" fmla="*/ 718247 h 989713"/>
                <a:gd name="connsiteX3" fmla="*/ 2957 w 393748"/>
                <a:gd name="connsiteY3" fmla="*/ 981772 h 989713"/>
                <a:gd name="connsiteX4" fmla="*/ 329982 w 393748"/>
                <a:gd name="connsiteY4" fmla="*/ 413447 h 989713"/>
                <a:gd name="connsiteX5" fmla="*/ 266482 w 393748"/>
                <a:gd name="connsiteY5" fmla="*/ 486472 h 989713"/>
                <a:gd name="connsiteX6" fmla="*/ 352207 w 393748"/>
                <a:gd name="connsiteY6" fmla="*/ 248347 h 989713"/>
                <a:gd name="connsiteX7" fmla="*/ 393482 w 393748"/>
                <a:gd name="connsiteY7" fmla="*/ 697 h 98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748" h="989713">
                  <a:moveTo>
                    <a:pt x="393482" y="697"/>
                  </a:moveTo>
                  <a:cubicBezTo>
                    <a:pt x="390307" y="13926"/>
                    <a:pt x="369140" y="208130"/>
                    <a:pt x="333157" y="327722"/>
                  </a:cubicBezTo>
                  <a:cubicBezTo>
                    <a:pt x="297174" y="447314"/>
                    <a:pt x="232615" y="609239"/>
                    <a:pt x="177582" y="718247"/>
                  </a:cubicBezTo>
                  <a:cubicBezTo>
                    <a:pt x="122549" y="827255"/>
                    <a:pt x="-22443" y="1032572"/>
                    <a:pt x="2957" y="981772"/>
                  </a:cubicBezTo>
                  <a:cubicBezTo>
                    <a:pt x="28357" y="930972"/>
                    <a:pt x="286061" y="495997"/>
                    <a:pt x="329982" y="413447"/>
                  </a:cubicBezTo>
                  <a:cubicBezTo>
                    <a:pt x="373903" y="330897"/>
                    <a:pt x="262778" y="513989"/>
                    <a:pt x="266482" y="486472"/>
                  </a:cubicBezTo>
                  <a:cubicBezTo>
                    <a:pt x="270186" y="458955"/>
                    <a:pt x="333686" y="330897"/>
                    <a:pt x="352207" y="248347"/>
                  </a:cubicBezTo>
                  <a:cubicBezTo>
                    <a:pt x="370728" y="165797"/>
                    <a:pt x="396657" y="-12532"/>
                    <a:pt x="393482" y="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D92414B2-553F-0F35-C559-3B01AA323390}"/>
                </a:ext>
              </a:extLst>
            </p:cNvPr>
            <p:cNvSpPr/>
            <p:nvPr/>
          </p:nvSpPr>
          <p:spPr>
            <a:xfrm>
              <a:off x="5879278" y="7002460"/>
              <a:ext cx="42124" cy="372299"/>
            </a:xfrm>
            <a:custGeom>
              <a:avLst/>
              <a:gdLst>
                <a:gd name="connsiteX0" fmla="*/ 42097 w 42124"/>
                <a:gd name="connsiteY0" fmla="*/ 1590 h 372299"/>
                <a:gd name="connsiteX1" fmla="*/ 822 w 42124"/>
                <a:gd name="connsiteY1" fmla="*/ 363540 h 372299"/>
                <a:gd name="connsiteX2" fmla="*/ 13522 w 42124"/>
                <a:gd name="connsiteY2" fmla="*/ 252415 h 372299"/>
                <a:gd name="connsiteX3" fmla="*/ 822 w 42124"/>
                <a:gd name="connsiteY3" fmla="*/ 163515 h 372299"/>
                <a:gd name="connsiteX4" fmla="*/ 7172 w 42124"/>
                <a:gd name="connsiteY4" fmla="*/ 227015 h 372299"/>
                <a:gd name="connsiteX5" fmla="*/ 42097 w 42124"/>
                <a:gd name="connsiteY5" fmla="*/ 1590 h 37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4" h="372299">
                  <a:moveTo>
                    <a:pt x="42097" y="1590"/>
                  </a:moveTo>
                  <a:cubicBezTo>
                    <a:pt x="41039" y="24344"/>
                    <a:pt x="5584" y="321736"/>
                    <a:pt x="822" y="363540"/>
                  </a:cubicBezTo>
                  <a:cubicBezTo>
                    <a:pt x="-3940" y="405344"/>
                    <a:pt x="13522" y="285752"/>
                    <a:pt x="13522" y="252415"/>
                  </a:cubicBezTo>
                  <a:cubicBezTo>
                    <a:pt x="13522" y="219078"/>
                    <a:pt x="1880" y="167748"/>
                    <a:pt x="822" y="163515"/>
                  </a:cubicBezTo>
                  <a:cubicBezTo>
                    <a:pt x="-236" y="159282"/>
                    <a:pt x="1351" y="246594"/>
                    <a:pt x="7172" y="227015"/>
                  </a:cubicBezTo>
                  <a:cubicBezTo>
                    <a:pt x="12993" y="207436"/>
                    <a:pt x="43155" y="-21164"/>
                    <a:pt x="42097" y="15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D326061B-28D4-C5D9-D84A-EFD2967DE3E8}"/>
                </a:ext>
              </a:extLst>
            </p:cNvPr>
            <p:cNvSpPr/>
            <p:nvPr/>
          </p:nvSpPr>
          <p:spPr>
            <a:xfrm>
              <a:off x="5772148" y="7092939"/>
              <a:ext cx="168295" cy="609618"/>
            </a:xfrm>
            <a:custGeom>
              <a:avLst/>
              <a:gdLst>
                <a:gd name="connsiteX0" fmla="*/ 168277 w 168295"/>
                <a:gd name="connsiteY0" fmla="*/ 11 h 609618"/>
                <a:gd name="connsiteX1" fmla="*/ 130177 w 168295"/>
                <a:gd name="connsiteY1" fmla="*/ 269886 h 609618"/>
                <a:gd name="connsiteX2" fmla="*/ 2 w 168295"/>
                <a:gd name="connsiteY2" fmla="*/ 609611 h 609618"/>
                <a:gd name="connsiteX3" fmla="*/ 127002 w 168295"/>
                <a:gd name="connsiteY3" fmla="*/ 260361 h 609618"/>
                <a:gd name="connsiteX4" fmla="*/ 168277 w 168295"/>
                <a:gd name="connsiteY4" fmla="*/ 11 h 60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95" h="609618">
                  <a:moveTo>
                    <a:pt x="168277" y="11"/>
                  </a:moveTo>
                  <a:cubicBezTo>
                    <a:pt x="168806" y="1598"/>
                    <a:pt x="158223" y="168286"/>
                    <a:pt x="130177" y="269886"/>
                  </a:cubicBezTo>
                  <a:cubicBezTo>
                    <a:pt x="102131" y="371486"/>
                    <a:pt x="531" y="611198"/>
                    <a:pt x="2" y="609611"/>
                  </a:cubicBezTo>
                  <a:cubicBezTo>
                    <a:pt x="-527" y="608024"/>
                    <a:pt x="98956" y="356140"/>
                    <a:pt x="127002" y="260361"/>
                  </a:cubicBezTo>
                  <a:cubicBezTo>
                    <a:pt x="155048" y="164582"/>
                    <a:pt x="167748" y="-1576"/>
                    <a:pt x="168277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EB052098-4D9B-4F50-3CC7-D29A827674D0}"/>
                </a:ext>
              </a:extLst>
            </p:cNvPr>
            <p:cNvSpPr/>
            <p:nvPr/>
          </p:nvSpPr>
          <p:spPr>
            <a:xfrm>
              <a:off x="5372086" y="6543075"/>
              <a:ext cx="190678" cy="1149874"/>
            </a:xfrm>
            <a:custGeom>
              <a:avLst/>
              <a:gdLst>
                <a:gd name="connsiteX0" fmla="*/ 14 w 190678"/>
                <a:gd name="connsiteY0" fmla="*/ 600 h 1149874"/>
                <a:gd name="connsiteX1" fmla="*/ 155589 w 190678"/>
                <a:gd name="connsiteY1" fmla="*/ 210150 h 1149874"/>
                <a:gd name="connsiteX2" fmla="*/ 149239 w 190678"/>
                <a:gd name="connsiteY2" fmla="*/ 178400 h 1149874"/>
                <a:gd name="connsiteX3" fmla="*/ 142889 w 190678"/>
                <a:gd name="connsiteY3" fmla="*/ 314925 h 1149874"/>
                <a:gd name="connsiteX4" fmla="*/ 184164 w 190678"/>
                <a:gd name="connsiteY4" fmla="*/ 784825 h 1149874"/>
                <a:gd name="connsiteX5" fmla="*/ 142889 w 190678"/>
                <a:gd name="connsiteY5" fmla="*/ 1146775 h 1149874"/>
                <a:gd name="connsiteX6" fmla="*/ 190514 w 190678"/>
                <a:gd name="connsiteY6" fmla="*/ 918175 h 1149874"/>
                <a:gd name="connsiteX7" fmla="*/ 158764 w 190678"/>
                <a:gd name="connsiteY7" fmla="*/ 238725 h 1149874"/>
                <a:gd name="connsiteX8" fmla="*/ 165114 w 190678"/>
                <a:gd name="connsiteY8" fmla="*/ 286350 h 1149874"/>
                <a:gd name="connsiteX9" fmla="*/ 14 w 190678"/>
                <a:gd name="connsiteY9" fmla="*/ 600 h 114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678" h="1149874">
                  <a:moveTo>
                    <a:pt x="14" y="600"/>
                  </a:moveTo>
                  <a:cubicBezTo>
                    <a:pt x="-1573" y="-12100"/>
                    <a:pt x="130718" y="180517"/>
                    <a:pt x="155589" y="210150"/>
                  </a:cubicBezTo>
                  <a:cubicBezTo>
                    <a:pt x="180460" y="239783"/>
                    <a:pt x="151356" y="160938"/>
                    <a:pt x="149239" y="178400"/>
                  </a:cubicBezTo>
                  <a:cubicBezTo>
                    <a:pt x="147122" y="195862"/>
                    <a:pt x="137068" y="213854"/>
                    <a:pt x="142889" y="314925"/>
                  </a:cubicBezTo>
                  <a:cubicBezTo>
                    <a:pt x="148710" y="415996"/>
                    <a:pt x="184164" y="646183"/>
                    <a:pt x="184164" y="784825"/>
                  </a:cubicBezTo>
                  <a:cubicBezTo>
                    <a:pt x="184164" y="923467"/>
                    <a:pt x="141831" y="1124550"/>
                    <a:pt x="142889" y="1146775"/>
                  </a:cubicBezTo>
                  <a:cubicBezTo>
                    <a:pt x="143947" y="1169000"/>
                    <a:pt x="187868" y="1069517"/>
                    <a:pt x="190514" y="918175"/>
                  </a:cubicBezTo>
                  <a:cubicBezTo>
                    <a:pt x="193160" y="766833"/>
                    <a:pt x="162997" y="344029"/>
                    <a:pt x="158764" y="238725"/>
                  </a:cubicBezTo>
                  <a:cubicBezTo>
                    <a:pt x="154531" y="133421"/>
                    <a:pt x="187868" y="322333"/>
                    <a:pt x="165114" y="286350"/>
                  </a:cubicBezTo>
                  <a:cubicBezTo>
                    <a:pt x="142360" y="250367"/>
                    <a:pt x="1601" y="13300"/>
                    <a:pt x="14" y="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A7E29B43-C664-F587-F2DB-3D8A07C9B0D2}"/>
                </a:ext>
              </a:extLst>
            </p:cNvPr>
            <p:cNvSpPr/>
            <p:nvPr/>
          </p:nvSpPr>
          <p:spPr>
            <a:xfrm>
              <a:off x="5156199" y="6586688"/>
              <a:ext cx="127910" cy="468234"/>
            </a:xfrm>
            <a:custGeom>
              <a:avLst/>
              <a:gdLst>
                <a:gd name="connsiteX0" fmla="*/ 114301 w 127910"/>
                <a:gd name="connsiteY0" fmla="*/ 1437 h 468234"/>
                <a:gd name="connsiteX1" fmla="*/ 120651 w 127910"/>
                <a:gd name="connsiteY1" fmla="*/ 284012 h 468234"/>
                <a:gd name="connsiteX2" fmla="*/ 1 w 127910"/>
                <a:gd name="connsiteY2" fmla="*/ 468162 h 468234"/>
                <a:gd name="connsiteX3" fmla="*/ 117476 w 127910"/>
                <a:gd name="connsiteY3" fmla="*/ 303062 h 468234"/>
                <a:gd name="connsiteX4" fmla="*/ 66676 w 127910"/>
                <a:gd name="connsiteY4" fmla="*/ 68112 h 468234"/>
                <a:gd name="connsiteX5" fmla="*/ 107951 w 127910"/>
                <a:gd name="connsiteY5" fmla="*/ 169712 h 468234"/>
                <a:gd name="connsiteX6" fmla="*/ 114301 w 127910"/>
                <a:gd name="connsiteY6" fmla="*/ 172887 h 468234"/>
                <a:gd name="connsiteX7" fmla="*/ 114301 w 127910"/>
                <a:gd name="connsiteY7" fmla="*/ 1437 h 4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10" h="468234">
                  <a:moveTo>
                    <a:pt x="114301" y="1437"/>
                  </a:moveTo>
                  <a:cubicBezTo>
                    <a:pt x="115359" y="19958"/>
                    <a:pt x="139701" y="206225"/>
                    <a:pt x="120651" y="284012"/>
                  </a:cubicBezTo>
                  <a:cubicBezTo>
                    <a:pt x="101601" y="361799"/>
                    <a:pt x="530" y="464987"/>
                    <a:pt x="1" y="468162"/>
                  </a:cubicBezTo>
                  <a:cubicBezTo>
                    <a:pt x="-528" y="471337"/>
                    <a:pt x="106363" y="369737"/>
                    <a:pt x="117476" y="303062"/>
                  </a:cubicBezTo>
                  <a:cubicBezTo>
                    <a:pt x="128589" y="236387"/>
                    <a:pt x="68263" y="90337"/>
                    <a:pt x="66676" y="68112"/>
                  </a:cubicBezTo>
                  <a:cubicBezTo>
                    <a:pt x="65089" y="45887"/>
                    <a:pt x="107951" y="169712"/>
                    <a:pt x="107951" y="169712"/>
                  </a:cubicBezTo>
                  <a:cubicBezTo>
                    <a:pt x="115888" y="187174"/>
                    <a:pt x="114301" y="196699"/>
                    <a:pt x="114301" y="172887"/>
                  </a:cubicBezTo>
                  <a:cubicBezTo>
                    <a:pt x="114301" y="149075"/>
                    <a:pt x="113243" y="-17084"/>
                    <a:pt x="114301" y="1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385A1319-A4A9-0074-1363-38CC8C849F6D}"/>
                </a:ext>
              </a:extLst>
            </p:cNvPr>
            <p:cNvSpPr/>
            <p:nvPr/>
          </p:nvSpPr>
          <p:spPr>
            <a:xfrm>
              <a:off x="4831091" y="6985463"/>
              <a:ext cx="706709" cy="225371"/>
            </a:xfrm>
            <a:custGeom>
              <a:avLst/>
              <a:gdLst>
                <a:gd name="connsiteX0" fmla="*/ 1259 w 706709"/>
                <a:gd name="connsiteY0" fmla="*/ 15412 h 225371"/>
                <a:gd name="connsiteX1" fmla="*/ 96509 w 706709"/>
                <a:gd name="connsiteY1" fmla="*/ 5887 h 225371"/>
                <a:gd name="connsiteX2" fmla="*/ 169534 w 706709"/>
                <a:gd name="connsiteY2" fmla="*/ 104312 h 225371"/>
                <a:gd name="connsiteX3" fmla="*/ 252084 w 706709"/>
                <a:gd name="connsiteY3" fmla="*/ 205912 h 225371"/>
                <a:gd name="connsiteX4" fmla="*/ 223509 w 706709"/>
                <a:gd name="connsiteY4" fmla="*/ 180512 h 225371"/>
                <a:gd name="connsiteX5" fmla="*/ 458459 w 706709"/>
                <a:gd name="connsiteY5" fmla="*/ 221787 h 225371"/>
                <a:gd name="connsiteX6" fmla="*/ 280659 w 706709"/>
                <a:gd name="connsiteY6" fmla="*/ 221787 h 225371"/>
                <a:gd name="connsiteX7" fmla="*/ 474334 w 706709"/>
                <a:gd name="connsiteY7" fmla="*/ 209087 h 225371"/>
                <a:gd name="connsiteX8" fmla="*/ 702934 w 706709"/>
                <a:gd name="connsiteY8" fmla="*/ 72562 h 225371"/>
                <a:gd name="connsiteX9" fmla="*/ 601334 w 706709"/>
                <a:gd name="connsiteY9" fmla="*/ 132887 h 225371"/>
                <a:gd name="connsiteX10" fmla="*/ 401309 w 706709"/>
                <a:gd name="connsiteY10" fmla="*/ 202737 h 225371"/>
                <a:gd name="connsiteX11" fmla="*/ 229859 w 706709"/>
                <a:gd name="connsiteY11" fmla="*/ 186862 h 225371"/>
                <a:gd name="connsiteX12" fmla="*/ 169534 w 706709"/>
                <a:gd name="connsiteY12" fmla="*/ 50337 h 225371"/>
                <a:gd name="connsiteX13" fmla="*/ 1259 w 706709"/>
                <a:gd name="connsiteY13" fmla="*/ 15412 h 2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6709" h="225371">
                  <a:moveTo>
                    <a:pt x="1259" y="15412"/>
                  </a:moveTo>
                  <a:cubicBezTo>
                    <a:pt x="-10912" y="8004"/>
                    <a:pt x="68463" y="-8930"/>
                    <a:pt x="96509" y="5887"/>
                  </a:cubicBezTo>
                  <a:cubicBezTo>
                    <a:pt x="124555" y="20704"/>
                    <a:pt x="143605" y="70975"/>
                    <a:pt x="169534" y="104312"/>
                  </a:cubicBezTo>
                  <a:cubicBezTo>
                    <a:pt x="195463" y="137649"/>
                    <a:pt x="243088" y="193212"/>
                    <a:pt x="252084" y="205912"/>
                  </a:cubicBezTo>
                  <a:cubicBezTo>
                    <a:pt x="261080" y="218612"/>
                    <a:pt x="189113" y="177866"/>
                    <a:pt x="223509" y="180512"/>
                  </a:cubicBezTo>
                  <a:cubicBezTo>
                    <a:pt x="257905" y="183158"/>
                    <a:pt x="448934" y="214908"/>
                    <a:pt x="458459" y="221787"/>
                  </a:cubicBezTo>
                  <a:cubicBezTo>
                    <a:pt x="467984" y="228666"/>
                    <a:pt x="278013" y="223904"/>
                    <a:pt x="280659" y="221787"/>
                  </a:cubicBezTo>
                  <a:cubicBezTo>
                    <a:pt x="283305" y="219670"/>
                    <a:pt x="403955" y="233958"/>
                    <a:pt x="474334" y="209087"/>
                  </a:cubicBezTo>
                  <a:cubicBezTo>
                    <a:pt x="544713" y="184216"/>
                    <a:pt x="702934" y="72562"/>
                    <a:pt x="702934" y="72562"/>
                  </a:cubicBezTo>
                  <a:cubicBezTo>
                    <a:pt x="724101" y="59862"/>
                    <a:pt x="651605" y="111191"/>
                    <a:pt x="601334" y="132887"/>
                  </a:cubicBezTo>
                  <a:cubicBezTo>
                    <a:pt x="551063" y="154583"/>
                    <a:pt x="463221" y="193741"/>
                    <a:pt x="401309" y="202737"/>
                  </a:cubicBezTo>
                  <a:cubicBezTo>
                    <a:pt x="339397" y="211733"/>
                    <a:pt x="268488" y="212262"/>
                    <a:pt x="229859" y="186862"/>
                  </a:cubicBezTo>
                  <a:cubicBezTo>
                    <a:pt x="191230" y="161462"/>
                    <a:pt x="201813" y="78912"/>
                    <a:pt x="169534" y="50337"/>
                  </a:cubicBezTo>
                  <a:cubicBezTo>
                    <a:pt x="137255" y="21762"/>
                    <a:pt x="13430" y="22820"/>
                    <a:pt x="1259" y="154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5D084BB0-4F2F-692C-43A7-CF5ABDDD2981}"/>
                </a:ext>
              </a:extLst>
            </p:cNvPr>
            <p:cNvSpPr/>
            <p:nvPr/>
          </p:nvSpPr>
          <p:spPr>
            <a:xfrm>
              <a:off x="4660703" y="7155263"/>
              <a:ext cx="360336" cy="271752"/>
            </a:xfrm>
            <a:custGeom>
              <a:avLst/>
              <a:gdLst>
                <a:gd name="connsiteX0" fmla="*/ 358972 w 360336"/>
                <a:gd name="connsiteY0" fmla="*/ 1187 h 271752"/>
                <a:gd name="connsiteX1" fmla="*/ 251022 w 360336"/>
                <a:gd name="connsiteY1" fmla="*/ 125012 h 271752"/>
                <a:gd name="connsiteX2" fmla="*/ 197 w 360336"/>
                <a:gd name="connsiteY2" fmla="*/ 271062 h 271752"/>
                <a:gd name="connsiteX3" fmla="*/ 209747 w 360336"/>
                <a:gd name="connsiteY3" fmla="*/ 178987 h 271752"/>
                <a:gd name="connsiteX4" fmla="*/ 247847 w 360336"/>
                <a:gd name="connsiteY4" fmla="*/ 153587 h 271752"/>
                <a:gd name="connsiteX5" fmla="*/ 177997 w 360336"/>
                <a:gd name="connsiteY5" fmla="*/ 191687 h 271752"/>
                <a:gd name="connsiteX6" fmla="*/ 247847 w 360336"/>
                <a:gd name="connsiteY6" fmla="*/ 128187 h 271752"/>
                <a:gd name="connsiteX7" fmla="*/ 308172 w 360336"/>
                <a:gd name="connsiteY7" fmla="*/ 64687 h 271752"/>
                <a:gd name="connsiteX8" fmla="*/ 358972 w 360336"/>
                <a:gd name="connsiteY8" fmla="*/ 1187 h 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336" h="271752">
                  <a:moveTo>
                    <a:pt x="358972" y="1187"/>
                  </a:moveTo>
                  <a:cubicBezTo>
                    <a:pt x="349447" y="11241"/>
                    <a:pt x="310818" y="80033"/>
                    <a:pt x="251022" y="125012"/>
                  </a:cubicBezTo>
                  <a:cubicBezTo>
                    <a:pt x="191226" y="169991"/>
                    <a:pt x="7076" y="262066"/>
                    <a:pt x="197" y="271062"/>
                  </a:cubicBezTo>
                  <a:cubicBezTo>
                    <a:pt x="-6682" y="280058"/>
                    <a:pt x="168472" y="198566"/>
                    <a:pt x="209747" y="178987"/>
                  </a:cubicBezTo>
                  <a:cubicBezTo>
                    <a:pt x="251022" y="159408"/>
                    <a:pt x="253139" y="151470"/>
                    <a:pt x="247847" y="153587"/>
                  </a:cubicBezTo>
                  <a:cubicBezTo>
                    <a:pt x="242555" y="155704"/>
                    <a:pt x="177997" y="195920"/>
                    <a:pt x="177997" y="191687"/>
                  </a:cubicBezTo>
                  <a:cubicBezTo>
                    <a:pt x="177997" y="187454"/>
                    <a:pt x="226151" y="149354"/>
                    <a:pt x="247847" y="128187"/>
                  </a:cubicBezTo>
                  <a:cubicBezTo>
                    <a:pt x="269543" y="107020"/>
                    <a:pt x="290710" y="81620"/>
                    <a:pt x="308172" y="64687"/>
                  </a:cubicBezTo>
                  <a:cubicBezTo>
                    <a:pt x="325634" y="47754"/>
                    <a:pt x="368497" y="-8867"/>
                    <a:pt x="358972" y="1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B4C73E11-F4C0-9379-D161-53D442EB372D}"/>
                </a:ext>
              </a:extLst>
            </p:cNvPr>
            <p:cNvSpPr/>
            <p:nvPr/>
          </p:nvSpPr>
          <p:spPr>
            <a:xfrm>
              <a:off x="5156027" y="7162360"/>
              <a:ext cx="397182" cy="220704"/>
            </a:xfrm>
            <a:custGeom>
              <a:avLst/>
              <a:gdLst>
                <a:gd name="connsiteX0" fmla="*/ 173 w 397182"/>
                <a:gd name="connsiteY0" fmla="*/ 57590 h 220704"/>
                <a:gd name="connsiteX1" fmla="*/ 162098 w 397182"/>
                <a:gd name="connsiteY1" fmla="*/ 38540 h 220704"/>
                <a:gd name="connsiteX2" fmla="*/ 301798 w 397182"/>
                <a:gd name="connsiteY2" fmla="*/ 92515 h 220704"/>
                <a:gd name="connsiteX3" fmla="*/ 238298 w 397182"/>
                <a:gd name="connsiteY3" fmla="*/ 79815 h 220704"/>
                <a:gd name="connsiteX4" fmla="*/ 228773 w 397182"/>
                <a:gd name="connsiteY4" fmla="*/ 140140 h 220704"/>
                <a:gd name="connsiteX5" fmla="*/ 244648 w 397182"/>
                <a:gd name="connsiteY5" fmla="*/ 86165 h 220704"/>
                <a:gd name="connsiteX6" fmla="*/ 393873 w 397182"/>
                <a:gd name="connsiteY6" fmla="*/ 219515 h 220704"/>
                <a:gd name="connsiteX7" fmla="*/ 333548 w 397182"/>
                <a:gd name="connsiteY7" fmla="*/ 143315 h 220704"/>
                <a:gd name="connsiteX8" fmla="*/ 168448 w 397182"/>
                <a:gd name="connsiteY8" fmla="*/ 3615 h 220704"/>
                <a:gd name="connsiteX9" fmla="*/ 193848 w 397182"/>
                <a:gd name="connsiteY9" fmla="*/ 41715 h 220704"/>
                <a:gd name="connsiteX10" fmla="*/ 173 w 397182"/>
                <a:gd name="connsiteY10" fmla="*/ 57590 h 22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182" h="220704">
                  <a:moveTo>
                    <a:pt x="173" y="57590"/>
                  </a:moveTo>
                  <a:cubicBezTo>
                    <a:pt x="-5119" y="57061"/>
                    <a:pt x="111827" y="32719"/>
                    <a:pt x="162098" y="38540"/>
                  </a:cubicBezTo>
                  <a:cubicBezTo>
                    <a:pt x="212369" y="44361"/>
                    <a:pt x="289098" y="85636"/>
                    <a:pt x="301798" y="92515"/>
                  </a:cubicBezTo>
                  <a:cubicBezTo>
                    <a:pt x="314498" y="99394"/>
                    <a:pt x="250469" y="71878"/>
                    <a:pt x="238298" y="79815"/>
                  </a:cubicBezTo>
                  <a:cubicBezTo>
                    <a:pt x="226127" y="87752"/>
                    <a:pt x="227715" y="139082"/>
                    <a:pt x="228773" y="140140"/>
                  </a:cubicBezTo>
                  <a:cubicBezTo>
                    <a:pt x="229831" y="141198"/>
                    <a:pt x="217131" y="72936"/>
                    <a:pt x="244648" y="86165"/>
                  </a:cubicBezTo>
                  <a:cubicBezTo>
                    <a:pt x="272165" y="99394"/>
                    <a:pt x="379056" y="209990"/>
                    <a:pt x="393873" y="219515"/>
                  </a:cubicBezTo>
                  <a:cubicBezTo>
                    <a:pt x="408690" y="229040"/>
                    <a:pt x="371119" y="179298"/>
                    <a:pt x="333548" y="143315"/>
                  </a:cubicBezTo>
                  <a:cubicBezTo>
                    <a:pt x="295977" y="107332"/>
                    <a:pt x="191731" y="20548"/>
                    <a:pt x="168448" y="3615"/>
                  </a:cubicBezTo>
                  <a:cubicBezTo>
                    <a:pt x="145165" y="-13318"/>
                    <a:pt x="219777" y="34307"/>
                    <a:pt x="193848" y="41715"/>
                  </a:cubicBezTo>
                  <a:cubicBezTo>
                    <a:pt x="167919" y="49123"/>
                    <a:pt x="5465" y="58119"/>
                    <a:pt x="173" y="575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824F999-62DD-9358-E3C0-891B56D7668B}"/>
                </a:ext>
              </a:extLst>
            </p:cNvPr>
            <p:cNvSpPr/>
            <p:nvPr/>
          </p:nvSpPr>
          <p:spPr>
            <a:xfrm>
              <a:off x="5017191" y="7264909"/>
              <a:ext cx="139958" cy="541236"/>
            </a:xfrm>
            <a:custGeom>
              <a:avLst/>
              <a:gdLst>
                <a:gd name="connsiteX0" fmla="*/ 123134 w 139958"/>
                <a:gd name="connsiteY0" fmla="*/ 2666 h 541236"/>
                <a:gd name="connsiteX1" fmla="*/ 81859 w 139958"/>
                <a:gd name="connsiteY1" fmla="*/ 120141 h 541236"/>
                <a:gd name="connsiteX2" fmla="*/ 97734 w 139958"/>
                <a:gd name="connsiteY2" fmla="*/ 234441 h 541236"/>
                <a:gd name="connsiteX3" fmla="*/ 2484 w 139958"/>
                <a:gd name="connsiteY3" fmla="*/ 370966 h 541236"/>
                <a:gd name="connsiteX4" fmla="*/ 37409 w 139958"/>
                <a:gd name="connsiteY4" fmla="*/ 507491 h 541236"/>
                <a:gd name="connsiteX5" fmla="*/ 139009 w 139958"/>
                <a:gd name="connsiteY5" fmla="*/ 418591 h 541236"/>
                <a:gd name="connsiteX6" fmla="*/ 85034 w 139958"/>
                <a:gd name="connsiteY6" fmla="*/ 482091 h 541236"/>
                <a:gd name="connsiteX7" fmla="*/ 31059 w 139958"/>
                <a:gd name="connsiteY7" fmla="*/ 532891 h 541236"/>
                <a:gd name="connsiteX8" fmla="*/ 12009 w 139958"/>
                <a:gd name="connsiteY8" fmla="*/ 297941 h 541236"/>
                <a:gd name="connsiteX9" fmla="*/ 18359 w 139958"/>
                <a:gd name="connsiteY9" fmla="*/ 316991 h 541236"/>
                <a:gd name="connsiteX10" fmla="*/ 91384 w 139958"/>
                <a:gd name="connsiteY10" fmla="*/ 240791 h 541236"/>
                <a:gd name="connsiteX11" fmla="*/ 123134 w 139958"/>
                <a:gd name="connsiteY11" fmla="*/ 2666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958" h="541236">
                  <a:moveTo>
                    <a:pt x="123134" y="2666"/>
                  </a:moveTo>
                  <a:cubicBezTo>
                    <a:pt x="121546" y="-17442"/>
                    <a:pt x="86092" y="81512"/>
                    <a:pt x="81859" y="120141"/>
                  </a:cubicBezTo>
                  <a:cubicBezTo>
                    <a:pt x="77626" y="158770"/>
                    <a:pt x="110963" y="192637"/>
                    <a:pt x="97734" y="234441"/>
                  </a:cubicBezTo>
                  <a:cubicBezTo>
                    <a:pt x="84505" y="276245"/>
                    <a:pt x="12538" y="325458"/>
                    <a:pt x="2484" y="370966"/>
                  </a:cubicBezTo>
                  <a:cubicBezTo>
                    <a:pt x="-7570" y="416474"/>
                    <a:pt x="14655" y="499554"/>
                    <a:pt x="37409" y="507491"/>
                  </a:cubicBezTo>
                  <a:cubicBezTo>
                    <a:pt x="60163" y="515429"/>
                    <a:pt x="131072" y="422824"/>
                    <a:pt x="139009" y="418591"/>
                  </a:cubicBezTo>
                  <a:cubicBezTo>
                    <a:pt x="146946" y="414358"/>
                    <a:pt x="103026" y="463041"/>
                    <a:pt x="85034" y="482091"/>
                  </a:cubicBezTo>
                  <a:cubicBezTo>
                    <a:pt x="67042" y="501141"/>
                    <a:pt x="43230" y="563583"/>
                    <a:pt x="31059" y="532891"/>
                  </a:cubicBezTo>
                  <a:cubicBezTo>
                    <a:pt x="18888" y="502199"/>
                    <a:pt x="12009" y="297941"/>
                    <a:pt x="12009" y="297941"/>
                  </a:cubicBezTo>
                  <a:cubicBezTo>
                    <a:pt x="9892" y="261958"/>
                    <a:pt x="5130" y="326516"/>
                    <a:pt x="18359" y="316991"/>
                  </a:cubicBezTo>
                  <a:cubicBezTo>
                    <a:pt x="31588" y="307466"/>
                    <a:pt x="74980" y="287358"/>
                    <a:pt x="91384" y="240791"/>
                  </a:cubicBezTo>
                  <a:cubicBezTo>
                    <a:pt x="107788" y="194224"/>
                    <a:pt x="124722" y="22774"/>
                    <a:pt x="123134" y="26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90FDF8D-94B9-B254-E667-E4DBA77A33B3}"/>
                </a:ext>
              </a:extLst>
            </p:cNvPr>
            <p:cNvSpPr/>
            <p:nvPr/>
          </p:nvSpPr>
          <p:spPr>
            <a:xfrm>
              <a:off x="1716702" y="5711436"/>
              <a:ext cx="442637" cy="784783"/>
            </a:xfrm>
            <a:custGeom>
              <a:avLst/>
              <a:gdLst>
                <a:gd name="connsiteX0" fmla="*/ 442298 w 442637"/>
                <a:gd name="connsiteY0" fmla="*/ 389 h 784783"/>
                <a:gd name="connsiteX1" fmla="*/ 143848 w 442637"/>
                <a:gd name="connsiteY1" fmla="*/ 219464 h 784783"/>
                <a:gd name="connsiteX2" fmla="*/ 216873 w 442637"/>
                <a:gd name="connsiteY2" fmla="*/ 225814 h 784783"/>
                <a:gd name="connsiteX3" fmla="*/ 86698 w 442637"/>
                <a:gd name="connsiteY3" fmla="*/ 333764 h 784783"/>
                <a:gd name="connsiteX4" fmla="*/ 42248 w 442637"/>
                <a:gd name="connsiteY4" fmla="*/ 521089 h 784783"/>
                <a:gd name="connsiteX5" fmla="*/ 67648 w 442637"/>
                <a:gd name="connsiteY5" fmla="*/ 489339 h 784783"/>
                <a:gd name="connsiteX6" fmla="*/ 973 w 442637"/>
                <a:gd name="connsiteY6" fmla="*/ 781439 h 784783"/>
                <a:gd name="connsiteX7" fmla="*/ 35898 w 442637"/>
                <a:gd name="connsiteY7" fmla="*/ 625864 h 784783"/>
                <a:gd name="connsiteX8" fmla="*/ 140673 w 442637"/>
                <a:gd name="connsiteY8" fmla="*/ 298839 h 784783"/>
                <a:gd name="connsiteX9" fmla="*/ 115273 w 442637"/>
                <a:gd name="connsiteY9" fmla="*/ 311539 h 784783"/>
                <a:gd name="connsiteX10" fmla="*/ 254973 w 442637"/>
                <a:gd name="connsiteY10" fmla="*/ 171839 h 784783"/>
                <a:gd name="connsiteX11" fmla="*/ 204173 w 442637"/>
                <a:gd name="connsiteY11" fmla="*/ 165489 h 784783"/>
                <a:gd name="connsiteX12" fmla="*/ 442298 w 442637"/>
                <a:gd name="connsiteY12" fmla="*/ 389 h 7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2637" h="784783">
                  <a:moveTo>
                    <a:pt x="442298" y="389"/>
                  </a:moveTo>
                  <a:cubicBezTo>
                    <a:pt x="432244" y="9385"/>
                    <a:pt x="181419" y="181893"/>
                    <a:pt x="143848" y="219464"/>
                  </a:cubicBezTo>
                  <a:cubicBezTo>
                    <a:pt x="106277" y="257035"/>
                    <a:pt x="226398" y="206764"/>
                    <a:pt x="216873" y="225814"/>
                  </a:cubicBezTo>
                  <a:cubicBezTo>
                    <a:pt x="207348" y="244864"/>
                    <a:pt x="115802" y="284552"/>
                    <a:pt x="86698" y="333764"/>
                  </a:cubicBezTo>
                  <a:cubicBezTo>
                    <a:pt x="57594" y="382976"/>
                    <a:pt x="45423" y="495160"/>
                    <a:pt x="42248" y="521089"/>
                  </a:cubicBezTo>
                  <a:cubicBezTo>
                    <a:pt x="39073" y="547018"/>
                    <a:pt x="74527" y="445947"/>
                    <a:pt x="67648" y="489339"/>
                  </a:cubicBezTo>
                  <a:cubicBezTo>
                    <a:pt x="60769" y="532731"/>
                    <a:pt x="6265" y="758685"/>
                    <a:pt x="973" y="781439"/>
                  </a:cubicBezTo>
                  <a:cubicBezTo>
                    <a:pt x="-4319" y="804193"/>
                    <a:pt x="12615" y="706297"/>
                    <a:pt x="35898" y="625864"/>
                  </a:cubicBezTo>
                  <a:cubicBezTo>
                    <a:pt x="59181" y="545431"/>
                    <a:pt x="127444" y="351227"/>
                    <a:pt x="140673" y="298839"/>
                  </a:cubicBezTo>
                  <a:cubicBezTo>
                    <a:pt x="153902" y="246452"/>
                    <a:pt x="96223" y="332705"/>
                    <a:pt x="115273" y="311539"/>
                  </a:cubicBezTo>
                  <a:cubicBezTo>
                    <a:pt x="134323" y="290373"/>
                    <a:pt x="240156" y="196181"/>
                    <a:pt x="254973" y="171839"/>
                  </a:cubicBezTo>
                  <a:cubicBezTo>
                    <a:pt x="269790" y="147497"/>
                    <a:pt x="172423" y="189831"/>
                    <a:pt x="204173" y="165489"/>
                  </a:cubicBezTo>
                  <a:cubicBezTo>
                    <a:pt x="235923" y="141147"/>
                    <a:pt x="452352" y="-8607"/>
                    <a:pt x="442298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E65BB97A-18AE-43E1-4390-24766137FDEF}"/>
                </a:ext>
              </a:extLst>
            </p:cNvPr>
            <p:cNvSpPr/>
            <p:nvPr/>
          </p:nvSpPr>
          <p:spPr>
            <a:xfrm>
              <a:off x="1755764" y="6502385"/>
              <a:ext cx="516437" cy="765341"/>
            </a:xfrm>
            <a:custGeom>
              <a:avLst/>
              <a:gdLst>
                <a:gd name="connsiteX0" fmla="*/ 11 w 516437"/>
                <a:gd name="connsiteY0" fmla="*/ 15 h 765341"/>
                <a:gd name="connsiteX1" fmla="*/ 79386 w 516437"/>
                <a:gd name="connsiteY1" fmla="*/ 266715 h 765341"/>
                <a:gd name="connsiteX2" fmla="*/ 34936 w 516437"/>
                <a:gd name="connsiteY2" fmla="*/ 219090 h 765341"/>
                <a:gd name="connsiteX3" fmla="*/ 273061 w 516437"/>
                <a:gd name="connsiteY3" fmla="*/ 546115 h 765341"/>
                <a:gd name="connsiteX4" fmla="*/ 225436 w 516437"/>
                <a:gd name="connsiteY4" fmla="*/ 488965 h 765341"/>
                <a:gd name="connsiteX5" fmla="*/ 508011 w 516437"/>
                <a:gd name="connsiteY5" fmla="*/ 758840 h 765341"/>
                <a:gd name="connsiteX6" fmla="*/ 412761 w 516437"/>
                <a:gd name="connsiteY6" fmla="*/ 654065 h 765341"/>
                <a:gd name="connsiteX7" fmla="*/ 114311 w 516437"/>
                <a:gd name="connsiteY7" fmla="*/ 352440 h 765341"/>
                <a:gd name="connsiteX8" fmla="*/ 98436 w 516437"/>
                <a:gd name="connsiteY8" fmla="*/ 279415 h 765341"/>
                <a:gd name="connsiteX9" fmla="*/ 85736 w 516437"/>
                <a:gd name="connsiteY9" fmla="*/ 254015 h 765341"/>
                <a:gd name="connsiteX10" fmla="*/ 11 w 516437"/>
                <a:gd name="connsiteY10" fmla="*/ 15 h 76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437" h="765341">
                  <a:moveTo>
                    <a:pt x="11" y="15"/>
                  </a:moveTo>
                  <a:cubicBezTo>
                    <a:pt x="-1047" y="2132"/>
                    <a:pt x="73565" y="230203"/>
                    <a:pt x="79386" y="266715"/>
                  </a:cubicBezTo>
                  <a:cubicBezTo>
                    <a:pt x="85207" y="303227"/>
                    <a:pt x="2657" y="172523"/>
                    <a:pt x="34936" y="219090"/>
                  </a:cubicBezTo>
                  <a:cubicBezTo>
                    <a:pt x="67215" y="265657"/>
                    <a:pt x="241311" y="501136"/>
                    <a:pt x="273061" y="546115"/>
                  </a:cubicBezTo>
                  <a:cubicBezTo>
                    <a:pt x="304811" y="591094"/>
                    <a:pt x="186278" y="453511"/>
                    <a:pt x="225436" y="488965"/>
                  </a:cubicBezTo>
                  <a:cubicBezTo>
                    <a:pt x="264594" y="524419"/>
                    <a:pt x="476790" y="731323"/>
                    <a:pt x="508011" y="758840"/>
                  </a:cubicBezTo>
                  <a:cubicBezTo>
                    <a:pt x="539232" y="786357"/>
                    <a:pt x="478378" y="721798"/>
                    <a:pt x="412761" y="654065"/>
                  </a:cubicBezTo>
                  <a:cubicBezTo>
                    <a:pt x="347144" y="586332"/>
                    <a:pt x="166698" y="414882"/>
                    <a:pt x="114311" y="352440"/>
                  </a:cubicBezTo>
                  <a:cubicBezTo>
                    <a:pt x="61924" y="289998"/>
                    <a:pt x="103199" y="295819"/>
                    <a:pt x="98436" y="279415"/>
                  </a:cubicBezTo>
                  <a:cubicBezTo>
                    <a:pt x="93673" y="263011"/>
                    <a:pt x="101611" y="294761"/>
                    <a:pt x="85736" y="254015"/>
                  </a:cubicBezTo>
                  <a:cubicBezTo>
                    <a:pt x="69861" y="213269"/>
                    <a:pt x="1069" y="-2102"/>
                    <a:pt x="11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2D1A7699-7C6E-9508-7DF1-5CC91ED2D7AF}"/>
                </a:ext>
              </a:extLst>
            </p:cNvPr>
            <p:cNvSpPr/>
            <p:nvPr/>
          </p:nvSpPr>
          <p:spPr>
            <a:xfrm>
              <a:off x="1805880" y="5905478"/>
              <a:ext cx="242145" cy="889277"/>
            </a:xfrm>
            <a:custGeom>
              <a:avLst/>
              <a:gdLst>
                <a:gd name="connsiteX0" fmla="*/ 241995 w 242145"/>
                <a:gd name="connsiteY0" fmla="*/ 22 h 889277"/>
                <a:gd name="connsiteX1" fmla="*/ 89595 w 242145"/>
                <a:gd name="connsiteY1" fmla="*/ 184172 h 889277"/>
                <a:gd name="connsiteX2" fmla="*/ 108645 w 242145"/>
                <a:gd name="connsiteY2" fmla="*/ 165122 h 889277"/>
                <a:gd name="connsiteX3" fmla="*/ 41970 w 242145"/>
                <a:gd name="connsiteY3" fmla="*/ 384197 h 889277"/>
                <a:gd name="connsiteX4" fmla="*/ 51495 w 242145"/>
                <a:gd name="connsiteY4" fmla="*/ 327047 h 889277"/>
                <a:gd name="connsiteX5" fmla="*/ 19745 w 242145"/>
                <a:gd name="connsiteY5" fmla="*/ 520722 h 889277"/>
                <a:gd name="connsiteX6" fmla="*/ 22920 w 242145"/>
                <a:gd name="connsiteY6" fmla="*/ 476272 h 889277"/>
                <a:gd name="connsiteX7" fmla="*/ 70545 w 242145"/>
                <a:gd name="connsiteY7" fmla="*/ 736622 h 889277"/>
                <a:gd name="connsiteX8" fmla="*/ 73720 w 242145"/>
                <a:gd name="connsiteY8" fmla="*/ 673122 h 889277"/>
                <a:gd name="connsiteX9" fmla="*/ 137220 w 242145"/>
                <a:gd name="connsiteY9" fmla="*/ 889022 h 889277"/>
                <a:gd name="connsiteX10" fmla="*/ 86420 w 242145"/>
                <a:gd name="connsiteY10" fmla="*/ 708047 h 889277"/>
                <a:gd name="connsiteX11" fmla="*/ 3870 w 242145"/>
                <a:gd name="connsiteY11" fmla="*/ 336572 h 889277"/>
                <a:gd name="connsiteX12" fmla="*/ 22920 w 242145"/>
                <a:gd name="connsiteY12" fmla="*/ 358797 h 889277"/>
                <a:gd name="connsiteX13" fmla="*/ 105470 w 242145"/>
                <a:gd name="connsiteY13" fmla="*/ 165122 h 889277"/>
                <a:gd name="connsiteX14" fmla="*/ 57845 w 242145"/>
                <a:gd name="connsiteY14" fmla="*/ 171472 h 889277"/>
                <a:gd name="connsiteX15" fmla="*/ 241995 w 242145"/>
                <a:gd name="connsiteY15" fmla="*/ 22 h 88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2145" h="889277">
                  <a:moveTo>
                    <a:pt x="241995" y="22"/>
                  </a:moveTo>
                  <a:cubicBezTo>
                    <a:pt x="247287" y="2139"/>
                    <a:pt x="111820" y="156655"/>
                    <a:pt x="89595" y="184172"/>
                  </a:cubicBezTo>
                  <a:cubicBezTo>
                    <a:pt x="67370" y="211689"/>
                    <a:pt x="116582" y="131785"/>
                    <a:pt x="108645" y="165122"/>
                  </a:cubicBezTo>
                  <a:cubicBezTo>
                    <a:pt x="100708" y="198459"/>
                    <a:pt x="51495" y="357210"/>
                    <a:pt x="41970" y="384197"/>
                  </a:cubicBezTo>
                  <a:cubicBezTo>
                    <a:pt x="32445" y="411184"/>
                    <a:pt x="55199" y="304293"/>
                    <a:pt x="51495" y="327047"/>
                  </a:cubicBezTo>
                  <a:cubicBezTo>
                    <a:pt x="47791" y="349801"/>
                    <a:pt x="24507" y="495851"/>
                    <a:pt x="19745" y="520722"/>
                  </a:cubicBezTo>
                  <a:cubicBezTo>
                    <a:pt x="14983" y="545593"/>
                    <a:pt x="14453" y="440289"/>
                    <a:pt x="22920" y="476272"/>
                  </a:cubicBezTo>
                  <a:cubicBezTo>
                    <a:pt x="31387" y="512255"/>
                    <a:pt x="62078" y="703814"/>
                    <a:pt x="70545" y="736622"/>
                  </a:cubicBezTo>
                  <a:cubicBezTo>
                    <a:pt x="79012" y="769430"/>
                    <a:pt x="62608" y="647722"/>
                    <a:pt x="73720" y="673122"/>
                  </a:cubicBezTo>
                  <a:cubicBezTo>
                    <a:pt x="84832" y="698522"/>
                    <a:pt x="135103" y="883201"/>
                    <a:pt x="137220" y="889022"/>
                  </a:cubicBezTo>
                  <a:cubicBezTo>
                    <a:pt x="139337" y="894843"/>
                    <a:pt x="108645" y="800122"/>
                    <a:pt x="86420" y="708047"/>
                  </a:cubicBezTo>
                  <a:cubicBezTo>
                    <a:pt x="64195" y="615972"/>
                    <a:pt x="14453" y="394780"/>
                    <a:pt x="3870" y="336572"/>
                  </a:cubicBezTo>
                  <a:cubicBezTo>
                    <a:pt x="-6713" y="278364"/>
                    <a:pt x="5987" y="387372"/>
                    <a:pt x="22920" y="358797"/>
                  </a:cubicBezTo>
                  <a:cubicBezTo>
                    <a:pt x="39853" y="330222"/>
                    <a:pt x="99649" y="196343"/>
                    <a:pt x="105470" y="165122"/>
                  </a:cubicBezTo>
                  <a:cubicBezTo>
                    <a:pt x="111291" y="133901"/>
                    <a:pt x="37208" y="195814"/>
                    <a:pt x="57845" y="171472"/>
                  </a:cubicBezTo>
                  <a:cubicBezTo>
                    <a:pt x="78482" y="147130"/>
                    <a:pt x="236703" y="-2095"/>
                    <a:pt x="241995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FCED26A4-ECBB-73B3-0EF0-D6F43697F359}"/>
                </a:ext>
              </a:extLst>
            </p:cNvPr>
            <p:cNvSpPr/>
            <p:nvPr/>
          </p:nvSpPr>
          <p:spPr>
            <a:xfrm>
              <a:off x="2603499" y="6283316"/>
              <a:ext cx="393923" cy="700416"/>
            </a:xfrm>
            <a:custGeom>
              <a:avLst/>
              <a:gdLst>
                <a:gd name="connsiteX0" fmla="*/ 361951 w 393923"/>
                <a:gd name="connsiteY0" fmla="*/ 9 h 700416"/>
                <a:gd name="connsiteX1" fmla="*/ 66676 w 393923"/>
                <a:gd name="connsiteY1" fmla="*/ 266709 h 700416"/>
                <a:gd name="connsiteX2" fmla="*/ 31751 w 393923"/>
                <a:gd name="connsiteY2" fmla="*/ 374659 h 700416"/>
                <a:gd name="connsiteX3" fmla="*/ 53976 w 393923"/>
                <a:gd name="connsiteY3" fmla="*/ 184159 h 700416"/>
                <a:gd name="connsiteX4" fmla="*/ 3176 w 393923"/>
                <a:gd name="connsiteY4" fmla="*/ 447684 h 700416"/>
                <a:gd name="connsiteX5" fmla="*/ 31751 w 393923"/>
                <a:gd name="connsiteY5" fmla="*/ 584209 h 700416"/>
                <a:gd name="connsiteX6" fmla="*/ 15876 w 393923"/>
                <a:gd name="connsiteY6" fmla="*/ 542934 h 700416"/>
                <a:gd name="connsiteX7" fmla="*/ 158751 w 393923"/>
                <a:gd name="connsiteY7" fmla="*/ 657234 h 700416"/>
                <a:gd name="connsiteX8" fmla="*/ 393701 w 393923"/>
                <a:gd name="connsiteY8" fmla="*/ 698509 h 700416"/>
                <a:gd name="connsiteX9" fmla="*/ 114301 w 393923"/>
                <a:gd name="connsiteY9" fmla="*/ 603259 h 700416"/>
                <a:gd name="connsiteX10" fmla="*/ 1 w 393923"/>
                <a:gd name="connsiteY10" fmla="*/ 555634 h 700416"/>
                <a:gd name="connsiteX11" fmla="*/ 111126 w 393923"/>
                <a:gd name="connsiteY11" fmla="*/ 222259 h 700416"/>
                <a:gd name="connsiteX12" fmla="*/ 12701 w 393923"/>
                <a:gd name="connsiteY12" fmla="*/ 276234 h 700416"/>
                <a:gd name="connsiteX13" fmla="*/ 361951 w 393923"/>
                <a:gd name="connsiteY13" fmla="*/ 9 h 70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3923" h="700416">
                  <a:moveTo>
                    <a:pt x="361951" y="9"/>
                  </a:moveTo>
                  <a:cubicBezTo>
                    <a:pt x="370947" y="-1578"/>
                    <a:pt x="121709" y="204267"/>
                    <a:pt x="66676" y="266709"/>
                  </a:cubicBezTo>
                  <a:cubicBezTo>
                    <a:pt x="11643" y="329151"/>
                    <a:pt x="33868" y="388417"/>
                    <a:pt x="31751" y="374659"/>
                  </a:cubicBezTo>
                  <a:cubicBezTo>
                    <a:pt x="29634" y="360901"/>
                    <a:pt x="58738" y="171988"/>
                    <a:pt x="53976" y="184159"/>
                  </a:cubicBezTo>
                  <a:cubicBezTo>
                    <a:pt x="49214" y="196330"/>
                    <a:pt x="6880" y="381009"/>
                    <a:pt x="3176" y="447684"/>
                  </a:cubicBezTo>
                  <a:cubicBezTo>
                    <a:pt x="-528" y="514359"/>
                    <a:pt x="29634" y="568334"/>
                    <a:pt x="31751" y="584209"/>
                  </a:cubicBezTo>
                  <a:cubicBezTo>
                    <a:pt x="33868" y="600084"/>
                    <a:pt x="-5291" y="530763"/>
                    <a:pt x="15876" y="542934"/>
                  </a:cubicBezTo>
                  <a:cubicBezTo>
                    <a:pt x="37043" y="555105"/>
                    <a:pt x="95780" y="631305"/>
                    <a:pt x="158751" y="657234"/>
                  </a:cubicBezTo>
                  <a:cubicBezTo>
                    <a:pt x="221722" y="683163"/>
                    <a:pt x="401109" y="707505"/>
                    <a:pt x="393701" y="698509"/>
                  </a:cubicBezTo>
                  <a:cubicBezTo>
                    <a:pt x="386293" y="689513"/>
                    <a:pt x="179918" y="627071"/>
                    <a:pt x="114301" y="603259"/>
                  </a:cubicBezTo>
                  <a:cubicBezTo>
                    <a:pt x="48684" y="579447"/>
                    <a:pt x="530" y="619134"/>
                    <a:pt x="1" y="555634"/>
                  </a:cubicBezTo>
                  <a:cubicBezTo>
                    <a:pt x="-528" y="492134"/>
                    <a:pt x="109009" y="268826"/>
                    <a:pt x="111126" y="222259"/>
                  </a:cubicBezTo>
                  <a:cubicBezTo>
                    <a:pt x="113243" y="175692"/>
                    <a:pt x="-25399" y="307984"/>
                    <a:pt x="12701" y="276234"/>
                  </a:cubicBezTo>
                  <a:cubicBezTo>
                    <a:pt x="50801" y="244484"/>
                    <a:pt x="352955" y="1596"/>
                    <a:pt x="361951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C7257F4B-0617-EA0A-B667-4942FE58A85C}"/>
                </a:ext>
              </a:extLst>
            </p:cNvPr>
            <p:cNvSpPr/>
            <p:nvPr/>
          </p:nvSpPr>
          <p:spPr>
            <a:xfrm>
              <a:off x="2184394" y="6638885"/>
              <a:ext cx="197120" cy="410372"/>
            </a:xfrm>
            <a:custGeom>
              <a:avLst/>
              <a:gdLst>
                <a:gd name="connsiteX0" fmla="*/ 6 w 197120"/>
                <a:gd name="connsiteY0" fmla="*/ 40 h 410372"/>
                <a:gd name="connsiteX1" fmla="*/ 165106 w 197120"/>
                <a:gd name="connsiteY1" fmla="*/ 193715 h 410372"/>
                <a:gd name="connsiteX2" fmla="*/ 190506 w 197120"/>
                <a:gd name="connsiteY2" fmla="*/ 409615 h 410372"/>
                <a:gd name="connsiteX3" fmla="*/ 196856 w 197120"/>
                <a:gd name="connsiteY3" fmla="*/ 263565 h 410372"/>
                <a:gd name="connsiteX4" fmla="*/ 184156 w 197120"/>
                <a:gd name="connsiteY4" fmla="*/ 219115 h 410372"/>
                <a:gd name="connsiteX5" fmla="*/ 158756 w 197120"/>
                <a:gd name="connsiteY5" fmla="*/ 209590 h 410372"/>
                <a:gd name="connsiteX6" fmla="*/ 6 w 197120"/>
                <a:gd name="connsiteY6" fmla="*/ 40 h 4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20" h="410372">
                  <a:moveTo>
                    <a:pt x="6" y="40"/>
                  </a:moveTo>
                  <a:cubicBezTo>
                    <a:pt x="1064" y="-2606"/>
                    <a:pt x="133356" y="125453"/>
                    <a:pt x="165106" y="193715"/>
                  </a:cubicBezTo>
                  <a:cubicBezTo>
                    <a:pt x="196856" y="261978"/>
                    <a:pt x="185214" y="397973"/>
                    <a:pt x="190506" y="409615"/>
                  </a:cubicBezTo>
                  <a:cubicBezTo>
                    <a:pt x="195798" y="421257"/>
                    <a:pt x="197914" y="295315"/>
                    <a:pt x="196856" y="263565"/>
                  </a:cubicBezTo>
                  <a:cubicBezTo>
                    <a:pt x="195798" y="231815"/>
                    <a:pt x="190506" y="228111"/>
                    <a:pt x="184156" y="219115"/>
                  </a:cubicBezTo>
                  <a:cubicBezTo>
                    <a:pt x="177806" y="210119"/>
                    <a:pt x="184685" y="248748"/>
                    <a:pt x="158756" y="209590"/>
                  </a:cubicBezTo>
                  <a:cubicBezTo>
                    <a:pt x="132827" y="170432"/>
                    <a:pt x="-1052" y="2686"/>
                    <a:pt x="6" y="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079BFD54-D281-3181-0520-043FAF3F603D}"/>
                </a:ext>
              </a:extLst>
            </p:cNvPr>
            <p:cNvSpPr/>
            <p:nvPr/>
          </p:nvSpPr>
          <p:spPr>
            <a:xfrm>
              <a:off x="2252203" y="6833983"/>
              <a:ext cx="218396" cy="723460"/>
            </a:xfrm>
            <a:custGeom>
              <a:avLst/>
              <a:gdLst>
                <a:gd name="connsiteX0" fmla="*/ 217947 w 218396"/>
                <a:gd name="connsiteY0" fmla="*/ 1792 h 723460"/>
                <a:gd name="connsiteX1" fmla="*/ 40147 w 218396"/>
                <a:gd name="connsiteY1" fmla="*/ 414542 h 723460"/>
                <a:gd name="connsiteX2" fmla="*/ 65547 w 218396"/>
                <a:gd name="connsiteY2" fmla="*/ 335167 h 723460"/>
                <a:gd name="connsiteX3" fmla="*/ 8397 w 218396"/>
                <a:gd name="connsiteY3" fmla="*/ 519317 h 723460"/>
                <a:gd name="connsiteX4" fmla="*/ 5222 w 218396"/>
                <a:gd name="connsiteY4" fmla="*/ 662192 h 723460"/>
                <a:gd name="connsiteX5" fmla="*/ 2047 w 218396"/>
                <a:gd name="connsiteY5" fmla="*/ 605042 h 723460"/>
                <a:gd name="connsiteX6" fmla="*/ 17922 w 218396"/>
                <a:gd name="connsiteY6" fmla="*/ 722517 h 723460"/>
                <a:gd name="connsiteX7" fmla="*/ 21097 w 218396"/>
                <a:gd name="connsiteY7" fmla="*/ 662192 h 723460"/>
                <a:gd name="connsiteX8" fmla="*/ 52847 w 218396"/>
                <a:gd name="connsiteY8" fmla="*/ 697117 h 723460"/>
                <a:gd name="connsiteX9" fmla="*/ 179847 w 218396"/>
                <a:gd name="connsiteY9" fmla="*/ 585992 h 723460"/>
                <a:gd name="connsiteX10" fmla="*/ 46497 w 218396"/>
                <a:gd name="connsiteY10" fmla="*/ 687592 h 723460"/>
                <a:gd name="connsiteX11" fmla="*/ 17922 w 218396"/>
                <a:gd name="connsiteY11" fmla="*/ 662192 h 723460"/>
                <a:gd name="connsiteX12" fmla="*/ 59197 w 218396"/>
                <a:gd name="connsiteY12" fmla="*/ 522492 h 723460"/>
                <a:gd name="connsiteX13" fmla="*/ 2047 w 218396"/>
                <a:gd name="connsiteY13" fmla="*/ 614567 h 723460"/>
                <a:gd name="connsiteX14" fmla="*/ 21097 w 218396"/>
                <a:gd name="connsiteY14" fmla="*/ 516142 h 723460"/>
                <a:gd name="connsiteX15" fmla="*/ 100472 w 218396"/>
                <a:gd name="connsiteY15" fmla="*/ 214517 h 723460"/>
                <a:gd name="connsiteX16" fmla="*/ 90947 w 218396"/>
                <a:gd name="connsiteY16" fmla="*/ 262142 h 723460"/>
                <a:gd name="connsiteX17" fmla="*/ 217947 w 218396"/>
                <a:gd name="connsiteY17" fmla="*/ 1792 h 72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396" h="723460">
                  <a:moveTo>
                    <a:pt x="217947" y="1792"/>
                  </a:moveTo>
                  <a:cubicBezTo>
                    <a:pt x="209480" y="27192"/>
                    <a:pt x="65547" y="358980"/>
                    <a:pt x="40147" y="414542"/>
                  </a:cubicBezTo>
                  <a:cubicBezTo>
                    <a:pt x="14747" y="470105"/>
                    <a:pt x="70839" y="317705"/>
                    <a:pt x="65547" y="335167"/>
                  </a:cubicBezTo>
                  <a:cubicBezTo>
                    <a:pt x="60255" y="352629"/>
                    <a:pt x="18451" y="464813"/>
                    <a:pt x="8397" y="519317"/>
                  </a:cubicBezTo>
                  <a:cubicBezTo>
                    <a:pt x="-1657" y="573821"/>
                    <a:pt x="6280" y="647905"/>
                    <a:pt x="5222" y="662192"/>
                  </a:cubicBezTo>
                  <a:cubicBezTo>
                    <a:pt x="4164" y="676479"/>
                    <a:pt x="-70" y="594988"/>
                    <a:pt x="2047" y="605042"/>
                  </a:cubicBezTo>
                  <a:cubicBezTo>
                    <a:pt x="4164" y="615096"/>
                    <a:pt x="14747" y="712992"/>
                    <a:pt x="17922" y="722517"/>
                  </a:cubicBezTo>
                  <a:cubicBezTo>
                    <a:pt x="21097" y="732042"/>
                    <a:pt x="15276" y="666425"/>
                    <a:pt x="21097" y="662192"/>
                  </a:cubicBezTo>
                  <a:cubicBezTo>
                    <a:pt x="26918" y="657959"/>
                    <a:pt x="26389" y="709817"/>
                    <a:pt x="52847" y="697117"/>
                  </a:cubicBezTo>
                  <a:cubicBezTo>
                    <a:pt x="79305" y="684417"/>
                    <a:pt x="180905" y="587580"/>
                    <a:pt x="179847" y="585992"/>
                  </a:cubicBezTo>
                  <a:cubicBezTo>
                    <a:pt x="178789" y="584404"/>
                    <a:pt x="73484" y="674892"/>
                    <a:pt x="46497" y="687592"/>
                  </a:cubicBezTo>
                  <a:cubicBezTo>
                    <a:pt x="19510" y="700292"/>
                    <a:pt x="15805" y="689709"/>
                    <a:pt x="17922" y="662192"/>
                  </a:cubicBezTo>
                  <a:cubicBezTo>
                    <a:pt x="20039" y="634675"/>
                    <a:pt x="61843" y="530429"/>
                    <a:pt x="59197" y="522492"/>
                  </a:cubicBezTo>
                  <a:cubicBezTo>
                    <a:pt x="56551" y="514555"/>
                    <a:pt x="8397" y="615625"/>
                    <a:pt x="2047" y="614567"/>
                  </a:cubicBezTo>
                  <a:cubicBezTo>
                    <a:pt x="-4303" y="613509"/>
                    <a:pt x="4693" y="582817"/>
                    <a:pt x="21097" y="516142"/>
                  </a:cubicBezTo>
                  <a:cubicBezTo>
                    <a:pt x="37501" y="449467"/>
                    <a:pt x="88830" y="256850"/>
                    <a:pt x="100472" y="214517"/>
                  </a:cubicBezTo>
                  <a:cubicBezTo>
                    <a:pt x="112114" y="172184"/>
                    <a:pt x="69251" y="295480"/>
                    <a:pt x="90947" y="262142"/>
                  </a:cubicBezTo>
                  <a:cubicBezTo>
                    <a:pt x="112643" y="228805"/>
                    <a:pt x="226414" y="-23608"/>
                    <a:pt x="217947" y="17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7AD5E312-CAB5-9A55-BD9A-75FC23703346}"/>
                </a:ext>
              </a:extLst>
            </p:cNvPr>
            <p:cNvSpPr/>
            <p:nvPr/>
          </p:nvSpPr>
          <p:spPr>
            <a:xfrm>
              <a:off x="2295293" y="6861175"/>
              <a:ext cx="184428" cy="460538"/>
            </a:xfrm>
            <a:custGeom>
              <a:avLst/>
              <a:gdLst>
                <a:gd name="connsiteX0" fmla="*/ 184382 w 184428"/>
                <a:gd name="connsiteY0" fmla="*/ 0 h 460538"/>
                <a:gd name="connsiteX1" fmla="*/ 47857 w 184428"/>
                <a:gd name="connsiteY1" fmla="*/ 323850 h 460538"/>
                <a:gd name="connsiteX2" fmla="*/ 73257 w 184428"/>
                <a:gd name="connsiteY2" fmla="*/ 263525 h 460538"/>
                <a:gd name="connsiteX3" fmla="*/ 232 w 184428"/>
                <a:gd name="connsiteY3" fmla="*/ 460375 h 460538"/>
                <a:gd name="connsiteX4" fmla="*/ 101832 w 184428"/>
                <a:gd name="connsiteY4" fmla="*/ 225425 h 460538"/>
                <a:gd name="connsiteX5" fmla="*/ 63732 w 184428"/>
                <a:gd name="connsiteY5" fmla="*/ 323850 h 460538"/>
                <a:gd name="connsiteX6" fmla="*/ 184382 w 184428"/>
                <a:gd name="connsiteY6" fmla="*/ 0 h 46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28" h="460538">
                  <a:moveTo>
                    <a:pt x="184382" y="0"/>
                  </a:moveTo>
                  <a:cubicBezTo>
                    <a:pt x="181736" y="0"/>
                    <a:pt x="47857" y="323850"/>
                    <a:pt x="47857" y="323850"/>
                  </a:cubicBezTo>
                  <a:cubicBezTo>
                    <a:pt x="29336" y="367771"/>
                    <a:pt x="81194" y="240771"/>
                    <a:pt x="73257" y="263525"/>
                  </a:cubicBezTo>
                  <a:cubicBezTo>
                    <a:pt x="65319" y="286279"/>
                    <a:pt x="-4530" y="466725"/>
                    <a:pt x="232" y="460375"/>
                  </a:cubicBezTo>
                  <a:cubicBezTo>
                    <a:pt x="4994" y="454025"/>
                    <a:pt x="91249" y="248179"/>
                    <a:pt x="101832" y="225425"/>
                  </a:cubicBezTo>
                  <a:cubicBezTo>
                    <a:pt x="112415" y="202671"/>
                    <a:pt x="52619" y="357717"/>
                    <a:pt x="63732" y="323850"/>
                  </a:cubicBezTo>
                  <a:cubicBezTo>
                    <a:pt x="74844" y="289983"/>
                    <a:pt x="187028" y="0"/>
                    <a:pt x="1843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1D1DEC37-D91C-6831-EF93-54B411BEB5B3}"/>
                </a:ext>
              </a:extLst>
            </p:cNvPr>
            <p:cNvSpPr/>
            <p:nvPr/>
          </p:nvSpPr>
          <p:spPr>
            <a:xfrm>
              <a:off x="2494676" y="6857292"/>
              <a:ext cx="356479" cy="1142906"/>
            </a:xfrm>
            <a:custGeom>
              <a:avLst/>
              <a:gdLst>
                <a:gd name="connsiteX0" fmla="*/ 874 w 356479"/>
                <a:gd name="connsiteY0" fmla="*/ 3883 h 1142906"/>
                <a:gd name="connsiteX1" fmla="*/ 67549 w 356479"/>
                <a:gd name="connsiteY1" fmla="*/ 480133 h 1142906"/>
                <a:gd name="connsiteX2" fmla="*/ 51674 w 356479"/>
                <a:gd name="connsiteY2" fmla="*/ 426158 h 1142906"/>
                <a:gd name="connsiteX3" fmla="*/ 134224 w 356479"/>
                <a:gd name="connsiteY3" fmla="*/ 788108 h 1142906"/>
                <a:gd name="connsiteX4" fmla="*/ 124699 w 356479"/>
                <a:gd name="connsiteY4" fmla="*/ 711908 h 1142906"/>
                <a:gd name="connsiteX5" fmla="*/ 353299 w 356479"/>
                <a:gd name="connsiteY5" fmla="*/ 1137358 h 1142906"/>
                <a:gd name="connsiteX6" fmla="*/ 264399 w 356479"/>
                <a:gd name="connsiteY6" fmla="*/ 965908 h 1142906"/>
                <a:gd name="connsiteX7" fmla="*/ 58024 w 356479"/>
                <a:gd name="connsiteY7" fmla="*/ 565858 h 1142906"/>
                <a:gd name="connsiteX8" fmla="*/ 99299 w 356479"/>
                <a:gd name="connsiteY8" fmla="*/ 632533 h 1142906"/>
                <a:gd name="connsiteX9" fmla="*/ 26274 w 356479"/>
                <a:gd name="connsiteY9" fmla="*/ 226133 h 1142906"/>
                <a:gd name="connsiteX10" fmla="*/ 29449 w 356479"/>
                <a:gd name="connsiteY10" fmla="*/ 251533 h 1142906"/>
                <a:gd name="connsiteX11" fmla="*/ 874 w 356479"/>
                <a:gd name="connsiteY11" fmla="*/ 3883 h 11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479" h="1142906">
                  <a:moveTo>
                    <a:pt x="874" y="3883"/>
                  </a:moveTo>
                  <a:cubicBezTo>
                    <a:pt x="7224" y="41983"/>
                    <a:pt x="59082" y="409754"/>
                    <a:pt x="67549" y="480133"/>
                  </a:cubicBezTo>
                  <a:cubicBezTo>
                    <a:pt x="76016" y="550512"/>
                    <a:pt x="40562" y="374829"/>
                    <a:pt x="51674" y="426158"/>
                  </a:cubicBezTo>
                  <a:cubicBezTo>
                    <a:pt x="62786" y="477487"/>
                    <a:pt x="122053" y="740483"/>
                    <a:pt x="134224" y="788108"/>
                  </a:cubicBezTo>
                  <a:cubicBezTo>
                    <a:pt x="146395" y="835733"/>
                    <a:pt x="88187" y="653700"/>
                    <a:pt x="124699" y="711908"/>
                  </a:cubicBezTo>
                  <a:cubicBezTo>
                    <a:pt x="161211" y="770116"/>
                    <a:pt x="330016" y="1095025"/>
                    <a:pt x="353299" y="1137358"/>
                  </a:cubicBezTo>
                  <a:cubicBezTo>
                    <a:pt x="376582" y="1179691"/>
                    <a:pt x="264399" y="965908"/>
                    <a:pt x="264399" y="965908"/>
                  </a:cubicBezTo>
                  <a:cubicBezTo>
                    <a:pt x="215187" y="870658"/>
                    <a:pt x="85541" y="621421"/>
                    <a:pt x="58024" y="565858"/>
                  </a:cubicBezTo>
                  <a:cubicBezTo>
                    <a:pt x="30507" y="510295"/>
                    <a:pt x="104591" y="689154"/>
                    <a:pt x="99299" y="632533"/>
                  </a:cubicBezTo>
                  <a:cubicBezTo>
                    <a:pt x="94007" y="575912"/>
                    <a:pt x="37916" y="289633"/>
                    <a:pt x="26274" y="226133"/>
                  </a:cubicBezTo>
                  <a:cubicBezTo>
                    <a:pt x="14632" y="162633"/>
                    <a:pt x="34211" y="283283"/>
                    <a:pt x="29449" y="251533"/>
                  </a:cubicBezTo>
                  <a:cubicBezTo>
                    <a:pt x="24687" y="219783"/>
                    <a:pt x="-5476" y="-34217"/>
                    <a:pt x="874" y="38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36B7F202-9896-AB6A-55E5-C401E59F6CDD}"/>
                </a:ext>
              </a:extLst>
            </p:cNvPr>
            <p:cNvSpPr/>
            <p:nvPr/>
          </p:nvSpPr>
          <p:spPr>
            <a:xfrm>
              <a:off x="2314514" y="7330657"/>
              <a:ext cx="251670" cy="152952"/>
            </a:xfrm>
            <a:custGeom>
              <a:avLst/>
              <a:gdLst>
                <a:gd name="connsiteX0" fmla="*/ 61 w 251670"/>
                <a:gd name="connsiteY0" fmla="*/ 152818 h 152952"/>
                <a:gd name="connsiteX1" fmla="*/ 44511 w 251670"/>
                <a:gd name="connsiteY1" fmla="*/ 98843 h 152952"/>
                <a:gd name="connsiteX2" fmla="*/ 139761 w 251670"/>
                <a:gd name="connsiteY2" fmla="*/ 32168 h 152952"/>
                <a:gd name="connsiteX3" fmla="*/ 69911 w 251670"/>
                <a:gd name="connsiteY3" fmla="*/ 28993 h 152952"/>
                <a:gd name="connsiteX4" fmla="*/ 250886 w 251670"/>
                <a:gd name="connsiteY4" fmla="*/ 418 h 152952"/>
                <a:gd name="connsiteX5" fmla="*/ 139761 w 251670"/>
                <a:gd name="connsiteY5" fmla="*/ 13118 h 152952"/>
                <a:gd name="connsiteX6" fmla="*/ 244536 w 251670"/>
                <a:gd name="connsiteY6" fmla="*/ 28993 h 152952"/>
                <a:gd name="connsiteX7" fmla="*/ 123886 w 251670"/>
                <a:gd name="connsiteY7" fmla="*/ 51218 h 152952"/>
                <a:gd name="connsiteX8" fmla="*/ 38161 w 251670"/>
                <a:gd name="connsiteY8" fmla="*/ 111543 h 152952"/>
                <a:gd name="connsiteX9" fmla="*/ 61 w 251670"/>
                <a:gd name="connsiteY9" fmla="*/ 152818 h 15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670" h="152952">
                  <a:moveTo>
                    <a:pt x="61" y="152818"/>
                  </a:moveTo>
                  <a:cubicBezTo>
                    <a:pt x="1119" y="150701"/>
                    <a:pt x="21228" y="118951"/>
                    <a:pt x="44511" y="98843"/>
                  </a:cubicBezTo>
                  <a:cubicBezTo>
                    <a:pt x="67794" y="78735"/>
                    <a:pt x="135528" y="43810"/>
                    <a:pt x="139761" y="32168"/>
                  </a:cubicBezTo>
                  <a:cubicBezTo>
                    <a:pt x="143994" y="20526"/>
                    <a:pt x="51390" y="34285"/>
                    <a:pt x="69911" y="28993"/>
                  </a:cubicBezTo>
                  <a:cubicBezTo>
                    <a:pt x="88432" y="23701"/>
                    <a:pt x="239244" y="3064"/>
                    <a:pt x="250886" y="418"/>
                  </a:cubicBezTo>
                  <a:cubicBezTo>
                    <a:pt x="262528" y="-2228"/>
                    <a:pt x="140819" y="8356"/>
                    <a:pt x="139761" y="13118"/>
                  </a:cubicBezTo>
                  <a:cubicBezTo>
                    <a:pt x="138703" y="17880"/>
                    <a:pt x="247182" y="22643"/>
                    <a:pt x="244536" y="28993"/>
                  </a:cubicBezTo>
                  <a:cubicBezTo>
                    <a:pt x="241890" y="35343"/>
                    <a:pt x="158282" y="37460"/>
                    <a:pt x="123886" y="51218"/>
                  </a:cubicBezTo>
                  <a:cubicBezTo>
                    <a:pt x="89490" y="64976"/>
                    <a:pt x="64619" y="91435"/>
                    <a:pt x="38161" y="111543"/>
                  </a:cubicBezTo>
                  <a:cubicBezTo>
                    <a:pt x="11703" y="131651"/>
                    <a:pt x="-997" y="154935"/>
                    <a:pt x="61" y="1528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7F3EE958-D4BE-198B-1ABF-870DA5E12A1F}"/>
                </a:ext>
              </a:extLst>
            </p:cNvPr>
            <p:cNvSpPr/>
            <p:nvPr/>
          </p:nvSpPr>
          <p:spPr>
            <a:xfrm>
              <a:off x="2841620" y="7918251"/>
              <a:ext cx="870616" cy="424270"/>
            </a:xfrm>
            <a:custGeom>
              <a:avLst/>
              <a:gdLst>
                <a:gd name="connsiteX0" fmla="*/ 5 w 870616"/>
                <a:gd name="connsiteY0" fmla="*/ 199 h 424270"/>
                <a:gd name="connsiteX1" fmla="*/ 180980 w 870616"/>
                <a:gd name="connsiteY1" fmla="*/ 225624 h 424270"/>
                <a:gd name="connsiteX2" fmla="*/ 133355 w 870616"/>
                <a:gd name="connsiteY2" fmla="*/ 181174 h 424270"/>
                <a:gd name="connsiteX3" fmla="*/ 368305 w 870616"/>
                <a:gd name="connsiteY3" fmla="*/ 327224 h 424270"/>
                <a:gd name="connsiteX4" fmla="*/ 330205 w 870616"/>
                <a:gd name="connsiteY4" fmla="*/ 301824 h 424270"/>
                <a:gd name="connsiteX5" fmla="*/ 504830 w 870616"/>
                <a:gd name="connsiteY5" fmla="*/ 374849 h 424270"/>
                <a:gd name="connsiteX6" fmla="*/ 866780 w 870616"/>
                <a:gd name="connsiteY6" fmla="*/ 346274 h 424270"/>
                <a:gd name="connsiteX7" fmla="*/ 682630 w 870616"/>
                <a:gd name="connsiteY7" fmla="*/ 368499 h 424270"/>
                <a:gd name="connsiteX8" fmla="*/ 482605 w 870616"/>
                <a:gd name="connsiteY8" fmla="*/ 419299 h 424270"/>
                <a:gd name="connsiteX9" fmla="*/ 565155 w 870616"/>
                <a:gd name="connsiteY9" fmla="*/ 409774 h 424270"/>
                <a:gd name="connsiteX10" fmla="*/ 403230 w 870616"/>
                <a:gd name="connsiteY10" fmla="*/ 308174 h 424270"/>
                <a:gd name="connsiteX11" fmla="*/ 187330 w 870616"/>
                <a:gd name="connsiteY11" fmla="*/ 187524 h 424270"/>
                <a:gd name="connsiteX12" fmla="*/ 5 w 870616"/>
                <a:gd name="connsiteY12" fmla="*/ 199 h 42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0616" h="424270">
                  <a:moveTo>
                    <a:pt x="5" y="199"/>
                  </a:moveTo>
                  <a:cubicBezTo>
                    <a:pt x="-1053" y="6549"/>
                    <a:pt x="158755" y="195462"/>
                    <a:pt x="180980" y="225624"/>
                  </a:cubicBezTo>
                  <a:cubicBezTo>
                    <a:pt x="203205" y="255786"/>
                    <a:pt x="102134" y="164241"/>
                    <a:pt x="133355" y="181174"/>
                  </a:cubicBezTo>
                  <a:cubicBezTo>
                    <a:pt x="164576" y="198107"/>
                    <a:pt x="335497" y="307116"/>
                    <a:pt x="368305" y="327224"/>
                  </a:cubicBezTo>
                  <a:cubicBezTo>
                    <a:pt x="401113" y="347332"/>
                    <a:pt x="307451" y="293887"/>
                    <a:pt x="330205" y="301824"/>
                  </a:cubicBezTo>
                  <a:cubicBezTo>
                    <a:pt x="352959" y="309762"/>
                    <a:pt x="415401" y="367441"/>
                    <a:pt x="504830" y="374849"/>
                  </a:cubicBezTo>
                  <a:lnTo>
                    <a:pt x="866780" y="346274"/>
                  </a:lnTo>
                  <a:cubicBezTo>
                    <a:pt x="896413" y="345216"/>
                    <a:pt x="746659" y="356328"/>
                    <a:pt x="682630" y="368499"/>
                  </a:cubicBezTo>
                  <a:cubicBezTo>
                    <a:pt x="618601" y="380670"/>
                    <a:pt x="502184" y="412420"/>
                    <a:pt x="482605" y="419299"/>
                  </a:cubicBezTo>
                  <a:cubicBezTo>
                    <a:pt x="463026" y="426178"/>
                    <a:pt x="578384" y="428295"/>
                    <a:pt x="565155" y="409774"/>
                  </a:cubicBezTo>
                  <a:cubicBezTo>
                    <a:pt x="551926" y="391253"/>
                    <a:pt x="466201" y="345216"/>
                    <a:pt x="403230" y="308174"/>
                  </a:cubicBezTo>
                  <a:cubicBezTo>
                    <a:pt x="340259" y="271132"/>
                    <a:pt x="254005" y="234091"/>
                    <a:pt x="187330" y="187524"/>
                  </a:cubicBezTo>
                  <a:cubicBezTo>
                    <a:pt x="120655" y="140957"/>
                    <a:pt x="1063" y="-6151"/>
                    <a:pt x="5" y="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FF94506E-4A44-CC97-3C14-06617F1DCCD5}"/>
                </a:ext>
              </a:extLst>
            </p:cNvPr>
            <p:cNvSpPr/>
            <p:nvPr/>
          </p:nvSpPr>
          <p:spPr>
            <a:xfrm>
              <a:off x="2529244" y="6835106"/>
              <a:ext cx="285100" cy="1014160"/>
            </a:xfrm>
            <a:custGeom>
              <a:avLst/>
              <a:gdLst>
                <a:gd name="connsiteX0" fmla="*/ 58381 w 285100"/>
                <a:gd name="connsiteY0" fmla="*/ 7019 h 1014160"/>
                <a:gd name="connsiteX1" fmla="*/ 36156 w 285100"/>
                <a:gd name="connsiteY1" fmla="*/ 330869 h 1014160"/>
                <a:gd name="connsiteX2" fmla="*/ 121881 w 285100"/>
                <a:gd name="connsiteY2" fmla="*/ 594394 h 1014160"/>
                <a:gd name="connsiteX3" fmla="*/ 280631 w 285100"/>
                <a:gd name="connsiteY3" fmla="*/ 1007144 h 1014160"/>
                <a:gd name="connsiteX4" fmla="*/ 220306 w 285100"/>
                <a:gd name="connsiteY4" fmla="*/ 819819 h 1014160"/>
                <a:gd name="connsiteX5" fmla="*/ 4406 w 285100"/>
                <a:gd name="connsiteY5" fmla="*/ 381669 h 1014160"/>
                <a:gd name="connsiteX6" fmla="*/ 71081 w 285100"/>
                <a:gd name="connsiteY6" fmla="*/ 454694 h 1014160"/>
                <a:gd name="connsiteX7" fmla="*/ 23456 w 285100"/>
                <a:gd name="connsiteY7" fmla="*/ 137194 h 1014160"/>
                <a:gd name="connsiteX8" fmla="*/ 58381 w 285100"/>
                <a:gd name="connsiteY8" fmla="*/ 7019 h 10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100" h="1014160">
                  <a:moveTo>
                    <a:pt x="58381" y="7019"/>
                  </a:moveTo>
                  <a:cubicBezTo>
                    <a:pt x="60498" y="39298"/>
                    <a:pt x="25573" y="232973"/>
                    <a:pt x="36156" y="330869"/>
                  </a:cubicBezTo>
                  <a:cubicBezTo>
                    <a:pt x="46739" y="428765"/>
                    <a:pt x="81135" y="481682"/>
                    <a:pt x="121881" y="594394"/>
                  </a:cubicBezTo>
                  <a:cubicBezTo>
                    <a:pt x="162627" y="707106"/>
                    <a:pt x="264227" y="969573"/>
                    <a:pt x="280631" y="1007144"/>
                  </a:cubicBezTo>
                  <a:cubicBezTo>
                    <a:pt x="297035" y="1044715"/>
                    <a:pt x="266343" y="924065"/>
                    <a:pt x="220306" y="819819"/>
                  </a:cubicBezTo>
                  <a:cubicBezTo>
                    <a:pt x="174269" y="715573"/>
                    <a:pt x="29277" y="442523"/>
                    <a:pt x="4406" y="381669"/>
                  </a:cubicBezTo>
                  <a:cubicBezTo>
                    <a:pt x="-20465" y="320815"/>
                    <a:pt x="67906" y="495440"/>
                    <a:pt x="71081" y="454694"/>
                  </a:cubicBezTo>
                  <a:cubicBezTo>
                    <a:pt x="74256" y="413948"/>
                    <a:pt x="25573" y="214452"/>
                    <a:pt x="23456" y="137194"/>
                  </a:cubicBezTo>
                  <a:cubicBezTo>
                    <a:pt x="21339" y="59936"/>
                    <a:pt x="56264" y="-25260"/>
                    <a:pt x="58381" y="7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B34F758C-0B71-DCC7-2479-E07764DCE335}"/>
                </a:ext>
              </a:extLst>
            </p:cNvPr>
            <p:cNvSpPr/>
            <p:nvPr/>
          </p:nvSpPr>
          <p:spPr>
            <a:xfrm>
              <a:off x="2957432" y="6856876"/>
              <a:ext cx="252557" cy="972534"/>
            </a:xfrm>
            <a:custGeom>
              <a:avLst/>
              <a:gdLst>
                <a:gd name="connsiteX0" fmla="*/ 252493 w 252557"/>
                <a:gd name="connsiteY0" fmla="*/ 1124 h 972534"/>
                <a:gd name="connsiteX1" fmla="*/ 49293 w 252557"/>
                <a:gd name="connsiteY1" fmla="*/ 258299 h 972534"/>
                <a:gd name="connsiteX2" fmla="*/ 74693 w 252557"/>
                <a:gd name="connsiteY2" fmla="*/ 188449 h 972534"/>
                <a:gd name="connsiteX3" fmla="*/ 36593 w 252557"/>
                <a:gd name="connsiteY3" fmla="*/ 493249 h 972534"/>
                <a:gd name="connsiteX4" fmla="*/ 42943 w 252557"/>
                <a:gd name="connsiteY4" fmla="*/ 442449 h 972534"/>
                <a:gd name="connsiteX5" fmla="*/ 49293 w 252557"/>
                <a:gd name="connsiteY5" fmla="*/ 591674 h 972534"/>
                <a:gd name="connsiteX6" fmla="*/ 166768 w 252557"/>
                <a:gd name="connsiteY6" fmla="*/ 963149 h 972534"/>
                <a:gd name="connsiteX7" fmla="*/ 115968 w 252557"/>
                <a:gd name="connsiteY7" fmla="*/ 823449 h 972534"/>
                <a:gd name="connsiteX8" fmla="*/ 1668 w 252557"/>
                <a:gd name="connsiteY8" fmla="*/ 417049 h 972534"/>
                <a:gd name="connsiteX9" fmla="*/ 49293 w 252557"/>
                <a:gd name="connsiteY9" fmla="*/ 432924 h 972534"/>
                <a:gd name="connsiteX10" fmla="*/ 68343 w 252557"/>
                <a:gd name="connsiteY10" fmla="*/ 147174 h 972534"/>
                <a:gd name="connsiteX11" fmla="*/ 71518 w 252557"/>
                <a:gd name="connsiteY11" fmla="*/ 163049 h 972534"/>
                <a:gd name="connsiteX12" fmla="*/ 252493 w 252557"/>
                <a:gd name="connsiteY12" fmla="*/ 1124 h 9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57" h="972534">
                  <a:moveTo>
                    <a:pt x="252493" y="1124"/>
                  </a:moveTo>
                  <a:cubicBezTo>
                    <a:pt x="248789" y="16999"/>
                    <a:pt x="78926" y="227078"/>
                    <a:pt x="49293" y="258299"/>
                  </a:cubicBezTo>
                  <a:cubicBezTo>
                    <a:pt x="19660" y="289520"/>
                    <a:pt x="76810" y="149291"/>
                    <a:pt x="74693" y="188449"/>
                  </a:cubicBezTo>
                  <a:cubicBezTo>
                    <a:pt x="72576" y="227607"/>
                    <a:pt x="36593" y="493249"/>
                    <a:pt x="36593" y="493249"/>
                  </a:cubicBezTo>
                  <a:cubicBezTo>
                    <a:pt x="31301" y="535582"/>
                    <a:pt x="40826" y="426045"/>
                    <a:pt x="42943" y="442449"/>
                  </a:cubicBezTo>
                  <a:cubicBezTo>
                    <a:pt x="45060" y="458853"/>
                    <a:pt x="28656" y="504891"/>
                    <a:pt x="49293" y="591674"/>
                  </a:cubicBezTo>
                  <a:cubicBezTo>
                    <a:pt x="69930" y="678457"/>
                    <a:pt x="155656" y="924520"/>
                    <a:pt x="166768" y="963149"/>
                  </a:cubicBezTo>
                  <a:cubicBezTo>
                    <a:pt x="177880" y="1001778"/>
                    <a:pt x="143485" y="914466"/>
                    <a:pt x="115968" y="823449"/>
                  </a:cubicBezTo>
                  <a:cubicBezTo>
                    <a:pt x="88451" y="732432"/>
                    <a:pt x="12781" y="482137"/>
                    <a:pt x="1668" y="417049"/>
                  </a:cubicBezTo>
                  <a:cubicBezTo>
                    <a:pt x="-9445" y="351961"/>
                    <a:pt x="38181" y="477903"/>
                    <a:pt x="49293" y="432924"/>
                  </a:cubicBezTo>
                  <a:cubicBezTo>
                    <a:pt x="60405" y="387945"/>
                    <a:pt x="64639" y="192153"/>
                    <a:pt x="68343" y="147174"/>
                  </a:cubicBezTo>
                  <a:cubicBezTo>
                    <a:pt x="72047" y="102195"/>
                    <a:pt x="44530" y="183687"/>
                    <a:pt x="71518" y="163049"/>
                  </a:cubicBezTo>
                  <a:cubicBezTo>
                    <a:pt x="98506" y="142411"/>
                    <a:pt x="256197" y="-14751"/>
                    <a:pt x="252493" y="1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AC54E3D2-521D-587A-2D68-2D801BF6B358}"/>
                </a:ext>
              </a:extLst>
            </p:cNvPr>
            <p:cNvSpPr/>
            <p:nvPr/>
          </p:nvSpPr>
          <p:spPr>
            <a:xfrm>
              <a:off x="3253068" y="6674411"/>
              <a:ext cx="842746" cy="228166"/>
            </a:xfrm>
            <a:custGeom>
              <a:avLst/>
              <a:gdLst>
                <a:gd name="connsiteX0" fmla="*/ 1307 w 842746"/>
                <a:gd name="connsiteY0" fmla="*/ 145489 h 228166"/>
                <a:gd name="connsiteX1" fmla="*/ 229907 w 842746"/>
                <a:gd name="connsiteY1" fmla="*/ 40714 h 228166"/>
                <a:gd name="connsiteX2" fmla="*/ 115607 w 842746"/>
                <a:gd name="connsiteY2" fmla="*/ 56589 h 228166"/>
                <a:gd name="connsiteX3" fmla="*/ 401357 w 842746"/>
                <a:gd name="connsiteY3" fmla="*/ 47064 h 228166"/>
                <a:gd name="connsiteX4" fmla="*/ 598207 w 842746"/>
                <a:gd name="connsiteY4" fmla="*/ 88339 h 228166"/>
                <a:gd name="connsiteX5" fmla="*/ 614082 w 842746"/>
                <a:gd name="connsiteY5" fmla="*/ 94689 h 228166"/>
                <a:gd name="connsiteX6" fmla="*/ 842682 w 842746"/>
                <a:gd name="connsiteY6" fmla="*/ 228039 h 228166"/>
                <a:gd name="connsiteX7" fmla="*/ 633132 w 842746"/>
                <a:gd name="connsiteY7" fmla="*/ 116914 h 228166"/>
                <a:gd name="connsiteX8" fmla="*/ 248957 w 842746"/>
                <a:gd name="connsiteY8" fmla="*/ 5789 h 228166"/>
                <a:gd name="connsiteX9" fmla="*/ 353732 w 842746"/>
                <a:gd name="connsiteY9" fmla="*/ 28014 h 228166"/>
                <a:gd name="connsiteX10" fmla="*/ 1307 w 842746"/>
                <a:gd name="connsiteY10" fmla="*/ 145489 h 22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746" h="228166">
                  <a:moveTo>
                    <a:pt x="1307" y="145489"/>
                  </a:moveTo>
                  <a:cubicBezTo>
                    <a:pt x="-19330" y="147606"/>
                    <a:pt x="210857" y="55531"/>
                    <a:pt x="229907" y="40714"/>
                  </a:cubicBezTo>
                  <a:cubicBezTo>
                    <a:pt x="248957" y="25897"/>
                    <a:pt x="115607" y="56589"/>
                    <a:pt x="115607" y="56589"/>
                  </a:cubicBezTo>
                  <a:cubicBezTo>
                    <a:pt x="144182" y="57647"/>
                    <a:pt x="320924" y="41772"/>
                    <a:pt x="401357" y="47064"/>
                  </a:cubicBezTo>
                  <a:cubicBezTo>
                    <a:pt x="481790" y="52356"/>
                    <a:pt x="562753" y="80402"/>
                    <a:pt x="598207" y="88339"/>
                  </a:cubicBezTo>
                  <a:cubicBezTo>
                    <a:pt x="633661" y="96276"/>
                    <a:pt x="573336" y="71406"/>
                    <a:pt x="614082" y="94689"/>
                  </a:cubicBezTo>
                  <a:cubicBezTo>
                    <a:pt x="654828" y="117972"/>
                    <a:pt x="839507" y="224335"/>
                    <a:pt x="842682" y="228039"/>
                  </a:cubicBezTo>
                  <a:cubicBezTo>
                    <a:pt x="845857" y="231743"/>
                    <a:pt x="732086" y="153956"/>
                    <a:pt x="633132" y="116914"/>
                  </a:cubicBezTo>
                  <a:cubicBezTo>
                    <a:pt x="534178" y="79872"/>
                    <a:pt x="295524" y="20606"/>
                    <a:pt x="248957" y="5789"/>
                  </a:cubicBezTo>
                  <a:cubicBezTo>
                    <a:pt x="202390" y="-9028"/>
                    <a:pt x="390244" y="6847"/>
                    <a:pt x="353732" y="28014"/>
                  </a:cubicBezTo>
                  <a:cubicBezTo>
                    <a:pt x="317220" y="49181"/>
                    <a:pt x="21944" y="143372"/>
                    <a:pt x="1307" y="145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BB9DFF10-725C-F347-4ED9-DEC86CDF3C02}"/>
                </a:ext>
              </a:extLst>
            </p:cNvPr>
            <p:cNvSpPr/>
            <p:nvPr/>
          </p:nvSpPr>
          <p:spPr>
            <a:xfrm>
              <a:off x="3152746" y="7857883"/>
              <a:ext cx="759920" cy="528067"/>
            </a:xfrm>
            <a:custGeom>
              <a:avLst/>
              <a:gdLst>
                <a:gd name="connsiteX0" fmla="*/ 29 w 759920"/>
                <a:gd name="connsiteY0" fmla="*/ 242 h 528067"/>
                <a:gd name="connsiteX1" fmla="*/ 244504 w 759920"/>
                <a:gd name="connsiteY1" fmla="*/ 244717 h 528067"/>
                <a:gd name="connsiteX2" fmla="*/ 431829 w 759920"/>
                <a:gd name="connsiteY2" fmla="*/ 381242 h 528067"/>
                <a:gd name="connsiteX3" fmla="*/ 758854 w 759920"/>
                <a:gd name="connsiteY3" fmla="*/ 486017 h 528067"/>
                <a:gd name="connsiteX4" fmla="*/ 536604 w 759920"/>
                <a:gd name="connsiteY4" fmla="*/ 438392 h 528067"/>
                <a:gd name="connsiteX5" fmla="*/ 533429 w 759920"/>
                <a:gd name="connsiteY5" fmla="*/ 457442 h 528067"/>
                <a:gd name="connsiteX6" fmla="*/ 746154 w 759920"/>
                <a:gd name="connsiteY6" fmla="*/ 524117 h 528067"/>
                <a:gd name="connsiteX7" fmla="*/ 355629 w 759920"/>
                <a:gd name="connsiteY7" fmla="*/ 327267 h 528067"/>
                <a:gd name="connsiteX8" fmla="*/ 158779 w 759920"/>
                <a:gd name="connsiteY8" fmla="*/ 241542 h 528067"/>
                <a:gd name="connsiteX9" fmla="*/ 260379 w 759920"/>
                <a:gd name="connsiteY9" fmla="*/ 292342 h 528067"/>
                <a:gd name="connsiteX10" fmla="*/ 29 w 759920"/>
                <a:gd name="connsiteY10" fmla="*/ 242 h 52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920" h="528067">
                  <a:moveTo>
                    <a:pt x="29" y="242"/>
                  </a:moveTo>
                  <a:cubicBezTo>
                    <a:pt x="-2617" y="-7695"/>
                    <a:pt x="172537" y="181217"/>
                    <a:pt x="244504" y="244717"/>
                  </a:cubicBezTo>
                  <a:cubicBezTo>
                    <a:pt x="316471" y="308217"/>
                    <a:pt x="346104" y="341025"/>
                    <a:pt x="431829" y="381242"/>
                  </a:cubicBezTo>
                  <a:cubicBezTo>
                    <a:pt x="517554" y="421459"/>
                    <a:pt x="741392" y="476492"/>
                    <a:pt x="758854" y="486017"/>
                  </a:cubicBezTo>
                  <a:cubicBezTo>
                    <a:pt x="776317" y="495542"/>
                    <a:pt x="574175" y="443154"/>
                    <a:pt x="536604" y="438392"/>
                  </a:cubicBezTo>
                  <a:cubicBezTo>
                    <a:pt x="499033" y="433630"/>
                    <a:pt x="498504" y="443155"/>
                    <a:pt x="533429" y="457442"/>
                  </a:cubicBezTo>
                  <a:cubicBezTo>
                    <a:pt x="568354" y="471730"/>
                    <a:pt x="775787" y="545813"/>
                    <a:pt x="746154" y="524117"/>
                  </a:cubicBezTo>
                  <a:cubicBezTo>
                    <a:pt x="716521" y="502421"/>
                    <a:pt x="453525" y="374363"/>
                    <a:pt x="355629" y="327267"/>
                  </a:cubicBezTo>
                  <a:cubicBezTo>
                    <a:pt x="257733" y="280171"/>
                    <a:pt x="174654" y="247363"/>
                    <a:pt x="158779" y="241542"/>
                  </a:cubicBezTo>
                  <a:cubicBezTo>
                    <a:pt x="142904" y="235721"/>
                    <a:pt x="283662" y="329384"/>
                    <a:pt x="260379" y="292342"/>
                  </a:cubicBezTo>
                  <a:cubicBezTo>
                    <a:pt x="237096" y="255300"/>
                    <a:pt x="2675" y="8179"/>
                    <a:pt x="29" y="2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8F78C6BD-1AB4-CCD9-EE81-53F50DF527E2}"/>
                </a:ext>
              </a:extLst>
            </p:cNvPr>
            <p:cNvSpPr/>
            <p:nvPr/>
          </p:nvSpPr>
          <p:spPr>
            <a:xfrm>
              <a:off x="3050881" y="6808317"/>
              <a:ext cx="768716" cy="620856"/>
            </a:xfrm>
            <a:custGeom>
              <a:avLst/>
              <a:gdLst>
                <a:gd name="connsiteX0" fmla="*/ 768644 w 768716"/>
                <a:gd name="connsiteY0" fmla="*/ 27458 h 620856"/>
                <a:gd name="connsiteX1" fmla="*/ 336844 w 768716"/>
                <a:gd name="connsiteY1" fmla="*/ 8408 h 620856"/>
                <a:gd name="connsiteX2" fmla="*/ 492419 w 768716"/>
                <a:gd name="connsiteY2" fmla="*/ 2058 h 620856"/>
                <a:gd name="connsiteX3" fmla="*/ 279694 w 768716"/>
                <a:gd name="connsiteY3" fmla="*/ 43333 h 620856"/>
                <a:gd name="connsiteX4" fmla="*/ 187619 w 768716"/>
                <a:gd name="connsiteY4" fmla="*/ 138583 h 620856"/>
                <a:gd name="connsiteX5" fmla="*/ 216194 w 768716"/>
                <a:gd name="connsiteY5" fmla="*/ 59208 h 620856"/>
                <a:gd name="connsiteX6" fmla="*/ 127294 w 768716"/>
                <a:gd name="connsiteY6" fmla="*/ 227483 h 620856"/>
                <a:gd name="connsiteX7" fmla="*/ 9819 w 768716"/>
                <a:gd name="connsiteY7" fmla="*/ 602133 h 620856"/>
                <a:gd name="connsiteX8" fmla="*/ 25694 w 768716"/>
                <a:gd name="connsiteY8" fmla="*/ 513233 h 620856"/>
                <a:gd name="connsiteX9" fmla="*/ 178094 w 768716"/>
                <a:gd name="connsiteY9" fmla="*/ 71908 h 620856"/>
                <a:gd name="connsiteX10" fmla="*/ 390819 w 768716"/>
                <a:gd name="connsiteY10" fmla="*/ 8408 h 620856"/>
                <a:gd name="connsiteX11" fmla="*/ 371769 w 768716"/>
                <a:gd name="connsiteY11" fmla="*/ 11583 h 620856"/>
                <a:gd name="connsiteX12" fmla="*/ 768644 w 768716"/>
                <a:gd name="connsiteY12" fmla="*/ 27458 h 6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8716" h="620856">
                  <a:moveTo>
                    <a:pt x="768644" y="27458"/>
                  </a:moveTo>
                  <a:cubicBezTo>
                    <a:pt x="762823" y="26929"/>
                    <a:pt x="382881" y="12641"/>
                    <a:pt x="336844" y="8408"/>
                  </a:cubicBezTo>
                  <a:cubicBezTo>
                    <a:pt x="290806" y="4175"/>
                    <a:pt x="501944" y="-3763"/>
                    <a:pt x="492419" y="2058"/>
                  </a:cubicBezTo>
                  <a:cubicBezTo>
                    <a:pt x="482894" y="7879"/>
                    <a:pt x="330494" y="20579"/>
                    <a:pt x="279694" y="43333"/>
                  </a:cubicBezTo>
                  <a:cubicBezTo>
                    <a:pt x="228894" y="66087"/>
                    <a:pt x="198202" y="135937"/>
                    <a:pt x="187619" y="138583"/>
                  </a:cubicBezTo>
                  <a:cubicBezTo>
                    <a:pt x="177036" y="141229"/>
                    <a:pt x="226248" y="44391"/>
                    <a:pt x="216194" y="59208"/>
                  </a:cubicBezTo>
                  <a:cubicBezTo>
                    <a:pt x="206140" y="74025"/>
                    <a:pt x="161690" y="136996"/>
                    <a:pt x="127294" y="227483"/>
                  </a:cubicBezTo>
                  <a:cubicBezTo>
                    <a:pt x="92898" y="317970"/>
                    <a:pt x="26752" y="554508"/>
                    <a:pt x="9819" y="602133"/>
                  </a:cubicBezTo>
                  <a:cubicBezTo>
                    <a:pt x="-7114" y="649758"/>
                    <a:pt x="-2352" y="601604"/>
                    <a:pt x="25694" y="513233"/>
                  </a:cubicBezTo>
                  <a:cubicBezTo>
                    <a:pt x="53740" y="424862"/>
                    <a:pt x="117240" y="156046"/>
                    <a:pt x="178094" y="71908"/>
                  </a:cubicBezTo>
                  <a:cubicBezTo>
                    <a:pt x="238948" y="-12230"/>
                    <a:pt x="358540" y="18462"/>
                    <a:pt x="390819" y="8408"/>
                  </a:cubicBezTo>
                  <a:cubicBezTo>
                    <a:pt x="423098" y="-1646"/>
                    <a:pt x="314619" y="9995"/>
                    <a:pt x="371769" y="11583"/>
                  </a:cubicBezTo>
                  <a:cubicBezTo>
                    <a:pt x="428919" y="13170"/>
                    <a:pt x="774465" y="27987"/>
                    <a:pt x="768644" y="27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4EC5A66B-74DC-B617-8743-3381457D1C49}"/>
                </a:ext>
              </a:extLst>
            </p:cNvPr>
            <p:cNvSpPr/>
            <p:nvPr/>
          </p:nvSpPr>
          <p:spPr>
            <a:xfrm>
              <a:off x="3878180" y="6843285"/>
              <a:ext cx="701907" cy="884698"/>
            </a:xfrm>
            <a:custGeom>
              <a:avLst/>
              <a:gdLst>
                <a:gd name="connsiteX0" fmla="*/ 1670 w 701907"/>
                <a:gd name="connsiteY0" fmla="*/ 2015 h 884698"/>
                <a:gd name="connsiteX1" fmla="*/ 271545 w 701907"/>
                <a:gd name="connsiteY1" fmla="*/ 224265 h 884698"/>
                <a:gd name="connsiteX2" fmla="*/ 255670 w 701907"/>
                <a:gd name="connsiteY2" fmla="*/ 224265 h 884698"/>
                <a:gd name="connsiteX3" fmla="*/ 462045 w 701907"/>
                <a:gd name="connsiteY3" fmla="*/ 411590 h 884698"/>
                <a:gd name="connsiteX4" fmla="*/ 696995 w 701907"/>
                <a:gd name="connsiteY4" fmla="*/ 881490 h 884698"/>
                <a:gd name="connsiteX5" fmla="*/ 592220 w 701907"/>
                <a:gd name="connsiteY5" fmla="*/ 598915 h 884698"/>
                <a:gd name="connsiteX6" fmla="*/ 255670 w 701907"/>
                <a:gd name="connsiteY6" fmla="*/ 224265 h 884698"/>
                <a:gd name="connsiteX7" fmla="*/ 103270 w 701907"/>
                <a:gd name="connsiteY7" fmla="*/ 116315 h 884698"/>
                <a:gd name="connsiteX8" fmla="*/ 154070 w 701907"/>
                <a:gd name="connsiteY8" fmla="*/ 113140 h 884698"/>
                <a:gd name="connsiteX9" fmla="*/ 1670 w 701907"/>
                <a:gd name="connsiteY9" fmla="*/ 2015 h 8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907" h="884698">
                  <a:moveTo>
                    <a:pt x="1670" y="2015"/>
                  </a:moveTo>
                  <a:cubicBezTo>
                    <a:pt x="21249" y="20536"/>
                    <a:pt x="229212" y="187223"/>
                    <a:pt x="271545" y="224265"/>
                  </a:cubicBezTo>
                  <a:cubicBezTo>
                    <a:pt x="313878" y="261307"/>
                    <a:pt x="223920" y="193044"/>
                    <a:pt x="255670" y="224265"/>
                  </a:cubicBezTo>
                  <a:cubicBezTo>
                    <a:pt x="287420" y="255486"/>
                    <a:pt x="388491" y="302052"/>
                    <a:pt x="462045" y="411590"/>
                  </a:cubicBezTo>
                  <a:cubicBezTo>
                    <a:pt x="535599" y="521128"/>
                    <a:pt x="675299" y="850269"/>
                    <a:pt x="696995" y="881490"/>
                  </a:cubicBezTo>
                  <a:cubicBezTo>
                    <a:pt x="718691" y="912711"/>
                    <a:pt x="665774" y="708453"/>
                    <a:pt x="592220" y="598915"/>
                  </a:cubicBezTo>
                  <a:cubicBezTo>
                    <a:pt x="518666" y="489377"/>
                    <a:pt x="337162" y="304698"/>
                    <a:pt x="255670" y="224265"/>
                  </a:cubicBezTo>
                  <a:cubicBezTo>
                    <a:pt x="174178" y="143832"/>
                    <a:pt x="120203" y="134836"/>
                    <a:pt x="103270" y="116315"/>
                  </a:cubicBezTo>
                  <a:cubicBezTo>
                    <a:pt x="86337" y="97794"/>
                    <a:pt x="167299" y="127957"/>
                    <a:pt x="154070" y="113140"/>
                  </a:cubicBezTo>
                  <a:cubicBezTo>
                    <a:pt x="140841" y="98323"/>
                    <a:pt x="-17909" y="-16506"/>
                    <a:pt x="1670" y="2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DEF038A6-AC5C-9403-514D-2A5BF8E7A7FB}"/>
                </a:ext>
              </a:extLst>
            </p:cNvPr>
            <p:cNvSpPr/>
            <p:nvPr/>
          </p:nvSpPr>
          <p:spPr>
            <a:xfrm>
              <a:off x="4019482" y="6826123"/>
              <a:ext cx="707215" cy="1110103"/>
            </a:xfrm>
            <a:custGeom>
              <a:avLst/>
              <a:gdLst>
                <a:gd name="connsiteX0" fmla="*/ 3243 w 707215"/>
                <a:gd name="connsiteY0" fmla="*/ 3302 h 1110103"/>
                <a:gd name="connsiteX1" fmla="*/ 365193 w 707215"/>
                <a:gd name="connsiteY1" fmla="*/ 295402 h 1110103"/>
                <a:gd name="connsiteX2" fmla="*/ 336618 w 707215"/>
                <a:gd name="connsiteY2" fmla="*/ 263652 h 1110103"/>
                <a:gd name="connsiteX3" fmla="*/ 419168 w 707215"/>
                <a:gd name="connsiteY3" fmla="*/ 419227 h 1110103"/>
                <a:gd name="connsiteX4" fmla="*/ 425518 w 707215"/>
                <a:gd name="connsiteY4" fmla="*/ 428752 h 1110103"/>
                <a:gd name="connsiteX5" fmla="*/ 546168 w 707215"/>
                <a:gd name="connsiteY5" fmla="*/ 692277 h 1110103"/>
                <a:gd name="connsiteX6" fmla="*/ 692218 w 707215"/>
                <a:gd name="connsiteY6" fmla="*/ 1089152 h 1110103"/>
                <a:gd name="connsiteX7" fmla="*/ 660468 w 707215"/>
                <a:gd name="connsiteY7" fmla="*/ 968502 h 1110103"/>
                <a:gd name="connsiteX8" fmla="*/ 320743 w 707215"/>
                <a:gd name="connsiteY8" fmla="*/ 241427 h 1110103"/>
                <a:gd name="connsiteX9" fmla="*/ 374718 w 707215"/>
                <a:gd name="connsiteY9" fmla="*/ 330327 h 1110103"/>
                <a:gd name="connsiteX10" fmla="*/ 196918 w 707215"/>
                <a:gd name="connsiteY10" fmla="*/ 149352 h 1110103"/>
                <a:gd name="connsiteX11" fmla="*/ 3243 w 707215"/>
                <a:gd name="connsiteY11" fmla="*/ 3302 h 111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7215" h="1110103">
                  <a:moveTo>
                    <a:pt x="3243" y="3302"/>
                  </a:moveTo>
                  <a:cubicBezTo>
                    <a:pt x="31289" y="27644"/>
                    <a:pt x="309631" y="252010"/>
                    <a:pt x="365193" y="295402"/>
                  </a:cubicBezTo>
                  <a:cubicBezTo>
                    <a:pt x="420756" y="338794"/>
                    <a:pt x="327622" y="243015"/>
                    <a:pt x="336618" y="263652"/>
                  </a:cubicBezTo>
                  <a:cubicBezTo>
                    <a:pt x="345614" y="284290"/>
                    <a:pt x="404351" y="391710"/>
                    <a:pt x="419168" y="419227"/>
                  </a:cubicBezTo>
                  <a:cubicBezTo>
                    <a:pt x="433985" y="446744"/>
                    <a:pt x="404351" y="383244"/>
                    <a:pt x="425518" y="428752"/>
                  </a:cubicBezTo>
                  <a:cubicBezTo>
                    <a:pt x="446685" y="474260"/>
                    <a:pt x="501718" y="582211"/>
                    <a:pt x="546168" y="692277"/>
                  </a:cubicBezTo>
                  <a:cubicBezTo>
                    <a:pt x="590618" y="802343"/>
                    <a:pt x="673168" y="1043115"/>
                    <a:pt x="692218" y="1089152"/>
                  </a:cubicBezTo>
                  <a:cubicBezTo>
                    <a:pt x="711268" y="1135189"/>
                    <a:pt x="722381" y="1109790"/>
                    <a:pt x="660468" y="968502"/>
                  </a:cubicBezTo>
                  <a:cubicBezTo>
                    <a:pt x="598555" y="827214"/>
                    <a:pt x="368368" y="347789"/>
                    <a:pt x="320743" y="241427"/>
                  </a:cubicBezTo>
                  <a:cubicBezTo>
                    <a:pt x="273118" y="135065"/>
                    <a:pt x="395355" y="345673"/>
                    <a:pt x="374718" y="330327"/>
                  </a:cubicBezTo>
                  <a:cubicBezTo>
                    <a:pt x="354081" y="314981"/>
                    <a:pt x="257243" y="203327"/>
                    <a:pt x="196918" y="149352"/>
                  </a:cubicBezTo>
                  <a:cubicBezTo>
                    <a:pt x="136593" y="95377"/>
                    <a:pt x="-24803" y="-21040"/>
                    <a:pt x="3243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0FA668DC-147D-0955-B032-F7D746A4C46A}"/>
                </a:ext>
              </a:extLst>
            </p:cNvPr>
            <p:cNvSpPr/>
            <p:nvPr/>
          </p:nvSpPr>
          <p:spPr>
            <a:xfrm>
              <a:off x="3305175" y="6962710"/>
              <a:ext cx="1172649" cy="806785"/>
            </a:xfrm>
            <a:custGeom>
              <a:avLst/>
              <a:gdLst>
                <a:gd name="connsiteX0" fmla="*/ 111125 w 1172649"/>
                <a:gd name="connsiteY0" fmla="*/ 65 h 806785"/>
                <a:gd name="connsiteX1" fmla="*/ 495300 w 1172649"/>
                <a:gd name="connsiteY1" fmla="*/ 63565 h 806785"/>
                <a:gd name="connsiteX2" fmla="*/ 520700 w 1172649"/>
                <a:gd name="connsiteY2" fmla="*/ 123890 h 806785"/>
                <a:gd name="connsiteX3" fmla="*/ 574675 w 1172649"/>
                <a:gd name="connsiteY3" fmla="*/ 238190 h 806785"/>
                <a:gd name="connsiteX4" fmla="*/ 831850 w 1172649"/>
                <a:gd name="connsiteY4" fmla="*/ 311215 h 806785"/>
                <a:gd name="connsiteX5" fmla="*/ 755650 w 1172649"/>
                <a:gd name="connsiteY5" fmla="*/ 298515 h 806785"/>
                <a:gd name="connsiteX6" fmla="*/ 965200 w 1172649"/>
                <a:gd name="connsiteY6" fmla="*/ 403290 h 806785"/>
                <a:gd name="connsiteX7" fmla="*/ 1171575 w 1172649"/>
                <a:gd name="connsiteY7" fmla="*/ 806515 h 806785"/>
                <a:gd name="connsiteX8" fmla="*/ 1044575 w 1172649"/>
                <a:gd name="connsiteY8" fmla="*/ 466790 h 806785"/>
                <a:gd name="connsiteX9" fmla="*/ 1006475 w 1172649"/>
                <a:gd name="connsiteY9" fmla="*/ 527115 h 806785"/>
                <a:gd name="connsiteX10" fmla="*/ 784225 w 1172649"/>
                <a:gd name="connsiteY10" fmla="*/ 749365 h 806785"/>
                <a:gd name="connsiteX11" fmla="*/ 1003300 w 1172649"/>
                <a:gd name="connsiteY11" fmla="*/ 431865 h 806785"/>
                <a:gd name="connsiteX12" fmla="*/ 774700 w 1172649"/>
                <a:gd name="connsiteY12" fmla="*/ 311215 h 806785"/>
                <a:gd name="connsiteX13" fmla="*/ 565150 w 1172649"/>
                <a:gd name="connsiteY13" fmla="*/ 571565 h 806785"/>
                <a:gd name="connsiteX14" fmla="*/ 704850 w 1172649"/>
                <a:gd name="connsiteY14" fmla="*/ 346140 h 806785"/>
                <a:gd name="connsiteX15" fmla="*/ 657225 w 1172649"/>
                <a:gd name="connsiteY15" fmla="*/ 260415 h 806785"/>
                <a:gd name="connsiteX16" fmla="*/ 355600 w 1172649"/>
                <a:gd name="connsiteY16" fmla="*/ 298515 h 806785"/>
                <a:gd name="connsiteX17" fmla="*/ 0 w 1172649"/>
                <a:gd name="connsiteY17" fmla="*/ 346140 h 806785"/>
                <a:gd name="connsiteX18" fmla="*/ 635000 w 1172649"/>
                <a:gd name="connsiteY18" fmla="*/ 244540 h 806785"/>
                <a:gd name="connsiteX19" fmla="*/ 539750 w 1172649"/>
                <a:gd name="connsiteY19" fmla="*/ 209615 h 806785"/>
                <a:gd name="connsiteX20" fmla="*/ 393700 w 1172649"/>
                <a:gd name="connsiteY20" fmla="*/ 54040 h 806785"/>
                <a:gd name="connsiteX21" fmla="*/ 111125 w 1172649"/>
                <a:gd name="connsiteY21" fmla="*/ 65 h 80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649" h="806785">
                  <a:moveTo>
                    <a:pt x="111125" y="65"/>
                  </a:moveTo>
                  <a:cubicBezTo>
                    <a:pt x="128058" y="1653"/>
                    <a:pt x="427038" y="42928"/>
                    <a:pt x="495300" y="63565"/>
                  </a:cubicBezTo>
                  <a:cubicBezTo>
                    <a:pt x="563563" y="84203"/>
                    <a:pt x="507471" y="94786"/>
                    <a:pt x="520700" y="123890"/>
                  </a:cubicBezTo>
                  <a:cubicBezTo>
                    <a:pt x="533929" y="152994"/>
                    <a:pt x="522817" y="206969"/>
                    <a:pt x="574675" y="238190"/>
                  </a:cubicBezTo>
                  <a:cubicBezTo>
                    <a:pt x="626533" y="269411"/>
                    <a:pt x="801688" y="301161"/>
                    <a:pt x="831850" y="311215"/>
                  </a:cubicBezTo>
                  <a:cubicBezTo>
                    <a:pt x="862012" y="321269"/>
                    <a:pt x="733425" y="283169"/>
                    <a:pt x="755650" y="298515"/>
                  </a:cubicBezTo>
                  <a:cubicBezTo>
                    <a:pt x="777875" y="313861"/>
                    <a:pt x="895879" y="318623"/>
                    <a:pt x="965200" y="403290"/>
                  </a:cubicBezTo>
                  <a:cubicBezTo>
                    <a:pt x="1034521" y="487957"/>
                    <a:pt x="1158346" y="795932"/>
                    <a:pt x="1171575" y="806515"/>
                  </a:cubicBezTo>
                  <a:cubicBezTo>
                    <a:pt x="1184804" y="817098"/>
                    <a:pt x="1072092" y="513357"/>
                    <a:pt x="1044575" y="466790"/>
                  </a:cubicBezTo>
                  <a:cubicBezTo>
                    <a:pt x="1017058" y="420223"/>
                    <a:pt x="1049867" y="480019"/>
                    <a:pt x="1006475" y="527115"/>
                  </a:cubicBezTo>
                  <a:cubicBezTo>
                    <a:pt x="963083" y="574211"/>
                    <a:pt x="784754" y="765240"/>
                    <a:pt x="784225" y="749365"/>
                  </a:cubicBezTo>
                  <a:cubicBezTo>
                    <a:pt x="783696" y="733490"/>
                    <a:pt x="1004887" y="504890"/>
                    <a:pt x="1003300" y="431865"/>
                  </a:cubicBezTo>
                  <a:cubicBezTo>
                    <a:pt x="1001713" y="358840"/>
                    <a:pt x="847725" y="287932"/>
                    <a:pt x="774700" y="311215"/>
                  </a:cubicBezTo>
                  <a:cubicBezTo>
                    <a:pt x="701675" y="334498"/>
                    <a:pt x="576792" y="565744"/>
                    <a:pt x="565150" y="571565"/>
                  </a:cubicBezTo>
                  <a:cubicBezTo>
                    <a:pt x="553508" y="577386"/>
                    <a:pt x="689504" y="397998"/>
                    <a:pt x="704850" y="346140"/>
                  </a:cubicBezTo>
                  <a:cubicBezTo>
                    <a:pt x="720196" y="294282"/>
                    <a:pt x="715433" y="268352"/>
                    <a:pt x="657225" y="260415"/>
                  </a:cubicBezTo>
                  <a:cubicBezTo>
                    <a:pt x="599017" y="252478"/>
                    <a:pt x="355600" y="298515"/>
                    <a:pt x="355600" y="298515"/>
                  </a:cubicBezTo>
                  <a:lnTo>
                    <a:pt x="0" y="346140"/>
                  </a:lnTo>
                  <a:cubicBezTo>
                    <a:pt x="46567" y="337144"/>
                    <a:pt x="545042" y="267294"/>
                    <a:pt x="635000" y="244540"/>
                  </a:cubicBezTo>
                  <a:cubicBezTo>
                    <a:pt x="724958" y="221786"/>
                    <a:pt x="579967" y="241365"/>
                    <a:pt x="539750" y="209615"/>
                  </a:cubicBezTo>
                  <a:cubicBezTo>
                    <a:pt x="499533" y="177865"/>
                    <a:pt x="464079" y="82086"/>
                    <a:pt x="393700" y="54040"/>
                  </a:cubicBezTo>
                  <a:cubicBezTo>
                    <a:pt x="323321" y="25994"/>
                    <a:pt x="94192" y="-1523"/>
                    <a:pt x="111125" y="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C7BB69BA-8B35-D657-7746-95FDEDFDA89B}"/>
                </a:ext>
              </a:extLst>
            </p:cNvPr>
            <p:cNvSpPr/>
            <p:nvPr/>
          </p:nvSpPr>
          <p:spPr>
            <a:xfrm>
              <a:off x="3746465" y="7800479"/>
              <a:ext cx="345683" cy="805507"/>
            </a:xfrm>
            <a:custGeom>
              <a:avLst/>
              <a:gdLst>
                <a:gd name="connsiteX0" fmla="*/ 88935 w 345683"/>
                <a:gd name="connsiteY0" fmla="*/ 3671 h 805507"/>
                <a:gd name="connsiteX1" fmla="*/ 73060 w 345683"/>
                <a:gd name="connsiteY1" fmla="*/ 235446 h 805507"/>
                <a:gd name="connsiteX2" fmla="*/ 123860 w 345683"/>
                <a:gd name="connsiteY2" fmla="*/ 527546 h 805507"/>
                <a:gd name="connsiteX3" fmla="*/ 95285 w 345683"/>
                <a:gd name="connsiteY3" fmla="*/ 410071 h 805507"/>
                <a:gd name="connsiteX4" fmla="*/ 333410 w 345683"/>
                <a:gd name="connsiteY4" fmla="*/ 787896 h 805507"/>
                <a:gd name="connsiteX5" fmla="*/ 279435 w 345683"/>
                <a:gd name="connsiteY5" fmla="*/ 705346 h 805507"/>
                <a:gd name="connsiteX6" fmla="*/ 6385 w 345683"/>
                <a:gd name="connsiteY6" fmla="*/ 371971 h 805507"/>
                <a:gd name="connsiteX7" fmla="*/ 85760 w 345683"/>
                <a:gd name="connsiteY7" fmla="*/ 422771 h 805507"/>
                <a:gd name="connsiteX8" fmla="*/ 88935 w 345683"/>
                <a:gd name="connsiteY8" fmla="*/ 3671 h 80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83" h="805507">
                  <a:moveTo>
                    <a:pt x="88935" y="3671"/>
                  </a:moveTo>
                  <a:cubicBezTo>
                    <a:pt x="86818" y="-27550"/>
                    <a:pt x="67239" y="148134"/>
                    <a:pt x="73060" y="235446"/>
                  </a:cubicBezTo>
                  <a:cubicBezTo>
                    <a:pt x="78881" y="322758"/>
                    <a:pt x="120156" y="498442"/>
                    <a:pt x="123860" y="527546"/>
                  </a:cubicBezTo>
                  <a:cubicBezTo>
                    <a:pt x="127564" y="556650"/>
                    <a:pt x="60360" y="366679"/>
                    <a:pt x="95285" y="410071"/>
                  </a:cubicBezTo>
                  <a:cubicBezTo>
                    <a:pt x="130210" y="453463"/>
                    <a:pt x="302718" y="738684"/>
                    <a:pt x="333410" y="787896"/>
                  </a:cubicBezTo>
                  <a:cubicBezTo>
                    <a:pt x="364102" y="837108"/>
                    <a:pt x="333939" y="774667"/>
                    <a:pt x="279435" y="705346"/>
                  </a:cubicBezTo>
                  <a:cubicBezTo>
                    <a:pt x="224931" y="636025"/>
                    <a:pt x="38664" y="419067"/>
                    <a:pt x="6385" y="371971"/>
                  </a:cubicBezTo>
                  <a:cubicBezTo>
                    <a:pt x="-25894" y="324875"/>
                    <a:pt x="74118" y="482567"/>
                    <a:pt x="85760" y="422771"/>
                  </a:cubicBezTo>
                  <a:cubicBezTo>
                    <a:pt x="97402" y="362975"/>
                    <a:pt x="91052" y="34892"/>
                    <a:pt x="88935" y="3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0479578E-4391-076A-0BEC-E631A1538244}"/>
                </a:ext>
              </a:extLst>
            </p:cNvPr>
            <p:cNvSpPr/>
            <p:nvPr/>
          </p:nvSpPr>
          <p:spPr>
            <a:xfrm>
              <a:off x="4317887" y="7764386"/>
              <a:ext cx="168398" cy="687509"/>
            </a:xfrm>
            <a:custGeom>
              <a:avLst/>
              <a:gdLst>
                <a:gd name="connsiteX0" fmla="*/ 168388 w 168398"/>
                <a:gd name="connsiteY0" fmla="*/ 8014 h 687509"/>
                <a:gd name="connsiteX1" fmla="*/ 133463 w 168398"/>
                <a:gd name="connsiteY1" fmla="*/ 465214 h 687509"/>
                <a:gd name="connsiteX2" fmla="*/ 133463 w 168398"/>
                <a:gd name="connsiteY2" fmla="*/ 389014 h 687509"/>
                <a:gd name="connsiteX3" fmla="*/ 113 w 168398"/>
                <a:gd name="connsiteY3" fmla="*/ 687464 h 687509"/>
                <a:gd name="connsiteX4" fmla="*/ 111238 w 168398"/>
                <a:gd name="connsiteY4" fmla="*/ 411239 h 687509"/>
                <a:gd name="connsiteX5" fmla="*/ 162038 w 168398"/>
                <a:gd name="connsiteY5" fmla="*/ 338214 h 687509"/>
                <a:gd name="connsiteX6" fmla="*/ 76313 w 168398"/>
                <a:gd name="connsiteY6" fmla="*/ 481089 h 687509"/>
                <a:gd name="connsiteX7" fmla="*/ 136638 w 168398"/>
                <a:gd name="connsiteY7" fmla="*/ 195339 h 687509"/>
                <a:gd name="connsiteX8" fmla="*/ 168388 w 168398"/>
                <a:gd name="connsiteY8" fmla="*/ 8014 h 68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98" h="687509">
                  <a:moveTo>
                    <a:pt x="168388" y="8014"/>
                  </a:moveTo>
                  <a:cubicBezTo>
                    <a:pt x="167859" y="52993"/>
                    <a:pt x="139284" y="401714"/>
                    <a:pt x="133463" y="465214"/>
                  </a:cubicBezTo>
                  <a:cubicBezTo>
                    <a:pt x="127642" y="528714"/>
                    <a:pt x="155688" y="351973"/>
                    <a:pt x="133463" y="389014"/>
                  </a:cubicBezTo>
                  <a:cubicBezTo>
                    <a:pt x="111238" y="426055"/>
                    <a:pt x="3817" y="683760"/>
                    <a:pt x="113" y="687464"/>
                  </a:cubicBezTo>
                  <a:cubicBezTo>
                    <a:pt x="-3591" y="691168"/>
                    <a:pt x="84251" y="469447"/>
                    <a:pt x="111238" y="411239"/>
                  </a:cubicBezTo>
                  <a:cubicBezTo>
                    <a:pt x="138225" y="353031"/>
                    <a:pt x="167859" y="326572"/>
                    <a:pt x="162038" y="338214"/>
                  </a:cubicBezTo>
                  <a:cubicBezTo>
                    <a:pt x="156217" y="349856"/>
                    <a:pt x="80546" y="504901"/>
                    <a:pt x="76313" y="481089"/>
                  </a:cubicBezTo>
                  <a:cubicBezTo>
                    <a:pt x="72080" y="457277"/>
                    <a:pt x="123938" y="272068"/>
                    <a:pt x="136638" y="195339"/>
                  </a:cubicBezTo>
                  <a:cubicBezTo>
                    <a:pt x="149338" y="118610"/>
                    <a:pt x="168917" y="-36965"/>
                    <a:pt x="168388" y="80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2EE8E48C-AEF7-6F69-2118-BA86C42B3491}"/>
                </a:ext>
              </a:extLst>
            </p:cNvPr>
            <p:cNvSpPr/>
            <p:nvPr/>
          </p:nvSpPr>
          <p:spPr>
            <a:xfrm>
              <a:off x="3876270" y="7702118"/>
              <a:ext cx="859254" cy="850827"/>
            </a:xfrm>
            <a:custGeom>
              <a:avLst/>
              <a:gdLst>
                <a:gd name="connsiteX0" fmla="*/ 610005 w 859254"/>
                <a:gd name="connsiteY0" fmla="*/ 432 h 850827"/>
                <a:gd name="connsiteX1" fmla="*/ 708430 w 859254"/>
                <a:gd name="connsiteY1" fmla="*/ 406832 h 850827"/>
                <a:gd name="connsiteX2" fmla="*/ 857655 w 859254"/>
                <a:gd name="connsiteY2" fmla="*/ 613207 h 850827"/>
                <a:gd name="connsiteX3" fmla="*/ 778280 w 859254"/>
                <a:gd name="connsiteY3" fmla="*/ 556057 h 850827"/>
                <a:gd name="connsiteX4" fmla="*/ 638580 w 859254"/>
                <a:gd name="connsiteY4" fmla="*/ 702107 h 850827"/>
                <a:gd name="connsiteX5" fmla="*/ 536980 w 859254"/>
                <a:gd name="connsiteY5" fmla="*/ 829107 h 850827"/>
                <a:gd name="connsiteX6" fmla="*/ 486180 w 859254"/>
                <a:gd name="connsiteY6" fmla="*/ 822757 h 850827"/>
                <a:gd name="connsiteX7" fmla="*/ 235355 w 859254"/>
                <a:gd name="connsiteY7" fmla="*/ 784657 h 850827"/>
                <a:gd name="connsiteX8" fmla="*/ 356005 w 859254"/>
                <a:gd name="connsiteY8" fmla="*/ 816407 h 850827"/>
                <a:gd name="connsiteX9" fmla="*/ 405 w 859254"/>
                <a:gd name="connsiteY9" fmla="*/ 533832 h 850827"/>
                <a:gd name="connsiteX10" fmla="*/ 289330 w 859254"/>
                <a:gd name="connsiteY10" fmla="*/ 778307 h 850827"/>
                <a:gd name="connsiteX11" fmla="*/ 479830 w 859254"/>
                <a:gd name="connsiteY11" fmla="*/ 835457 h 850827"/>
                <a:gd name="connsiteX12" fmla="*/ 832255 w 859254"/>
                <a:gd name="connsiteY12" fmla="*/ 533832 h 850827"/>
                <a:gd name="connsiteX13" fmla="*/ 733830 w 859254"/>
                <a:gd name="connsiteY13" fmla="*/ 489382 h 850827"/>
                <a:gd name="connsiteX14" fmla="*/ 610005 w 859254"/>
                <a:gd name="connsiteY14" fmla="*/ 432 h 8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9254" h="850827">
                  <a:moveTo>
                    <a:pt x="610005" y="432"/>
                  </a:moveTo>
                  <a:cubicBezTo>
                    <a:pt x="605772" y="-13326"/>
                    <a:pt x="667155" y="304703"/>
                    <a:pt x="708430" y="406832"/>
                  </a:cubicBezTo>
                  <a:cubicBezTo>
                    <a:pt x="749705" y="508961"/>
                    <a:pt x="846013" y="588336"/>
                    <a:pt x="857655" y="613207"/>
                  </a:cubicBezTo>
                  <a:cubicBezTo>
                    <a:pt x="869297" y="638078"/>
                    <a:pt x="814792" y="541240"/>
                    <a:pt x="778280" y="556057"/>
                  </a:cubicBezTo>
                  <a:cubicBezTo>
                    <a:pt x="741768" y="570874"/>
                    <a:pt x="678797" y="656599"/>
                    <a:pt x="638580" y="702107"/>
                  </a:cubicBezTo>
                  <a:cubicBezTo>
                    <a:pt x="598363" y="747615"/>
                    <a:pt x="562380" y="808999"/>
                    <a:pt x="536980" y="829107"/>
                  </a:cubicBezTo>
                  <a:cubicBezTo>
                    <a:pt x="511580" y="849215"/>
                    <a:pt x="486180" y="822757"/>
                    <a:pt x="486180" y="822757"/>
                  </a:cubicBezTo>
                  <a:lnTo>
                    <a:pt x="235355" y="784657"/>
                  </a:lnTo>
                  <a:cubicBezTo>
                    <a:pt x="213659" y="783599"/>
                    <a:pt x="395163" y="858211"/>
                    <a:pt x="356005" y="816407"/>
                  </a:cubicBezTo>
                  <a:cubicBezTo>
                    <a:pt x="316847" y="774603"/>
                    <a:pt x="11517" y="540182"/>
                    <a:pt x="405" y="533832"/>
                  </a:cubicBezTo>
                  <a:cubicBezTo>
                    <a:pt x="-10707" y="527482"/>
                    <a:pt x="209426" y="728036"/>
                    <a:pt x="289330" y="778307"/>
                  </a:cubicBezTo>
                  <a:cubicBezTo>
                    <a:pt x="369234" y="828578"/>
                    <a:pt x="389342" y="876203"/>
                    <a:pt x="479830" y="835457"/>
                  </a:cubicBezTo>
                  <a:cubicBezTo>
                    <a:pt x="570317" y="794711"/>
                    <a:pt x="789922" y="591511"/>
                    <a:pt x="832255" y="533832"/>
                  </a:cubicBezTo>
                  <a:cubicBezTo>
                    <a:pt x="874588" y="476153"/>
                    <a:pt x="770872" y="572990"/>
                    <a:pt x="733830" y="489382"/>
                  </a:cubicBezTo>
                  <a:cubicBezTo>
                    <a:pt x="696788" y="405774"/>
                    <a:pt x="614238" y="14190"/>
                    <a:pt x="610005" y="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BA1A82CF-329E-4AB8-614A-9B4628282D19}"/>
                </a:ext>
              </a:extLst>
            </p:cNvPr>
            <p:cNvSpPr/>
            <p:nvPr/>
          </p:nvSpPr>
          <p:spPr>
            <a:xfrm>
              <a:off x="4665126" y="7628788"/>
              <a:ext cx="908444" cy="510624"/>
            </a:xfrm>
            <a:custGeom>
              <a:avLst/>
              <a:gdLst>
                <a:gd name="connsiteX0" fmla="*/ 906999 w 908444"/>
                <a:gd name="connsiteY0" fmla="*/ 737 h 510624"/>
                <a:gd name="connsiteX1" fmla="*/ 672049 w 908444"/>
                <a:gd name="connsiteY1" fmla="*/ 372212 h 510624"/>
                <a:gd name="connsiteX2" fmla="*/ 726024 w 908444"/>
                <a:gd name="connsiteY2" fmla="*/ 353162 h 510624"/>
                <a:gd name="connsiteX3" fmla="*/ 275174 w 908444"/>
                <a:gd name="connsiteY3" fmla="*/ 470637 h 510624"/>
                <a:gd name="connsiteX4" fmla="*/ 310099 w 908444"/>
                <a:gd name="connsiteY4" fmla="*/ 464287 h 510624"/>
                <a:gd name="connsiteX5" fmla="*/ 2124 w 908444"/>
                <a:gd name="connsiteY5" fmla="*/ 362687 h 510624"/>
                <a:gd name="connsiteX6" fmla="*/ 167224 w 908444"/>
                <a:gd name="connsiteY6" fmla="*/ 429362 h 510624"/>
                <a:gd name="connsiteX7" fmla="*/ 30699 w 908444"/>
                <a:gd name="connsiteY7" fmla="*/ 429362 h 510624"/>
                <a:gd name="connsiteX8" fmla="*/ 437099 w 908444"/>
                <a:gd name="connsiteY8" fmla="*/ 473812 h 510624"/>
                <a:gd name="connsiteX9" fmla="*/ 348199 w 908444"/>
                <a:gd name="connsiteY9" fmla="*/ 502387 h 510624"/>
                <a:gd name="connsiteX10" fmla="*/ 357724 w 908444"/>
                <a:gd name="connsiteY10" fmla="*/ 502387 h 510624"/>
                <a:gd name="connsiteX11" fmla="*/ 554574 w 908444"/>
                <a:gd name="connsiteY11" fmla="*/ 407137 h 510624"/>
                <a:gd name="connsiteX12" fmla="*/ 592674 w 908444"/>
                <a:gd name="connsiteY12" fmla="*/ 381737 h 510624"/>
                <a:gd name="connsiteX13" fmla="*/ 760949 w 908444"/>
                <a:gd name="connsiteY13" fmla="*/ 280137 h 510624"/>
                <a:gd name="connsiteX14" fmla="*/ 906999 w 908444"/>
                <a:gd name="connsiteY14" fmla="*/ 737 h 5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8444" h="510624">
                  <a:moveTo>
                    <a:pt x="906999" y="737"/>
                  </a:moveTo>
                  <a:cubicBezTo>
                    <a:pt x="892182" y="16083"/>
                    <a:pt x="702212" y="313474"/>
                    <a:pt x="672049" y="372212"/>
                  </a:cubicBezTo>
                  <a:cubicBezTo>
                    <a:pt x="641886" y="430950"/>
                    <a:pt x="792170" y="336758"/>
                    <a:pt x="726024" y="353162"/>
                  </a:cubicBezTo>
                  <a:cubicBezTo>
                    <a:pt x="659878" y="369566"/>
                    <a:pt x="344495" y="452116"/>
                    <a:pt x="275174" y="470637"/>
                  </a:cubicBezTo>
                  <a:cubicBezTo>
                    <a:pt x="205853" y="489158"/>
                    <a:pt x="355607" y="482279"/>
                    <a:pt x="310099" y="464287"/>
                  </a:cubicBezTo>
                  <a:cubicBezTo>
                    <a:pt x="264591" y="446295"/>
                    <a:pt x="25937" y="368508"/>
                    <a:pt x="2124" y="362687"/>
                  </a:cubicBezTo>
                  <a:cubicBezTo>
                    <a:pt x="-21689" y="356866"/>
                    <a:pt x="162462" y="418250"/>
                    <a:pt x="167224" y="429362"/>
                  </a:cubicBezTo>
                  <a:cubicBezTo>
                    <a:pt x="171986" y="440474"/>
                    <a:pt x="-14280" y="421954"/>
                    <a:pt x="30699" y="429362"/>
                  </a:cubicBezTo>
                  <a:cubicBezTo>
                    <a:pt x="75678" y="436770"/>
                    <a:pt x="384182" y="461641"/>
                    <a:pt x="437099" y="473812"/>
                  </a:cubicBezTo>
                  <a:cubicBezTo>
                    <a:pt x="490016" y="485983"/>
                    <a:pt x="361428" y="497625"/>
                    <a:pt x="348199" y="502387"/>
                  </a:cubicBezTo>
                  <a:cubicBezTo>
                    <a:pt x="334970" y="507149"/>
                    <a:pt x="323328" y="518262"/>
                    <a:pt x="357724" y="502387"/>
                  </a:cubicBezTo>
                  <a:cubicBezTo>
                    <a:pt x="392120" y="486512"/>
                    <a:pt x="515416" y="427245"/>
                    <a:pt x="554574" y="407137"/>
                  </a:cubicBezTo>
                  <a:cubicBezTo>
                    <a:pt x="593732" y="387029"/>
                    <a:pt x="558278" y="402904"/>
                    <a:pt x="592674" y="381737"/>
                  </a:cubicBezTo>
                  <a:cubicBezTo>
                    <a:pt x="627070" y="360570"/>
                    <a:pt x="702741" y="346283"/>
                    <a:pt x="760949" y="280137"/>
                  </a:cubicBezTo>
                  <a:cubicBezTo>
                    <a:pt x="819157" y="213991"/>
                    <a:pt x="921816" y="-14609"/>
                    <a:pt x="906999" y="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51088A4D-C785-F6F6-BE1C-E7A75ED55E8D}"/>
                </a:ext>
              </a:extLst>
            </p:cNvPr>
            <p:cNvSpPr/>
            <p:nvPr/>
          </p:nvSpPr>
          <p:spPr>
            <a:xfrm>
              <a:off x="4710951" y="7824014"/>
              <a:ext cx="736002" cy="185326"/>
            </a:xfrm>
            <a:custGeom>
              <a:avLst/>
              <a:gdLst>
                <a:gd name="connsiteX0" fmla="*/ 51549 w 736002"/>
                <a:gd name="connsiteY0" fmla="*/ 103961 h 185326"/>
                <a:gd name="connsiteX1" fmla="*/ 315074 w 736002"/>
                <a:gd name="connsiteY1" fmla="*/ 183336 h 185326"/>
                <a:gd name="connsiteX2" fmla="*/ 197599 w 736002"/>
                <a:gd name="connsiteY2" fmla="*/ 161111 h 185326"/>
                <a:gd name="connsiteX3" fmla="*/ 410324 w 736002"/>
                <a:gd name="connsiteY3" fmla="*/ 157936 h 185326"/>
                <a:gd name="connsiteX4" fmla="*/ 734174 w 736002"/>
                <a:gd name="connsiteY4" fmla="*/ 2361 h 185326"/>
                <a:gd name="connsiteX5" fmla="*/ 530974 w 736002"/>
                <a:gd name="connsiteY5" fmla="*/ 72211 h 185326"/>
                <a:gd name="connsiteX6" fmla="*/ 299199 w 736002"/>
                <a:gd name="connsiteY6" fmla="*/ 183336 h 185326"/>
                <a:gd name="connsiteX7" fmla="*/ 749 w 736002"/>
                <a:gd name="connsiteY7" fmla="*/ 138886 h 185326"/>
                <a:gd name="connsiteX8" fmla="*/ 210299 w 736002"/>
                <a:gd name="connsiteY8" fmla="*/ 183336 h 185326"/>
                <a:gd name="connsiteX9" fmla="*/ 51549 w 736002"/>
                <a:gd name="connsiteY9" fmla="*/ 103961 h 18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002" h="185326">
                  <a:moveTo>
                    <a:pt x="51549" y="103961"/>
                  </a:moveTo>
                  <a:cubicBezTo>
                    <a:pt x="69011" y="103961"/>
                    <a:pt x="290732" y="173811"/>
                    <a:pt x="315074" y="183336"/>
                  </a:cubicBezTo>
                  <a:cubicBezTo>
                    <a:pt x="339416" y="192861"/>
                    <a:pt x="181724" y="165344"/>
                    <a:pt x="197599" y="161111"/>
                  </a:cubicBezTo>
                  <a:cubicBezTo>
                    <a:pt x="213474" y="156878"/>
                    <a:pt x="320895" y="184394"/>
                    <a:pt x="410324" y="157936"/>
                  </a:cubicBezTo>
                  <a:cubicBezTo>
                    <a:pt x="499753" y="131478"/>
                    <a:pt x="714066" y="16648"/>
                    <a:pt x="734174" y="2361"/>
                  </a:cubicBezTo>
                  <a:cubicBezTo>
                    <a:pt x="754282" y="-11926"/>
                    <a:pt x="603470" y="42049"/>
                    <a:pt x="530974" y="72211"/>
                  </a:cubicBezTo>
                  <a:cubicBezTo>
                    <a:pt x="458478" y="102373"/>
                    <a:pt x="387570" y="172224"/>
                    <a:pt x="299199" y="183336"/>
                  </a:cubicBezTo>
                  <a:cubicBezTo>
                    <a:pt x="210828" y="194448"/>
                    <a:pt x="15566" y="138886"/>
                    <a:pt x="749" y="138886"/>
                  </a:cubicBezTo>
                  <a:cubicBezTo>
                    <a:pt x="-14068" y="138886"/>
                    <a:pt x="195482" y="190215"/>
                    <a:pt x="210299" y="183336"/>
                  </a:cubicBezTo>
                  <a:cubicBezTo>
                    <a:pt x="225116" y="176457"/>
                    <a:pt x="34087" y="103961"/>
                    <a:pt x="51549" y="1039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5E2459AC-8678-60C4-AAB0-60490CA41BFB}"/>
                </a:ext>
              </a:extLst>
            </p:cNvPr>
            <p:cNvSpPr/>
            <p:nvPr/>
          </p:nvSpPr>
          <p:spPr>
            <a:xfrm>
              <a:off x="4489302" y="7908029"/>
              <a:ext cx="127765" cy="466018"/>
            </a:xfrm>
            <a:custGeom>
              <a:avLst/>
              <a:gdLst>
                <a:gd name="connsiteX0" fmla="*/ 12848 w 127765"/>
                <a:gd name="connsiteY0" fmla="*/ 896 h 466018"/>
                <a:gd name="connsiteX1" fmla="*/ 25548 w 127765"/>
                <a:gd name="connsiteY1" fmla="*/ 140596 h 466018"/>
                <a:gd name="connsiteX2" fmla="*/ 82698 w 127765"/>
                <a:gd name="connsiteY2" fmla="*/ 280296 h 466018"/>
                <a:gd name="connsiteX3" fmla="*/ 44598 w 127765"/>
                <a:gd name="connsiteY3" fmla="*/ 429521 h 466018"/>
                <a:gd name="connsiteX4" fmla="*/ 148 w 127765"/>
                <a:gd name="connsiteY4" fmla="*/ 464446 h 466018"/>
                <a:gd name="connsiteX5" fmla="*/ 60473 w 127765"/>
                <a:gd name="connsiteY5" fmla="*/ 394596 h 466018"/>
                <a:gd name="connsiteX6" fmla="*/ 127148 w 127765"/>
                <a:gd name="connsiteY6" fmla="*/ 369196 h 466018"/>
                <a:gd name="connsiteX7" fmla="*/ 19198 w 127765"/>
                <a:gd name="connsiteY7" fmla="*/ 346971 h 466018"/>
                <a:gd name="connsiteX8" fmla="*/ 66823 w 127765"/>
                <a:gd name="connsiteY8" fmla="*/ 324746 h 466018"/>
                <a:gd name="connsiteX9" fmla="*/ 41423 w 127765"/>
                <a:gd name="connsiteY9" fmla="*/ 210446 h 466018"/>
                <a:gd name="connsiteX10" fmla="*/ 12848 w 127765"/>
                <a:gd name="connsiteY10" fmla="*/ 896 h 46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65" h="466018">
                  <a:moveTo>
                    <a:pt x="12848" y="896"/>
                  </a:moveTo>
                  <a:cubicBezTo>
                    <a:pt x="10202" y="-10746"/>
                    <a:pt x="13906" y="94029"/>
                    <a:pt x="25548" y="140596"/>
                  </a:cubicBezTo>
                  <a:cubicBezTo>
                    <a:pt x="37190" y="187163"/>
                    <a:pt x="79523" y="232142"/>
                    <a:pt x="82698" y="280296"/>
                  </a:cubicBezTo>
                  <a:cubicBezTo>
                    <a:pt x="85873" y="328450"/>
                    <a:pt x="58356" y="398829"/>
                    <a:pt x="44598" y="429521"/>
                  </a:cubicBezTo>
                  <a:cubicBezTo>
                    <a:pt x="30840" y="460213"/>
                    <a:pt x="-2498" y="470267"/>
                    <a:pt x="148" y="464446"/>
                  </a:cubicBezTo>
                  <a:cubicBezTo>
                    <a:pt x="2794" y="458625"/>
                    <a:pt x="39306" y="410471"/>
                    <a:pt x="60473" y="394596"/>
                  </a:cubicBezTo>
                  <a:cubicBezTo>
                    <a:pt x="81640" y="378721"/>
                    <a:pt x="134027" y="377134"/>
                    <a:pt x="127148" y="369196"/>
                  </a:cubicBezTo>
                  <a:cubicBezTo>
                    <a:pt x="120269" y="361258"/>
                    <a:pt x="29252" y="354379"/>
                    <a:pt x="19198" y="346971"/>
                  </a:cubicBezTo>
                  <a:cubicBezTo>
                    <a:pt x="9144" y="339563"/>
                    <a:pt x="63119" y="347500"/>
                    <a:pt x="66823" y="324746"/>
                  </a:cubicBezTo>
                  <a:cubicBezTo>
                    <a:pt x="70527" y="301992"/>
                    <a:pt x="49890" y="257013"/>
                    <a:pt x="41423" y="210446"/>
                  </a:cubicBezTo>
                  <a:cubicBezTo>
                    <a:pt x="32956" y="163879"/>
                    <a:pt x="15494" y="12538"/>
                    <a:pt x="12848" y="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07368C82-7A7A-9EB9-1233-E79A988420CE}"/>
                </a:ext>
              </a:extLst>
            </p:cNvPr>
            <p:cNvSpPr/>
            <p:nvPr/>
          </p:nvSpPr>
          <p:spPr>
            <a:xfrm>
              <a:off x="4806423" y="7996409"/>
              <a:ext cx="784270" cy="651330"/>
            </a:xfrm>
            <a:custGeom>
              <a:avLst/>
              <a:gdLst>
                <a:gd name="connsiteX0" fmla="*/ 527 w 784270"/>
                <a:gd name="connsiteY0" fmla="*/ 93491 h 651330"/>
                <a:gd name="connsiteX1" fmla="*/ 114827 w 784270"/>
                <a:gd name="connsiteY1" fmla="*/ 528466 h 651330"/>
                <a:gd name="connsiteX2" fmla="*/ 146577 w 784270"/>
                <a:gd name="connsiteY2" fmla="*/ 582441 h 651330"/>
                <a:gd name="connsiteX3" fmla="*/ 73552 w 784270"/>
                <a:gd name="connsiteY3" fmla="*/ 611016 h 651330"/>
                <a:gd name="connsiteX4" fmla="*/ 343427 w 784270"/>
                <a:gd name="connsiteY4" fmla="*/ 499891 h 651330"/>
                <a:gd name="connsiteX5" fmla="*/ 479952 w 784270"/>
                <a:gd name="connsiteY5" fmla="*/ 385591 h 651330"/>
                <a:gd name="connsiteX6" fmla="*/ 778402 w 784270"/>
                <a:gd name="connsiteY6" fmla="*/ 4591 h 651330"/>
                <a:gd name="connsiteX7" fmla="*/ 648227 w 784270"/>
                <a:gd name="connsiteY7" fmla="*/ 204616 h 651330"/>
                <a:gd name="connsiteX8" fmla="*/ 292627 w 784270"/>
                <a:gd name="connsiteY8" fmla="*/ 639591 h 651330"/>
                <a:gd name="connsiteX9" fmla="*/ 352952 w 784270"/>
                <a:gd name="connsiteY9" fmla="*/ 531641 h 651330"/>
                <a:gd name="connsiteX10" fmla="*/ 264052 w 784270"/>
                <a:gd name="connsiteY10" fmla="*/ 579266 h 651330"/>
                <a:gd name="connsiteX11" fmla="*/ 13227 w 784270"/>
                <a:gd name="connsiteY11" fmla="*/ 461791 h 651330"/>
                <a:gd name="connsiteX12" fmla="*/ 140227 w 784270"/>
                <a:gd name="connsiteY12" fmla="*/ 496716 h 651330"/>
                <a:gd name="connsiteX13" fmla="*/ 38627 w 784270"/>
                <a:gd name="connsiteY13" fmla="*/ 344316 h 651330"/>
                <a:gd name="connsiteX14" fmla="*/ 70377 w 784270"/>
                <a:gd name="connsiteY14" fmla="*/ 344316 h 651330"/>
                <a:gd name="connsiteX15" fmla="*/ 527 w 784270"/>
                <a:gd name="connsiteY15" fmla="*/ 93491 h 65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270" h="651330">
                  <a:moveTo>
                    <a:pt x="527" y="93491"/>
                  </a:moveTo>
                  <a:cubicBezTo>
                    <a:pt x="7935" y="124183"/>
                    <a:pt x="90485" y="446974"/>
                    <a:pt x="114827" y="528466"/>
                  </a:cubicBezTo>
                  <a:cubicBezTo>
                    <a:pt x="139169" y="609958"/>
                    <a:pt x="153456" y="568683"/>
                    <a:pt x="146577" y="582441"/>
                  </a:cubicBezTo>
                  <a:cubicBezTo>
                    <a:pt x="139698" y="596199"/>
                    <a:pt x="73552" y="611016"/>
                    <a:pt x="73552" y="611016"/>
                  </a:cubicBezTo>
                  <a:cubicBezTo>
                    <a:pt x="106360" y="597258"/>
                    <a:pt x="275694" y="537462"/>
                    <a:pt x="343427" y="499891"/>
                  </a:cubicBezTo>
                  <a:cubicBezTo>
                    <a:pt x="411160" y="462320"/>
                    <a:pt x="407456" y="468141"/>
                    <a:pt x="479952" y="385591"/>
                  </a:cubicBezTo>
                  <a:cubicBezTo>
                    <a:pt x="552448" y="303041"/>
                    <a:pt x="750356" y="34753"/>
                    <a:pt x="778402" y="4591"/>
                  </a:cubicBezTo>
                  <a:cubicBezTo>
                    <a:pt x="806448" y="-25571"/>
                    <a:pt x="729189" y="98783"/>
                    <a:pt x="648227" y="204616"/>
                  </a:cubicBezTo>
                  <a:cubicBezTo>
                    <a:pt x="567265" y="310449"/>
                    <a:pt x="341840" y="585087"/>
                    <a:pt x="292627" y="639591"/>
                  </a:cubicBezTo>
                  <a:cubicBezTo>
                    <a:pt x="243415" y="694095"/>
                    <a:pt x="357715" y="541695"/>
                    <a:pt x="352952" y="531641"/>
                  </a:cubicBezTo>
                  <a:cubicBezTo>
                    <a:pt x="348190" y="521587"/>
                    <a:pt x="320673" y="590908"/>
                    <a:pt x="264052" y="579266"/>
                  </a:cubicBezTo>
                  <a:cubicBezTo>
                    <a:pt x="207431" y="567624"/>
                    <a:pt x="33865" y="475549"/>
                    <a:pt x="13227" y="461791"/>
                  </a:cubicBezTo>
                  <a:cubicBezTo>
                    <a:pt x="-7411" y="448033"/>
                    <a:pt x="135994" y="516295"/>
                    <a:pt x="140227" y="496716"/>
                  </a:cubicBezTo>
                  <a:cubicBezTo>
                    <a:pt x="144460" y="477137"/>
                    <a:pt x="50269" y="369716"/>
                    <a:pt x="38627" y="344316"/>
                  </a:cubicBezTo>
                  <a:cubicBezTo>
                    <a:pt x="26985" y="318916"/>
                    <a:pt x="74610" y="380829"/>
                    <a:pt x="70377" y="344316"/>
                  </a:cubicBezTo>
                  <a:cubicBezTo>
                    <a:pt x="66144" y="307804"/>
                    <a:pt x="-6881" y="62799"/>
                    <a:pt x="527" y="934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30EAC10F-D573-DFA0-ADC3-C4379E299BE1}"/>
                </a:ext>
              </a:extLst>
            </p:cNvPr>
            <p:cNvSpPr/>
            <p:nvPr/>
          </p:nvSpPr>
          <p:spPr>
            <a:xfrm>
              <a:off x="5170227" y="7829539"/>
              <a:ext cx="570193" cy="1048244"/>
            </a:xfrm>
            <a:custGeom>
              <a:avLst/>
              <a:gdLst>
                <a:gd name="connsiteX0" fmla="*/ 570173 w 570193"/>
                <a:gd name="connsiteY0" fmla="*/ 11 h 1048244"/>
                <a:gd name="connsiteX1" fmla="*/ 389198 w 570193"/>
                <a:gd name="connsiteY1" fmla="*/ 247661 h 1048244"/>
                <a:gd name="connsiteX2" fmla="*/ 427298 w 570193"/>
                <a:gd name="connsiteY2" fmla="*/ 473086 h 1048244"/>
                <a:gd name="connsiteX3" fmla="*/ 386023 w 570193"/>
                <a:gd name="connsiteY3" fmla="*/ 393711 h 1048244"/>
                <a:gd name="connsiteX4" fmla="*/ 312998 w 570193"/>
                <a:gd name="connsiteY4" fmla="*/ 476261 h 1048244"/>
                <a:gd name="connsiteX5" fmla="*/ 1848 w 570193"/>
                <a:gd name="connsiteY5" fmla="*/ 1044586 h 1048244"/>
                <a:gd name="connsiteX6" fmla="*/ 192348 w 570193"/>
                <a:gd name="connsiteY6" fmla="*/ 701686 h 1048244"/>
                <a:gd name="connsiteX7" fmla="*/ 370148 w 570193"/>
                <a:gd name="connsiteY7" fmla="*/ 330211 h 1048244"/>
                <a:gd name="connsiteX8" fmla="*/ 376498 w 570193"/>
                <a:gd name="connsiteY8" fmla="*/ 257186 h 1048244"/>
                <a:gd name="connsiteX9" fmla="*/ 570173 w 570193"/>
                <a:gd name="connsiteY9" fmla="*/ 11 h 104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193" h="1048244">
                  <a:moveTo>
                    <a:pt x="570173" y="11"/>
                  </a:moveTo>
                  <a:cubicBezTo>
                    <a:pt x="572290" y="-1577"/>
                    <a:pt x="413010" y="168815"/>
                    <a:pt x="389198" y="247661"/>
                  </a:cubicBezTo>
                  <a:cubicBezTo>
                    <a:pt x="365386" y="326507"/>
                    <a:pt x="427827" y="448744"/>
                    <a:pt x="427298" y="473086"/>
                  </a:cubicBezTo>
                  <a:cubicBezTo>
                    <a:pt x="426769" y="497428"/>
                    <a:pt x="405073" y="393182"/>
                    <a:pt x="386023" y="393711"/>
                  </a:cubicBezTo>
                  <a:cubicBezTo>
                    <a:pt x="366973" y="394240"/>
                    <a:pt x="377027" y="367782"/>
                    <a:pt x="312998" y="476261"/>
                  </a:cubicBezTo>
                  <a:cubicBezTo>
                    <a:pt x="248969" y="584740"/>
                    <a:pt x="21956" y="1007015"/>
                    <a:pt x="1848" y="1044586"/>
                  </a:cubicBezTo>
                  <a:cubicBezTo>
                    <a:pt x="-18260" y="1082157"/>
                    <a:pt x="130965" y="820749"/>
                    <a:pt x="192348" y="701686"/>
                  </a:cubicBezTo>
                  <a:cubicBezTo>
                    <a:pt x="253731" y="582624"/>
                    <a:pt x="339456" y="404294"/>
                    <a:pt x="370148" y="330211"/>
                  </a:cubicBezTo>
                  <a:cubicBezTo>
                    <a:pt x="400840" y="256128"/>
                    <a:pt x="346865" y="306928"/>
                    <a:pt x="376498" y="257186"/>
                  </a:cubicBezTo>
                  <a:cubicBezTo>
                    <a:pt x="406131" y="207444"/>
                    <a:pt x="568056" y="1599"/>
                    <a:pt x="57017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B9D5F963-D6DB-EB43-2828-3B99B1FC63D1}"/>
                </a:ext>
              </a:extLst>
            </p:cNvPr>
            <p:cNvSpPr/>
            <p:nvPr/>
          </p:nvSpPr>
          <p:spPr>
            <a:xfrm>
              <a:off x="4700514" y="8957910"/>
              <a:ext cx="424669" cy="871146"/>
            </a:xfrm>
            <a:custGeom>
              <a:avLst/>
              <a:gdLst>
                <a:gd name="connsiteX0" fmla="*/ 417586 w 424669"/>
                <a:gd name="connsiteY0" fmla="*/ 17815 h 871146"/>
                <a:gd name="connsiteX1" fmla="*/ 11186 w 424669"/>
                <a:gd name="connsiteY1" fmla="*/ 849665 h 871146"/>
                <a:gd name="connsiteX2" fmla="*/ 128661 w 424669"/>
                <a:gd name="connsiteY2" fmla="*/ 586140 h 871146"/>
                <a:gd name="connsiteX3" fmla="*/ 284236 w 424669"/>
                <a:gd name="connsiteY3" fmla="*/ 154340 h 871146"/>
                <a:gd name="connsiteX4" fmla="*/ 271536 w 424669"/>
                <a:gd name="connsiteY4" fmla="*/ 268640 h 871146"/>
                <a:gd name="connsiteX5" fmla="*/ 417586 w 424669"/>
                <a:gd name="connsiteY5" fmla="*/ 17815 h 87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9" h="871146">
                  <a:moveTo>
                    <a:pt x="417586" y="17815"/>
                  </a:moveTo>
                  <a:cubicBezTo>
                    <a:pt x="374194" y="114652"/>
                    <a:pt x="59340" y="754944"/>
                    <a:pt x="11186" y="849665"/>
                  </a:cubicBezTo>
                  <a:cubicBezTo>
                    <a:pt x="-36968" y="944386"/>
                    <a:pt x="83153" y="702028"/>
                    <a:pt x="128661" y="586140"/>
                  </a:cubicBezTo>
                  <a:cubicBezTo>
                    <a:pt x="174169" y="470252"/>
                    <a:pt x="260424" y="207257"/>
                    <a:pt x="284236" y="154340"/>
                  </a:cubicBezTo>
                  <a:cubicBezTo>
                    <a:pt x="308048" y="101423"/>
                    <a:pt x="251428" y="287690"/>
                    <a:pt x="271536" y="268640"/>
                  </a:cubicBezTo>
                  <a:cubicBezTo>
                    <a:pt x="291644" y="249590"/>
                    <a:pt x="460978" y="-79022"/>
                    <a:pt x="417586" y="17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BE167C94-BE13-0BF5-C154-19B34FAB509C}"/>
                </a:ext>
              </a:extLst>
            </p:cNvPr>
            <p:cNvSpPr/>
            <p:nvPr/>
          </p:nvSpPr>
          <p:spPr>
            <a:xfrm>
              <a:off x="6864312" y="5638800"/>
              <a:ext cx="655119" cy="460920"/>
            </a:xfrm>
            <a:custGeom>
              <a:avLst/>
              <a:gdLst>
                <a:gd name="connsiteX0" fmla="*/ 38 w 655119"/>
                <a:gd name="connsiteY0" fmla="*/ 0 h 460920"/>
                <a:gd name="connsiteX1" fmla="*/ 238163 w 655119"/>
                <a:gd name="connsiteY1" fmla="*/ 196850 h 460920"/>
                <a:gd name="connsiteX2" fmla="*/ 530263 w 655119"/>
                <a:gd name="connsiteY2" fmla="*/ 447675 h 460920"/>
                <a:gd name="connsiteX3" fmla="*/ 514388 w 655119"/>
                <a:gd name="connsiteY3" fmla="*/ 428625 h 460920"/>
                <a:gd name="connsiteX4" fmla="*/ 654088 w 655119"/>
                <a:gd name="connsiteY4" fmla="*/ 450850 h 460920"/>
                <a:gd name="connsiteX5" fmla="*/ 571538 w 655119"/>
                <a:gd name="connsiteY5" fmla="*/ 450850 h 460920"/>
                <a:gd name="connsiteX6" fmla="*/ 454063 w 655119"/>
                <a:gd name="connsiteY6" fmla="*/ 387350 h 460920"/>
                <a:gd name="connsiteX7" fmla="*/ 457238 w 655119"/>
                <a:gd name="connsiteY7" fmla="*/ 396875 h 460920"/>
                <a:gd name="connsiteX8" fmla="*/ 171488 w 655119"/>
                <a:gd name="connsiteY8" fmla="*/ 165100 h 460920"/>
                <a:gd name="connsiteX9" fmla="*/ 219113 w 655119"/>
                <a:gd name="connsiteY9" fmla="*/ 196850 h 460920"/>
                <a:gd name="connsiteX10" fmla="*/ 38 w 655119"/>
                <a:gd name="connsiteY10" fmla="*/ 0 h 46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119" h="460920">
                  <a:moveTo>
                    <a:pt x="38" y="0"/>
                  </a:moveTo>
                  <a:cubicBezTo>
                    <a:pt x="3213" y="0"/>
                    <a:pt x="149792" y="122237"/>
                    <a:pt x="238163" y="196850"/>
                  </a:cubicBezTo>
                  <a:cubicBezTo>
                    <a:pt x="326534" y="271463"/>
                    <a:pt x="484226" y="409046"/>
                    <a:pt x="530263" y="447675"/>
                  </a:cubicBezTo>
                  <a:cubicBezTo>
                    <a:pt x="576300" y="486304"/>
                    <a:pt x="493751" y="428096"/>
                    <a:pt x="514388" y="428625"/>
                  </a:cubicBezTo>
                  <a:cubicBezTo>
                    <a:pt x="535025" y="429154"/>
                    <a:pt x="644563" y="447146"/>
                    <a:pt x="654088" y="450850"/>
                  </a:cubicBezTo>
                  <a:cubicBezTo>
                    <a:pt x="663613" y="454554"/>
                    <a:pt x="604876" y="461433"/>
                    <a:pt x="571538" y="450850"/>
                  </a:cubicBezTo>
                  <a:cubicBezTo>
                    <a:pt x="538201" y="440267"/>
                    <a:pt x="473113" y="396346"/>
                    <a:pt x="454063" y="387350"/>
                  </a:cubicBezTo>
                  <a:cubicBezTo>
                    <a:pt x="435013" y="378354"/>
                    <a:pt x="504334" y="433917"/>
                    <a:pt x="457238" y="396875"/>
                  </a:cubicBezTo>
                  <a:cubicBezTo>
                    <a:pt x="410142" y="359833"/>
                    <a:pt x="211175" y="198437"/>
                    <a:pt x="171488" y="165100"/>
                  </a:cubicBezTo>
                  <a:cubicBezTo>
                    <a:pt x="131801" y="131763"/>
                    <a:pt x="246100" y="218546"/>
                    <a:pt x="219113" y="196850"/>
                  </a:cubicBezTo>
                  <a:cubicBezTo>
                    <a:pt x="192126" y="175154"/>
                    <a:pt x="-3137" y="0"/>
                    <a:pt x="3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238DF65A-4063-CF28-36BF-5CAC0FC790EC}"/>
                </a:ext>
              </a:extLst>
            </p:cNvPr>
            <p:cNvSpPr/>
            <p:nvPr/>
          </p:nvSpPr>
          <p:spPr>
            <a:xfrm>
              <a:off x="7061006" y="5592938"/>
              <a:ext cx="801134" cy="709918"/>
            </a:xfrm>
            <a:custGeom>
              <a:avLst/>
              <a:gdLst>
                <a:gd name="connsiteX0" fmla="*/ 9719 w 801134"/>
                <a:gd name="connsiteY0" fmla="*/ 369712 h 709918"/>
                <a:gd name="connsiteX1" fmla="*/ 320869 w 801134"/>
                <a:gd name="connsiteY1" fmla="*/ 112537 h 709918"/>
                <a:gd name="connsiteX2" fmla="*/ 289119 w 801134"/>
                <a:gd name="connsiteY2" fmla="*/ 115712 h 709918"/>
                <a:gd name="connsiteX3" fmla="*/ 479619 w 801134"/>
                <a:gd name="connsiteY3" fmla="*/ 52212 h 709918"/>
                <a:gd name="connsiteX4" fmla="*/ 565344 w 801134"/>
                <a:gd name="connsiteY4" fmla="*/ 90312 h 709918"/>
                <a:gd name="connsiteX5" fmla="*/ 568519 w 801134"/>
                <a:gd name="connsiteY5" fmla="*/ 77612 h 709918"/>
                <a:gd name="connsiteX6" fmla="*/ 682819 w 801134"/>
                <a:gd name="connsiteY6" fmla="*/ 287162 h 709918"/>
                <a:gd name="connsiteX7" fmla="*/ 705044 w 801134"/>
                <a:gd name="connsiteY7" fmla="*/ 468137 h 709918"/>
                <a:gd name="connsiteX8" fmla="*/ 800294 w 801134"/>
                <a:gd name="connsiteY8" fmla="*/ 706262 h 709918"/>
                <a:gd name="connsiteX9" fmla="*/ 739969 w 801134"/>
                <a:gd name="connsiteY9" fmla="*/ 569737 h 709918"/>
                <a:gd name="connsiteX10" fmla="*/ 552644 w 801134"/>
                <a:gd name="connsiteY10" fmla="*/ 33162 h 709918"/>
                <a:gd name="connsiteX11" fmla="*/ 428819 w 801134"/>
                <a:gd name="connsiteY11" fmla="*/ 80787 h 709918"/>
                <a:gd name="connsiteX12" fmla="*/ 111319 w 801134"/>
                <a:gd name="connsiteY12" fmla="*/ 271287 h 709918"/>
                <a:gd name="connsiteX13" fmla="*/ 9719 w 801134"/>
                <a:gd name="connsiteY13" fmla="*/ 369712 h 7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1134" h="709918">
                  <a:moveTo>
                    <a:pt x="9719" y="369712"/>
                  </a:moveTo>
                  <a:cubicBezTo>
                    <a:pt x="44644" y="343254"/>
                    <a:pt x="274302" y="154870"/>
                    <a:pt x="320869" y="112537"/>
                  </a:cubicBezTo>
                  <a:cubicBezTo>
                    <a:pt x="367436" y="70204"/>
                    <a:pt x="262661" y="125766"/>
                    <a:pt x="289119" y="115712"/>
                  </a:cubicBezTo>
                  <a:cubicBezTo>
                    <a:pt x="315577" y="105658"/>
                    <a:pt x="433582" y="56445"/>
                    <a:pt x="479619" y="52212"/>
                  </a:cubicBezTo>
                  <a:cubicBezTo>
                    <a:pt x="525657" y="47979"/>
                    <a:pt x="565344" y="90312"/>
                    <a:pt x="565344" y="90312"/>
                  </a:cubicBezTo>
                  <a:cubicBezTo>
                    <a:pt x="580161" y="94545"/>
                    <a:pt x="548940" y="44804"/>
                    <a:pt x="568519" y="77612"/>
                  </a:cubicBezTo>
                  <a:cubicBezTo>
                    <a:pt x="588098" y="110420"/>
                    <a:pt x="660065" y="222074"/>
                    <a:pt x="682819" y="287162"/>
                  </a:cubicBezTo>
                  <a:cubicBezTo>
                    <a:pt x="705573" y="352250"/>
                    <a:pt x="685465" y="398287"/>
                    <a:pt x="705044" y="468137"/>
                  </a:cubicBezTo>
                  <a:cubicBezTo>
                    <a:pt x="724623" y="537987"/>
                    <a:pt x="794473" y="689329"/>
                    <a:pt x="800294" y="706262"/>
                  </a:cubicBezTo>
                  <a:cubicBezTo>
                    <a:pt x="806115" y="723195"/>
                    <a:pt x="781244" y="681920"/>
                    <a:pt x="739969" y="569737"/>
                  </a:cubicBezTo>
                  <a:cubicBezTo>
                    <a:pt x="698694" y="457554"/>
                    <a:pt x="604502" y="114654"/>
                    <a:pt x="552644" y="33162"/>
                  </a:cubicBezTo>
                  <a:cubicBezTo>
                    <a:pt x="500786" y="-48330"/>
                    <a:pt x="502373" y="41100"/>
                    <a:pt x="428819" y="80787"/>
                  </a:cubicBezTo>
                  <a:cubicBezTo>
                    <a:pt x="355265" y="120474"/>
                    <a:pt x="182757" y="223662"/>
                    <a:pt x="111319" y="271287"/>
                  </a:cubicBezTo>
                  <a:cubicBezTo>
                    <a:pt x="39881" y="318912"/>
                    <a:pt x="-25206" y="396170"/>
                    <a:pt x="9719" y="3697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AD5F045F-2500-4D85-A6D6-F1EFE3641372}"/>
                </a:ext>
              </a:extLst>
            </p:cNvPr>
            <p:cNvSpPr/>
            <p:nvPr/>
          </p:nvSpPr>
          <p:spPr>
            <a:xfrm>
              <a:off x="7012314" y="6292844"/>
              <a:ext cx="806380" cy="617897"/>
            </a:xfrm>
            <a:custGeom>
              <a:avLst/>
              <a:gdLst>
                <a:gd name="connsiteX0" fmla="*/ 10786 w 806380"/>
                <a:gd name="connsiteY0" fmla="*/ 111131 h 617897"/>
                <a:gd name="connsiteX1" fmla="*/ 264786 w 806380"/>
                <a:gd name="connsiteY1" fmla="*/ 6 h 617897"/>
                <a:gd name="connsiteX2" fmla="*/ 296536 w 806380"/>
                <a:gd name="connsiteY2" fmla="*/ 107956 h 617897"/>
                <a:gd name="connsiteX3" fmla="*/ 629911 w 806380"/>
                <a:gd name="connsiteY3" fmla="*/ 447681 h 617897"/>
                <a:gd name="connsiteX4" fmla="*/ 594986 w 806380"/>
                <a:gd name="connsiteY4" fmla="*/ 403231 h 617897"/>
                <a:gd name="connsiteX5" fmla="*/ 804536 w 806380"/>
                <a:gd name="connsiteY5" fmla="*/ 615956 h 617897"/>
                <a:gd name="connsiteX6" fmla="*/ 702936 w 806380"/>
                <a:gd name="connsiteY6" fmla="*/ 514356 h 617897"/>
                <a:gd name="connsiteX7" fmla="*/ 280661 w 806380"/>
                <a:gd name="connsiteY7" fmla="*/ 85731 h 617897"/>
                <a:gd name="connsiteX8" fmla="*/ 309236 w 806380"/>
                <a:gd name="connsiteY8" fmla="*/ 76206 h 617897"/>
                <a:gd name="connsiteX9" fmla="*/ 293361 w 806380"/>
                <a:gd name="connsiteY9" fmla="*/ 31756 h 617897"/>
                <a:gd name="connsiteX10" fmla="*/ 67936 w 806380"/>
                <a:gd name="connsiteY10" fmla="*/ 53981 h 617897"/>
                <a:gd name="connsiteX11" fmla="*/ 10786 w 806380"/>
                <a:gd name="connsiteY11" fmla="*/ 111131 h 61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6380" h="617897">
                  <a:moveTo>
                    <a:pt x="10786" y="111131"/>
                  </a:moveTo>
                  <a:cubicBezTo>
                    <a:pt x="43594" y="102135"/>
                    <a:pt x="217161" y="535"/>
                    <a:pt x="264786" y="6"/>
                  </a:cubicBezTo>
                  <a:cubicBezTo>
                    <a:pt x="312411" y="-523"/>
                    <a:pt x="235682" y="33344"/>
                    <a:pt x="296536" y="107956"/>
                  </a:cubicBezTo>
                  <a:cubicBezTo>
                    <a:pt x="357390" y="182568"/>
                    <a:pt x="580169" y="398469"/>
                    <a:pt x="629911" y="447681"/>
                  </a:cubicBezTo>
                  <a:cubicBezTo>
                    <a:pt x="679653" y="496893"/>
                    <a:pt x="565882" y="375185"/>
                    <a:pt x="594986" y="403231"/>
                  </a:cubicBezTo>
                  <a:cubicBezTo>
                    <a:pt x="624090" y="431277"/>
                    <a:pt x="786544" y="597435"/>
                    <a:pt x="804536" y="615956"/>
                  </a:cubicBezTo>
                  <a:cubicBezTo>
                    <a:pt x="822528" y="634477"/>
                    <a:pt x="702936" y="514356"/>
                    <a:pt x="702936" y="514356"/>
                  </a:cubicBezTo>
                  <a:cubicBezTo>
                    <a:pt x="615624" y="425985"/>
                    <a:pt x="346278" y="158756"/>
                    <a:pt x="280661" y="85731"/>
                  </a:cubicBezTo>
                  <a:cubicBezTo>
                    <a:pt x="215044" y="12706"/>
                    <a:pt x="307119" y="85202"/>
                    <a:pt x="309236" y="76206"/>
                  </a:cubicBezTo>
                  <a:cubicBezTo>
                    <a:pt x="311353" y="67210"/>
                    <a:pt x="333578" y="35460"/>
                    <a:pt x="293361" y="31756"/>
                  </a:cubicBezTo>
                  <a:cubicBezTo>
                    <a:pt x="253144" y="28052"/>
                    <a:pt x="109211" y="43927"/>
                    <a:pt x="67936" y="53981"/>
                  </a:cubicBezTo>
                  <a:cubicBezTo>
                    <a:pt x="26661" y="64035"/>
                    <a:pt x="-22022" y="120127"/>
                    <a:pt x="10786" y="1111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7CEADFD2-32EF-0E0B-C34E-90452A5D3E2A}"/>
                </a:ext>
              </a:extLst>
            </p:cNvPr>
            <p:cNvSpPr/>
            <p:nvPr/>
          </p:nvSpPr>
          <p:spPr>
            <a:xfrm>
              <a:off x="7835058" y="6339093"/>
              <a:ext cx="648657" cy="1093660"/>
            </a:xfrm>
            <a:custGeom>
              <a:avLst/>
              <a:gdLst>
                <a:gd name="connsiteX0" fmla="*/ 842 w 648657"/>
                <a:gd name="connsiteY0" fmla="*/ 1382 h 1093660"/>
                <a:gd name="connsiteX1" fmla="*/ 210392 w 648657"/>
                <a:gd name="connsiteY1" fmla="*/ 341107 h 1093660"/>
                <a:gd name="connsiteX2" fmla="*/ 283417 w 648657"/>
                <a:gd name="connsiteY2" fmla="*/ 293482 h 1093660"/>
                <a:gd name="connsiteX3" fmla="*/ 451692 w 648657"/>
                <a:gd name="connsiteY3" fmla="*/ 455407 h 1093660"/>
                <a:gd name="connsiteX4" fmla="*/ 429467 w 648657"/>
                <a:gd name="connsiteY4" fmla="*/ 449057 h 1093660"/>
                <a:gd name="connsiteX5" fmla="*/ 502492 w 648657"/>
                <a:gd name="connsiteY5" fmla="*/ 645907 h 1093660"/>
                <a:gd name="connsiteX6" fmla="*/ 492967 w 648657"/>
                <a:gd name="connsiteY6" fmla="*/ 617332 h 1093660"/>
                <a:gd name="connsiteX7" fmla="*/ 588217 w 648657"/>
                <a:gd name="connsiteY7" fmla="*/ 830057 h 1093660"/>
                <a:gd name="connsiteX8" fmla="*/ 648542 w 648657"/>
                <a:gd name="connsiteY8" fmla="*/ 1087232 h 1093660"/>
                <a:gd name="connsiteX9" fmla="*/ 594567 w 648657"/>
                <a:gd name="connsiteY9" fmla="*/ 957057 h 1093660"/>
                <a:gd name="connsiteX10" fmla="*/ 350092 w 648657"/>
                <a:gd name="connsiteY10" fmla="*/ 347457 h 1093660"/>
                <a:gd name="connsiteX11" fmla="*/ 308817 w 648657"/>
                <a:gd name="connsiteY11" fmla="*/ 347457 h 1093660"/>
                <a:gd name="connsiteX12" fmla="*/ 162767 w 648657"/>
                <a:gd name="connsiteY12" fmla="*/ 223632 h 1093660"/>
                <a:gd name="connsiteX13" fmla="*/ 137367 w 648657"/>
                <a:gd name="connsiteY13" fmla="*/ 220457 h 1093660"/>
                <a:gd name="connsiteX14" fmla="*/ 842 w 648657"/>
                <a:gd name="connsiteY14" fmla="*/ 1382 h 109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657" h="1093660">
                  <a:moveTo>
                    <a:pt x="842" y="1382"/>
                  </a:moveTo>
                  <a:cubicBezTo>
                    <a:pt x="13013" y="21490"/>
                    <a:pt x="163296" y="292424"/>
                    <a:pt x="210392" y="341107"/>
                  </a:cubicBezTo>
                  <a:cubicBezTo>
                    <a:pt x="257488" y="389790"/>
                    <a:pt x="243200" y="274432"/>
                    <a:pt x="283417" y="293482"/>
                  </a:cubicBezTo>
                  <a:cubicBezTo>
                    <a:pt x="323634" y="312532"/>
                    <a:pt x="427350" y="429478"/>
                    <a:pt x="451692" y="455407"/>
                  </a:cubicBezTo>
                  <a:cubicBezTo>
                    <a:pt x="476034" y="481336"/>
                    <a:pt x="421000" y="417307"/>
                    <a:pt x="429467" y="449057"/>
                  </a:cubicBezTo>
                  <a:cubicBezTo>
                    <a:pt x="437934" y="480807"/>
                    <a:pt x="491909" y="617861"/>
                    <a:pt x="502492" y="645907"/>
                  </a:cubicBezTo>
                  <a:cubicBezTo>
                    <a:pt x="513075" y="673953"/>
                    <a:pt x="478680" y="586640"/>
                    <a:pt x="492967" y="617332"/>
                  </a:cubicBezTo>
                  <a:cubicBezTo>
                    <a:pt x="507254" y="648024"/>
                    <a:pt x="562288" y="751740"/>
                    <a:pt x="588217" y="830057"/>
                  </a:cubicBezTo>
                  <a:cubicBezTo>
                    <a:pt x="614146" y="908374"/>
                    <a:pt x="647484" y="1066065"/>
                    <a:pt x="648542" y="1087232"/>
                  </a:cubicBezTo>
                  <a:cubicBezTo>
                    <a:pt x="649600" y="1108399"/>
                    <a:pt x="644309" y="1080353"/>
                    <a:pt x="594567" y="957057"/>
                  </a:cubicBezTo>
                  <a:cubicBezTo>
                    <a:pt x="544825" y="833761"/>
                    <a:pt x="397717" y="449057"/>
                    <a:pt x="350092" y="347457"/>
                  </a:cubicBezTo>
                  <a:cubicBezTo>
                    <a:pt x="302467" y="245857"/>
                    <a:pt x="340038" y="368094"/>
                    <a:pt x="308817" y="347457"/>
                  </a:cubicBezTo>
                  <a:cubicBezTo>
                    <a:pt x="277596" y="326820"/>
                    <a:pt x="191342" y="244799"/>
                    <a:pt x="162767" y="223632"/>
                  </a:cubicBezTo>
                  <a:cubicBezTo>
                    <a:pt x="134192" y="202465"/>
                    <a:pt x="162767" y="254324"/>
                    <a:pt x="137367" y="220457"/>
                  </a:cubicBezTo>
                  <a:cubicBezTo>
                    <a:pt x="111967" y="186590"/>
                    <a:pt x="-11329" y="-18726"/>
                    <a:pt x="842" y="1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BA94B14B-073A-536A-B4DF-F3482520A49C}"/>
                </a:ext>
              </a:extLst>
            </p:cNvPr>
            <p:cNvSpPr/>
            <p:nvPr/>
          </p:nvSpPr>
          <p:spPr>
            <a:xfrm>
              <a:off x="7546841" y="6824250"/>
              <a:ext cx="354615" cy="237545"/>
            </a:xfrm>
            <a:custGeom>
              <a:avLst/>
              <a:gdLst>
                <a:gd name="connsiteX0" fmla="*/ 134 w 354615"/>
                <a:gd name="connsiteY0" fmla="*/ 170275 h 237545"/>
                <a:gd name="connsiteX1" fmla="*/ 216034 w 354615"/>
                <a:gd name="connsiteY1" fmla="*/ 208375 h 237545"/>
                <a:gd name="connsiteX2" fmla="*/ 219209 w 354615"/>
                <a:gd name="connsiteY2" fmla="*/ 36925 h 237545"/>
                <a:gd name="connsiteX3" fmla="*/ 301759 w 354615"/>
                <a:gd name="connsiteY3" fmla="*/ 27400 h 237545"/>
                <a:gd name="connsiteX4" fmla="*/ 352559 w 354615"/>
                <a:gd name="connsiteY4" fmla="*/ 236950 h 237545"/>
                <a:gd name="connsiteX5" fmla="*/ 339859 w 354615"/>
                <a:gd name="connsiteY5" fmla="*/ 87725 h 237545"/>
                <a:gd name="connsiteX6" fmla="*/ 295409 w 354615"/>
                <a:gd name="connsiteY6" fmla="*/ 2000 h 237545"/>
                <a:gd name="connsiteX7" fmla="*/ 247784 w 354615"/>
                <a:gd name="connsiteY7" fmla="*/ 170275 h 237545"/>
                <a:gd name="connsiteX8" fmla="*/ 250959 w 354615"/>
                <a:gd name="connsiteY8" fmla="*/ 189325 h 237545"/>
                <a:gd name="connsiteX9" fmla="*/ 134 w 354615"/>
                <a:gd name="connsiteY9" fmla="*/ 170275 h 23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615" h="237545">
                  <a:moveTo>
                    <a:pt x="134" y="170275"/>
                  </a:moveTo>
                  <a:cubicBezTo>
                    <a:pt x="-5687" y="173450"/>
                    <a:pt x="179522" y="230600"/>
                    <a:pt x="216034" y="208375"/>
                  </a:cubicBezTo>
                  <a:cubicBezTo>
                    <a:pt x="252546" y="186150"/>
                    <a:pt x="204922" y="67087"/>
                    <a:pt x="219209" y="36925"/>
                  </a:cubicBezTo>
                  <a:cubicBezTo>
                    <a:pt x="233496" y="6763"/>
                    <a:pt x="279534" y="-5937"/>
                    <a:pt x="301759" y="27400"/>
                  </a:cubicBezTo>
                  <a:cubicBezTo>
                    <a:pt x="323984" y="60737"/>
                    <a:pt x="346209" y="226896"/>
                    <a:pt x="352559" y="236950"/>
                  </a:cubicBezTo>
                  <a:cubicBezTo>
                    <a:pt x="358909" y="247004"/>
                    <a:pt x="349384" y="126883"/>
                    <a:pt x="339859" y="87725"/>
                  </a:cubicBezTo>
                  <a:cubicBezTo>
                    <a:pt x="330334" y="48567"/>
                    <a:pt x="310755" y="-11758"/>
                    <a:pt x="295409" y="2000"/>
                  </a:cubicBezTo>
                  <a:cubicBezTo>
                    <a:pt x="280063" y="15758"/>
                    <a:pt x="255192" y="139054"/>
                    <a:pt x="247784" y="170275"/>
                  </a:cubicBezTo>
                  <a:cubicBezTo>
                    <a:pt x="240376" y="201496"/>
                    <a:pt x="288001" y="184033"/>
                    <a:pt x="250959" y="189325"/>
                  </a:cubicBezTo>
                  <a:cubicBezTo>
                    <a:pt x="213917" y="194617"/>
                    <a:pt x="5955" y="167100"/>
                    <a:pt x="134" y="170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4F6B81EE-7F5A-CEFC-F86D-E954A0EB2378}"/>
                </a:ext>
              </a:extLst>
            </p:cNvPr>
            <p:cNvSpPr/>
            <p:nvPr/>
          </p:nvSpPr>
          <p:spPr>
            <a:xfrm>
              <a:off x="7901652" y="7003153"/>
              <a:ext cx="61706" cy="874951"/>
            </a:xfrm>
            <a:custGeom>
              <a:avLst/>
              <a:gdLst>
                <a:gd name="connsiteX0" fmla="*/ 45373 w 61706"/>
                <a:gd name="connsiteY0" fmla="*/ 897 h 874951"/>
                <a:gd name="connsiteX1" fmla="*/ 29498 w 61706"/>
                <a:gd name="connsiteY1" fmla="*/ 426347 h 874951"/>
                <a:gd name="connsiteX2" fmla="*/ 61248 w 61706"/>
                <a:gd name="connsiteY2" fmla="*/ 454922 h 874951"/>
                <a:gd name="connsiteX3" fmla="*/ 923 w 61706"/>
                <a:gd name="connsiteY3" fmla="*/ 870847 h 874951"/>
                <a:gd name="connsiteX4" fmla="*/ 26323 w 61706"/>
                <a:gd name="connsiteY4" fmla="*/ 645422 h 874951"/>
                <a:gd name="connsiteX5" fmla="*/ 48548 w 61706"/>
                <a:gd name="connsiteY5" fmla="*/ 286647 h 874951"/>
                <a:gd name="connsiteX6" fmla="*/ 51723 w 61706"/>
                <a:gd name="connsiteY6" fmla="*/ 312047 h 874951"/>
                <a:gd name="connsiteX7" fmla="*/ 45373 w 61706"/>
                <a:gd name="connsiteY7" fmla="*/ 897 h 87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6" h="874951">
                  <a:moveTo>
                    <a:pt x="45373" y="897"/>
                  </a:moveTo>
                  <a:cubicBezTo>
                    <a:pt x="41669" y="19947"/>
                    <a:pt x="26852" y="350676"/>
                    <a:pt x="29498" y="426347"/>
                  </a:cubicBezTo>
                  <a:cubicBezTo>
                    <a:pt x="32144" y="502018"/>
                    <a:pt x="66011" y="380839"/>
                    <a:pt x="61248" y="454922"/>
                  </a:cubicBezTo>
                  <a:cubicBezTo>
                    <a:pt x="56486" y="529005"/>
                    <a:pt x="6744" y="839097"/>
                    <a:pt x="923" y="870847"/>
                  </a:cubicBezTo>
                  <a:cubicBezTo>
                    <a:pt x="-4898" y="902597"/>
                    <a:pt x="18386" y="742789"/>
                    <a:pt x="26323" y="645422"/>
                  </a:cubicBezTo>
                  <a:cubicBezTo>
                    <a:pt x="34260" y="548055"/>
                    <a:pt x="44315" y="342210"/>
                    <a:pt x="48548" y="286647"/>
                  </a:cubicBezTo>
                  <a:cubicBezTo>
                    <a:pt x="52781" y="231084"/>
                    <a:pt x="54898" y="352264"/>
                    <a:pt x="51723" y="312047"/>
                  </a:cubicBezTo>
                  <a:cubicBezTo>
                    <a:pt x="48548" y="271830"/>
                    <a:pt x="49077" y="-18153"/>
                    <a:pt x="45373" y="8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503C87B7-30C2-0370-E1E9-8DC2EAF6E784}"/>
                </a:ext>
              </a:extLst>
            </p:cNvPr>
            <p:cNvSpPr/>
            <p:nvPr/>
          </p:nvSpPr>
          <p:spPr>
            <a:xfrm>
              <a:off x="6917411" y="6413381"/>
              <a:ext cx="357182" cy="285886"/>
            </a:xfrm>
            <a:custGeom>
              <a:avLst/>
              <a:gdLst>
                <a:gd name="connsiteX0" fmla="*/ 914 w 357182"/>
                <a:gd name="connsiteY0" fmla="*/ 3294 h 285886"/>
                <a:gd name="connsiteX1" fmla="*/ 108864 w 357182"/>
                <a:gd name="connsiteY1" fmla="*/ 95369 h 285886"/>
                <a:gd name="connsiteX2" fmla="*/ 42189 w 357182"/>
                <a:gd name="connsiteY2" fmla="*/ 79494 h 285886"/>
                <a:gd name="connsiteX3" fmla="*/ 356514 w 357182"/>
                <a:gd name="connsiteY3" fmla="*/ 79494 h 285886"/>
                <a:gd name="connsiteX4" fmla="*/ 127914 w 357182"/>
                <a:gd name="connsiteY4" fmla="*/ 104894 h 285886"/>
                <a:gd name="connsiteX5" fmla="*/ 213639 w 357182"/>
                <a:gd name="connsiteY5" fmla="*/ 152519 h 285886"/>
                <a:gd name="connsiteX6" fmla="*/ 353339 w 357182"/>
                <a:gd name="connsiteY6" fmla="*/ 285869 h 285886"/>
                <a:gd name="connsiteX7" fmla="*/ 118389 w 357182"/>
                <a:gd name="connsiteY7" fmla="*/ 142994 h 285886"/>
                <a:gd name="connsiteX8" fmla="*/ 181889 w 357182"/>
                <a:gd name="connsiteY8" fmla="*/ 231894 h 285886"/>
                <a:gd name="connsiteX9" fmla="*/ 914 w 357182"/>
                <a:gd name="connsiteY9" fmla="*/ 3294 h 28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182" h="285886">
                  <a:moveTo>
                    <a:pt x="914" y="3294"/>
                  </a:moveTo>
                  <a:cubicBezTo>
                    <a:pt x="-11257" y="-19460"/>
                    <a:pt x="101985" y="82669"/>
                    <a:pt x="108864" y="95369"/>
                  </a:cubicBezTo>
                  <a:cubicBezTo>
                    <a:pt x="115743" y="108069"/>
                    <a:pt x="914" y="82140"/>
                    <a:pt x="42189" y="79494"/>
                  </a:cubicBezTo>
                  <a:cubicBezTo>
                    <a:pt x="83464" y="76848"/>
                    <a:pt x="342227" y="75261"/>
                    <a:pt x="356514" y="79494"/>
                  </a:cubicBezTo>
                  <a:cubicBezTo>
                    <a:pt x="370801" y="83727"/>
                    <a:pt x="151727" y="92723"/>
                    <a:pt x="127914" y="104894"/>
                  </a:cubicBezTo>
                  <a:cubicBezTo>
                    <a:pt x="104102" y="117065"/>
                    <a:pt x="176068" y="122357"/>
                    <a:pt x="213639" y="152519"/>
                  </a:cubicBezTo>
                  <a:cubicBezTo>
                    <a:pt x="251210" y="182681"/>
                    <a:pt x="369214" y="287457"/>
                    <a:pt x="353339" y="285869"/>
                  </a:cubicBezTo>
                  <a:cubicBezTo>
                    <a:pt x="337464" y="284282"/>
                    <a:pt x="146964" y="151990"/>
                    <a:pt x="118389" y="142994"/>
                  </a:cubicBezTo>
                  <a:cubicBezTo>
                    <a:pt x="89814" y="133998"/>
                    <a:pt x="198293" y="252002"/>
                    <a:pt x="181889" y="231894"/>
                  </a:cubicBezTo>
                  <a:cubicBezTo>
                    <a:pt x="165485" y="211786"/>
                    <a:pt x="13085" y="26048"/>
                    <a:pt x="914" y="3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C9B365E0-9D3D-3EB9-704E-8E6800504B71}"/>
                </a:ext>
              </a:extLst>
            </p:cNvPr>
            <p:cNvSpPr/>
            <p:nvPr/>
          </p:nvSpPr>
          <p:spPr>
            <a:xfrm>
              <a:off x="8114301" y="6811080"/>
              <a:ext cx="274364" cy="470520"/>
            </a:xfrm>
            <a:custGeom>
              <a:avLst/>
              <a:gdLst>
                <a:gd name="connsiteX0" fmla="*/ 4174 w 274364"/>
                <a:gd name="connsiteY0" fmla="*/ 8820 h 470520"/>
                <a:gd name="connsiteX1" fmla="*/ 140699 w 274364"/>
                <a:gd name="connsiteY1" fmla="*/ 167570 h 470520"/>
                <a:gd name="connsiteX2" fmla="*/ 239124 w 274364"/>
                <a:gd name="connsiteY2" fmla="*/ 434270 h 470520"/>
                <a:gd name="connsiteX3" fmla="*/ 147049 w 274364"/>
                <a:gd name="connsiteY3" fmla="*/ 234245 h 470520"/>
                <a:gd name="connsiteX4" fmla="*/ 274049 w 274364"/>
                <a:gd name="connsiteY4" fmla="*/ 469195 h 470520"/>
                <a:gd name="connsiteX5" fmla="*/ 178799 w 274364"/>
                <a:gd name="connsiteY5" fmla="*/ 316795 h 470520"/>
                <a:gd name="connsiteX6" fmla="*/ 45449 w 274364"/>
                <a:gd name="connsiteY6" fmla="*/ 50095 h 470520"/>
                <a:gd name="connsiteX7" fmla="*/ 4174 w 274364"/>
                <a:gd name="connsiteY7" fmla="*/ 8820 h 47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364" h="470520">
                  <a:moveTo>
                    <a:pt x="4174" y="8820"/>
                  </a:moveTo>
                  <a:cubicBezTo>
                    <a:pt x="20049" y="28399"/>
                    <a:pt x="101541" y="96662"/>
                    <a:pt x="140699" y="167570"/>
                  </a:cubicBezTo>
                  <a:cubicBezTo>
                    <a:pt x="179857" y="238478"/>
                    <a:pt x="238066" y="423158"/>
                    <a:pt x="239124" y="434270"/>
                  </a:cubicBezTo>
                  <a:cubicBezTo>
                    <a:pt x="240182" y="445382"/>
                    <a:pt x="141228" y="228424"/>
                    <a:pt x="147049" y="234245"/>
                  </a:cubicBezTo>
                  <a:cubicBezTo>
                    <a:pt x="152870" y="240066"/>
                    <a:pt x="268757" y="455437"/>
                    <a:pt x="274049" y="469195"/>
                  </a:cubicBezTo>
                  <a:cubicBezTo>
                    <a:pt x="279341" y="482953"/>
                    <a:pt x="216899" y="386645"/>
                    <a:pt x="178799" y="316795"/>
                  </a:cubicBezTo>
                  <a:cubicBezTo>
                    <a:pt x="140699" y="246945"/>
                    <a:pt x="69791" y="98249"/>
                    <a:pt x="45449" y="50095"/>
                  </a:cubicBezTo>
                  <a:cubicBezTo>
                    <a:pt x="21107" y="1941"/>
                    <a:pt x="-11701" y="-10759"/>
                    <a:pt x="4174" y="88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59D22804-0A82-E722-2AC8-CF8012178730}"/>
                </a:ext>
              </a:extLst>
            </p:cNvPr>
            <p:cNvSpPr/>
            <p:nvPr/>
          </p:nvSpPr>
          <p:spPr>
            <a:xfrm>
              <a:off x="7980210" y="7037969"/>
              <a:ext cx="573491" cy="490954"/>
            </a:xfrm>
            <a:custGeom>
              <a:avLst/>
              <a:gdLst>
                <a:gd name="connsiteX0" fmla="*/ 1740 w 573491"/>
                <a:gd name="connsiteY0" fmla="*/ 1006 h 490954"/>
                <a:gd name="connsiteX1" fmla="*/ 347815 w 573491"/>
                <a:gd name="connsiteY1" fmla="*/ 255006 h 490954"/>
                <a:gd name="connsiteX2" fmla="*/ 570065 w 573491"/>
                <a:gd name="connsiteY2" fmla="*/ 486781 h 490954"/>
                <a:gd name="connsiteX3" fmla="*/ 465290 w 573491"/>
                <a:gd name="connsiteY3" fmla="*/ 388356 h 490954"/>
                <a:gd name="connsiteX4" fmla="*/ 233515 w 573491"/>
                <a:gd name="connsiteY4" fmla="*/ 191506 h 490954"/>
                <a:gd name="connsiteX5" fmla="*/ 309715 w 573491"/>
                <a:gd name="connsiteY5" fmla="*/ 232781 h 490954"/>
                <a:gd name="connsiteX6" fmla="*/ 217640 w 573491"/>
                <a:gd name="connsiteY6" fmla="*/ 169281 h 490954"/>
                <a:gd name="connsiteX7" fmla="*/ 1740 w 573491"/>
                <a:gd name="connsiteY7" fmla="*/ 1006 h 49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491" h="490954">
                  <a:moveTo>
                    <a:pt x="1740" y="1006"/>
                  </a:moveTo>
                  <a:cubicBezTo>
                    <a:pt x="23436" y="15294"/>
                    <a:pt x="253094" y="174044"/>
                    <a:pt x="347815" y="255006"/>
                  </a:cubicBezTo>
                  <a:cubicBezTo>
                    <a:pt x="442536" y="335968"/>
                    <a:pt x="550486" y="464556"/>
                    <a:pt x="570065" y="486781"/>
                  </a:cubicBezTo>
                  <a:cubicBezTo>
                    <a:pt x="589644" y="509006"/>
                    <a:pt x="521382" y="437569"/>
                    <a:pt x="465290" y="388356"/>
                  </a:cubicBezTo>
                  <a:cubicBezTo>
                    <a:pt x="409198" y="339144"/>
                    <a:pt x="259444" y="217435"/>
                    <a:pt x="233515" y="191506"/>
                  </a:cubicBezTo>
                  <a:cubicBezTo>
                    <a:pt x="207586" y="165577"/>
                    <a:pt x="312361" y="236485"/>
                    <a:pt x="309715" y="232781"/>
                  </a:cubicBezTo>
                  <a:cubicBezTo>
                    <a:pt x="307069" y="229077"/>
                    <a:pt x="267911" y="210027"/>
                    <a:pt x="217640" y="169281"/>
                  </a:cubicBezTo>
                  <a:cubicBezTo>
                    <a:pt x="167369" y="128535"/>
                    <a:pt x="-19956" y="-13282"/>
                    <a:pt x="1740" y="10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41C61FC2-31ED-3C81-C5DA-65B1020CED89}"/>
                </a:ext>
              </a:extLst>
            </p:cNvPr>
            <p:cNvSpPr/>
            <p:nvPr/>
          </p:nvSpPr>
          <p:spPr>
            <a:xfrm>
              <a:off x="8259308" y="7467600"/>
              <a:ext cx="629840" cy="696609"/>
            </a:xfrm>
            <a:custGeom>
              <a:avLst/>
              <a:gdLst>
                <a:gd name="connsiteX0" fmla="*/ 294142 w 629840"/>
                <a:gd name="connsiteY0" fmla="*/ 0 h 696609"/>
                <a:gd name="connsiteX1" fmla="*/ 538617 w 629840"/>
                <a:gd name="connsiteY1" fmla="*/ 282575 h 696609"/>
                <a:gd name="connsiteX2" fmla="*/ 627517 w 629840"/>
                <a:gd name="connsiteY2" fmla="*/ 390525 h 696609"/>
                <a:gd name="connsiteX3" fmla="*/ 602117 w 629840"/>
                <a:gd name="connsiteY3" fmla="*/ 406400 h 696609"/>
                <a:gd name="connsiteX4" fmla="*/ 583067 w 629840"/>
                <a:gd name="connsiteY4" fmla="*/ 466725 h 696609"/>
                <a:gd name="connsiteX5" fmla="*/ 560842 w 629840"/>
                <a:gd name="connsiteY5" fmla="*/ 501650 h 696609"/>
                <a:gd name="connsiteX6" fmla="*/ 576717 w 629840"/>
                <a:gd name="connsiteY6" fmla="*/ 504825 h 696609"/>
                <a:gd name="connsiteX7" fmla="*/ 402092 w 629840"/>
                <a:gd name="connsiteY7" fmla="*/ 584200 h 696609"/>
                <a:gd name="connsiteX8" fmla="*/ 2042 w 629840"/>
                <a:gd name="connsiteY8" fmla="*/ 695325 h 696609"/>
                <a:gd name="connsiteX9" fmla="*/ 589417 w 629840"/>
                <a:gd name="connsiteY9" fmla="*/ 504825 h 696609"/>
                <a:gd name="connsiteX10" fmla="*/ 452892 w 629840"/>
                <a:gd name="connsiteY10" fmla="*/ 536575 h 696609"/>
                <a:gd name="connsiteX11" fmla="*/ 564017 w 629840"/>
                <a:gd name="connsiteY11" fmla="*/ 412750 h 696609"/>
                <a:gd name="connsiteX12" fmla="*/ 475117 w 629840"/>
                <a:gd name="connsiteY12" fmla="*/ 206375 h 696609"/>
                <a:gd name="connsiteX13" fmla="*/ 506867 w 629840"/>
                <a:gd name="connsiteY13" fmla="*/ 247650 h 696609"/>
                <a:gd name="connsiteX14" fmla="*/ 294142 w 629840"/>
                <a:gd name="connsiteY14" fmla="*/ 0 h 69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9840" h="696609">
                  <a:moveTo>
                    <a:pt x="294142" y="0"/>
                  </a:moveTo>
                  <a:lnTo>
                    <a:pt x="538617" y="282575"/>
                  </a:lnTo>
                  <a:cubicBezTo>
                    <a:pt x="594179" y="347662"/>
                    <a:pt x="616934" y="369888"/>
                    <a:pt x="627517" y="390525"/>
                  </a:cubicBezTo>
                  <a:cubicBezTo>
                    <a:pt x="638100" y="411163"/>
                    <a:pt x="609525" y="393700"/>
                    <a:pt x="602117" y="406400"/>
                  </a:cubicBezTo>
                  <a:cubicBezTo>
                    <a:pt x="594709" y="419100"/>
                    <a:pt x="589946" y="450850"/>
                    <a:pt x="583067" y="466725"/>
                  </a:cubicBezTo>
                  <a:cubicBezTo>
                    <a:pt x="576188" y="482600"/>
                    <a:pt x="561900" y="495300"/>
                    <a:pt x="560842" y="501650"/>
                  </a:cubicBezTo>
                  <a:cubicBezTo>
                    <a:pt x="559784" y="508000"/>
                    <a:pt x="603175" y="491067"/>
                    <a:pt x="576717" y="504825"/>
                  </a:cubicBezTo>
                  <a:cubicBezTo>
                    <a:pt x="550259" y="518583"/>
                    <a:pt x="497871" y="552450"/>
                    <a:pt x="402092" y="584200"/>
                  </a:cubicBezTo>
                  <a:cubicBezTo>
                    <a:pt x="306313" y="615950"/>
                    <a:pt x="-29179" y="708554"/>
                    <a:pt x="2042" y="695325"/>
                  </a:cubicBezTo>
                  <a:cubicBezTo>
                    <a:pt x="33263" y="682096"/>
                    <a:pt x="514275" y="531283"/>
                    <a:pt x="589417" y="504825"/>
                  </a:cubicBezTo>
                  <a:cubicBezTo>
                    <a:pt x="664559" y="478367"/>
                    <a:pt x="457125" y="551921"/>
                    <a:pt x="452892" y="536575"/>
                  </a:cubicBezTo>
                  <a:cubicBezTo>
                    <a:pt x="448659" y="521229"/>
                    <a:pt x="560313" y="467783"/>
                    <a:pt x="564017" y="412750"/>
                  </a:cubicBezTo>
                  <a:cubicBezTo>
                    <a:pt x="567721" y="357717"/>
                    <a:pt x="484642" y="233892"/>
                    <a:pt x="475117" y="206375"/>
                  </a:cubicBezTo>
                  <a:cubicBezTo>
                    <a:pt x="465592" y="178858"/>
                    <a:pt x="506867" y="247650"/>
                    <a:pt x="506867" y="247650"/>
                  </a:cubicBezTo>
                  <a:lnTo>
                    <a:pt x="29414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B82EAC69-6B6E-7C17-0889-E659CD440EB4}"/>
                </a:ext>
              </a:extLst>
            </p:cNvPr>
            <p:cNvSpPr/>
            <p:nvPr/>
          </p:nvSpPr>
          <p:spPr>
            <a:xfrm>
              <a:off x="8032673" y="7139600"/>
              <a:ext cx="541457" cy="594312"/>
            </a:xfrm>
            <a:custGeom>
              <a:avLst/>
              <a:gdLst>
                <a:gd name="connsiteX0" fmla="*/ 77 w 541457"/>
                <a:gd name="connsiteY0" fmla="*/ 975 h 594312"/>
                <a:gd name="connsiteX1" fmla="*/ 396952 w 541457"/>
                <a:gd name="connsiteY1" fmla="*/ 381975 h 594312"/>
                <a:gd name="connsiteX2" fmla="*/ 523952 w 541457"/>
                <a:gd name="connsiteY2" fmla="*/ 591525 h 594312"/>
                <a:gd name="connsiteX3" fmla="*/ 485852 w 541457"/>
                <a:gd name="connsiteY3" fmla="*/ 505800 h 594312"/>
                <a:gd name="connsiteX4" fmla="*/ 533477 w 541457"/>
                <a:gd name="connsiteY4" fmla="*/ 556600 h 594312"/>
                <a:gd name="connsiteX5" fmla="*/ 289002 w 541457"/>
                <a:gd name="connsiteY5" fmla="*/ 242275 h 594312"/>
                <a:gd name="connsiteX6" fmla="*/ 362027 w 541457"/>
                <a:gd name="connsiteY6" fmla="*/ 270850 h 594312"/>
                <a:gd name="connsiteX7" fmla="*/ 77 w 541457"/>
                <a:gd name="connsiteY7" fmla="*/ 975 h 59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457" h="594312">
                  <a:moveTo>
                    <a:pt x="77" y="975"/>
                  </a:moveTo>
                  <a:cubicBezTo>
                    <a:pt x="5898" y="19496"/>
                    <a:pt x="309640" y="283550"/>
                    <a:pt x="396952" y="381975"/>
                  </a:cubicBezTo>
                  <a:cubicBezTo>
                    <a:pt x="484265" y="480400"/>
                    <a:pt x="509135" y="570888"/>
                    <a:pt x="523952" y="591525"/>
                  </a:cubicBezTo>
                  <a:cubicBezTo>
                    <a:pt x="538769" y="612162"/>
                    <a:pt x="484265" y="511621"/>
                    <a:pt x="485852" y="505800"/>
                  </a:cubicBezTo>
                  <a:cubicBezTo>
                    <a:pt x="487440" y="499979"/>
                    <a:pt x="566285" y="600521"/>
                    <a:pt x="533477" y="556600"/>
                  </a:cubicBezTo>
                  <a:cubicBezTo>
                    <a:pt x="500669" y="512679"/>
                    <a:pt x="317577" y="289900"/>
                    <a:pt x="289002" y="242275"/>
                  </a:cubicBezTo>
                  <a:cubicBezTo>
                    <a:pt x="260427" y="194650"/>
                    <a:pt x="405948" y="308421"/>
                    <a:pt x="362027" y="270850"/>
                  </a:cubicBezTo>
                  <a:cubicBezTo>
                    <a:pt x="318106" y="233279"/>
                    <a:pt x="-5744" y="-17546"/>
                    <a:pt x="77" y="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E119F54C-A33F-E8F7-D065-6D161FEB0940}"/>
                </a:ext>
              </a:extLst>
            </p:cNvPr>
            <p:cNvSpPr/>
            <p:nvPr/>
          </p:nvSpPr>
          <p:spPr>
            <a:xfrm>
              <a:off x="8020037" y="7263200"/>
              <a:ext cx="411391" cy="836476"/>
            </a:xfrm>
            <a:custGeom>
              <a:avLst/>
              <a:gdLst>
                <a:gd name="connsiteX0" fmla="*/ 13 w 411391"/>
                <a:gd name="connsiteY0" fmla="*/ 1200 h 836476"/>
                <a:gd name="connsiteX1" fmla="*/ 76213 w 411391"/>
                <a:gd name="connsiteY1" fmla="*/ 109150 h 836476"/>
                <a:gd name="connsiteX2" fmla="*/ 73038 w 411391"/>
                <a:gd name="connsiteY2" fmla="*/ 404425 h 836476"/>
                <a:gd name="connsiteX3" fmla="*/ 38113 w 411391"/>
                <a:gd name="connsiteY3" fmla="*/ 483800 h 836476"/>
                <a:gd name="connsiteX4" fmla="*/ 171463 w 411391"/>
                <a:gd name="connsiteY4" fmla="*/ 836225 h 836476"/>
                <a:gd name="connsiteX5" fmla="*/ 50813 w 411391"/>
                <a:gd name="connsiteY5" fmla="*/ 537775 h 836476"/>
                <a:gd name="connsiteX6" fmla="*/ 60338 w 411391"/>
                <a:gd name="connsiteY6" fmla="*/ 398075 h 836476"/>
                <a:gd name="connsiteX7" fmla="*/ 184163 w 411391"/>
                <a:gd name="connsiteY7" fmla="*/ 467925 h 836476"/>
                <a:gd name="connsiteX8" fmla="*/ 409588 w 411391"/>
                <a:gd name="connsiteY8" fmla="*/ 547300 h 836476"/>
                <a:gd name="connsiteX9" fmla="*/ 50813 w 411391"/>
                <a:gd name="connsiteY9" fmla="*/ 375850 h 836476"/>
                <a:gd name="connsiteX10" fmla="*/ 60338 w 411391"/>
                <a:gd name="connsiteY10" fmla="*/ 318700 h 836476"/>
                <a:gd name="connsiteX11" fmla="*/ 69863 w 411391"/>
                <a:gd name="connsiteY11" fmla="*/ 67875 h 836476"/>
                <a:gd name="connsiteX12" fmla="*/ 13 w 411391"/>
                <a:gd name="connsiteY12" fmla="*/ 1200 h 8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391" h="836476">
                  <a:moveTo>
                    <a:pt x="13" y="1200"/>
                  </a:moveTo>
                  <a:cubicBezTo>
                    <a:pt x="1071" y="8079"/>
                    <a:pt x="64042" y="41946"/>
                    <a:pt x="76213" y="109150"/>
                  </a:cubicBezTo>
                  <a:cubicBezTo>
                    <a:pt x="88384" y="176354"/>
                    <a:pt x="79388" y="341983"/>
                    <a:pt x="73038" y="404425"/>
                  </a:cubicBezTo>
                  <a:cubicBezTo>
                    <a:pt x="66688" y="466867"/>
                    <a:pt x="21709" y="411833"/>
                    <a:pt x="38113" y="483800"/>
                  </a:cubicBezTo>
                  <a:cubicBezTo>
                    <a:pt x="54517" y="555767"/>
                    <a:pt x="169346" y="827229"/>
                    <a:pt x="171463" y="836225"/>
                  </a:cubicBezTo>
                  <a:cubicBezTo>
                    <a:pt x="173580" y="845221"/>
                    <a:pt x="69334" y="610800"/>
                    <a:pt x="50813" y="537775"/>
                  </a:cubicBezTo>
                  <a:cubicBezTo>
                    <a:pt x="32292" y="464750"/>
                    <a:pt x="38113" y="409717"/>
                    <a:pt x="60338" y="398075"/>
                  </a:cubicBezTo>
                  <a:cubicBezTo>
                    <a:pt x="82563" y="386433"/>
                    <a:pt x="125955" y="443054"/>
                    <a:pt x="184163" y="467925"/>
                  </a:cubicBezTo>
                  <a:cubicBezTo>
                    <a:pt x="242371" y="492796"/>
                    <a:pt x="431813" y="562646"/>
                    <a:pt x="409588" y="547300"/>
                  </a:cubicBezTo>
                  <a:cubicBezTo>
                    <a:pt x="387363" y="531954"/>
                    <a:pt x="109021" y="413950"/>
                    <a:pt x="50813" y="375850"/>
                  </a:cubicBezTo>
                  <a:cubicBezTo>
                    <a:pt x="-7395" y="337750"/>
                    <a:pt x="57163" y="370029"/>
                    <a:pt x="60338" y="318700"/>
                  </a:cubicBezTo>
                  <a:cubicBezTo>
                    <a:pt x="63513" y="267371"/>
                    <a:pt x="77271" y="118675"/>
                    <a:pt x="69863" y="67875"/>
                  </a:cubicBezTo>
                  <a:cubicBezTo>
                    <a:pt x="62455" y="17075"/>
                    <a:pt x="-1045" y="-5679"/>
                    <a:pt x="13" y="1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E5B6BF83-E6F2-C66A-F316-14B2E8D324E5}"/>
                </a:ext>
              </a:extLst>
            </p:cNvPr>
            <p:cNvSpPr/>
            <p:nvPr/>
          </p:nvSpPr>
          <p:spPr>
            <a:xfrm>
              <a:off x="7965669" y="7251385"/>
              <a:ext cx="165835" cy="213040"/>
            </a:xfrm>
            <a:custGeom>
              <a:avLst/>
              <a:gdLst>
                <a:gd name="connsiteX0" fmla="*/ 165506 w 165835"/>
                <a:gd name="connsiteY0" fmla="*/ 315 h 213040"/>
                <a:gd name="connsiteX1" fmla="*/ 121056 w 165835"/>
                <a:gd name="connsiteY1" fmla="*/ 101915 h 213040"/>
                <a:gd name="connsiteX2" fmla="*/ 406 w 165835"/>
                <a:gd name="connsiteY2" fmla="*/ 187640 h 213040"/>
                <a:gd name="connsiteX3" fmla="*/ 79781 w 165835"/>
                <a:gd name="connsiteY3" fmla="*/ 136840 h 213040"/>
                <a:gd name="connsiteX4" fmla="*/ 22631 w 165835"/>
                <a:gd name="connsiteY4" fmla="*/ 213040 h 213040"/>
                <a:gd name="connsiteX5" fmla="*/ 102006 w 165835"/>
                <a:gd name="connsiteY5" fmla="*/ 136840 h 213040"/>
                <a:gd name="connsiteX6" fmla="*/ 165506 w 165835"/>
                <a:gd name="connsiteY6" fmla="*/ 315 h 21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35" h="213040">
                  <a:moveTo>
                    <a:pt x="165506" y="315"/>
                  </a:moveTo>
                  <a:cubicBezTo>
                    <a:pt x="168681" y="-5506"/>
                    <a:pt x="148573" y="70694"/>
                    <a:pt x="121056" y="101915"/>
                  </a:cubicBezTo>
                  <a:cubicBezTo>
                    <a:pt x="93539" y="133136"/>
                    <a:pt x="7285" y="181819"/>
                    <a:pt x="406" y="187640"/>
                  </a:cubicBezTo>
                  <a:cubicBezTo>
                    <a:pt x="-6473" y="193461"/>
                    <a:pt x="76077" y="132607"/>
                    <a:pt x="79781" y="136840"/>
                  </a:cubicBezTo>
                  <a:cubicBezTo>
                    <a:pt x="83485" y="141073"/>
                    <a:pt x="18927" y="213040"/>
                    <a:pt x="22631" y="213040"/>
                  </a:cubicBezTo>
                  <a:cubicBezTo>
                    <a:pt x="26335" y="213040"/>
                    <a:pt x="81898" y="166473"/>
                    <a:pt x="102006" y="136840"/>
                  </a:cubicBezTo>
                  <a:cubicBezTo>
                    <a:pt x="122114" y="107207"/>
                    <a:pt x="162331" y="6136"/>
                    <a:pt x="165506" y="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0915C45A-6F96-29EC-33EB-11103992BB9D}"/>
                </a:ext>
              </a:extLst>
            </p:cNvPr>
            <p:cNvSpPr/>
            <p:nvPr/>
          </p:nvSpPr>
          <p:spPr>
            <a:xfrm>
              <a:off x="7774086" y="7629375"/>
              <a:ext cx="214609" cy="684298"/>
            </a:xfrm>
            <a:custGeom>
              <a:avLst/>
              <a:gdLst>
                <a:gd name="connsiteX0" fmla="*/ 214214 w 214609"/>
                <a:gd name="connsiteY0" fmla="*/ 150 h 684298"/>
                <a:gd name="connsiteX1" fmla="*/ 153889 w 214609"/>
                <a:gd name="connsiteY1" fmla="*/ 190650 h 684298"/>
                <a:gd name="connsiteX2" fmla="*/ 115789 w 214609"/>
                <a:gd name="connsiteY2" fmla="*/ 358925 h 684298"/>
                <a:gd name="connsiteX3" fmla="*/ 1489 w 214609"/>
                <a:gd name="connsiteY3" fmla="*/ 682775 h 684298"/>
                <a:gd name="connsiteX4" fmla="*/ 55464 w 214609"/>
                <a:gd name="connsiteY4" fmla="*/ 470050 h 684298"/>
                <a:gd name="connsiteX5" fmla="*/ 125314 w 214609"/>
                <a:gd name="connsiteY5" fmla="*/ 225575 h 684298"/>
                <a:gd name="connsiteX6" fmla="*/ 122139 w 214609"/>
                <a:gd name="connsiteY6" fmla="*/ 222400 h 684298"/>
                <a:gd name="connsiteX7" fmla="*/ 214214 w 214609"/>
                <a:gd name="connsiteY7" fmla="*/ 150 h 68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609" h="684298">
                  <a:moveTo>
                    <a:pt x="214214" y="150"/>
                  </a:moveTo>
                  <a:cubicBezTo>
                    <a:pt x="219506" y="-5142"/>
                    <a:pt x="170293" y="130854"/>
                    <a:pt x="153889" y="190650"/>
                  </a:cubicBezTo>
                  <a:cubicBezTo>
                    <a:pt x="137485" y="250446"/>
                    <a:pt x="141189" y="276904"/>
                    <a:pt x="115789" y="358925"/>
                  </a:cubicBezTo>
                  <a:cubicBezTo>
                    <a:pt x="90389" y="440946"/>
                    <a:pt x="11543" y="664254"/>
                    <a:pt x="1489" y="682775"/>
                  </a:cubicBezTo>
                  <a:cubicBezTo>
                    <a:pt x="-8565" y="701296"/>
                    <a:pt x="34826" y="546250"/>
                    <a:pt x="55464" y="470050"/>
                  </a:cubicBezTo>
                  <a:cubicBezTo>
                    <a:pt x="76101" y="393850"/>
                    <a:pt x="114202" y="266850"/>
                    <a:pt x="125314" y="225575"/>
                  </a:cubicBezTo>
                  <a:cubicBezTo>
                    <a:pt x="136426" y="184300"/>
                    <a:pt x="106264" y="253092"/>
                    <a:pt x="122139" y="222400"/>
                  </a:cubicBezTo>
                  <a:cubicBezTo>
                    <a:pt x="138014" y="191708"/>
                    <a:pt x="208922" y="5442"/>
                    <a:pt x="214214" y="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653F80D8-1818-39EC-6004-D8A3D03D3D6A}"/>
                </a:ext>
              </a:extLst>
            </p:cNvPr>
            <p:cNvSpPr/>
            <p:nvPr/>
          </p:nvSpPr>
          <p:spPr>
            <a:xfrm>
              <a:off x="7923833" y="7829436"/>
              <a:ext cx="522392" cy="718785"/>
            </a:xfrm>
            <a:custGeom>
              <a:avLst/>
              <a:gdLst>
                <a:gd name="connsiteX0" fmla="*/ 39067 w 522392"/>
                <a:gd name="connsiteY0" fmla="*/ 114 h 718785"/>
                <a:gd name="connsiteX1" fmla="*/ 35892 w 522392"/>
                <a:gd name="connsiteY1" fmla="*/ 120764 h 718785"/>
                <a:gd name="connsiteX2" fmla="*/ 340692 w 522392"/>
                <a:gd name="connsiteY2" fmla="*/ 412864 h 718785"/>
                <a:gd name="connsiteX3" fmla="*/ 289892 w 522392"/>
                <a:gd name="connsiteY3" fmla="*/ 374764 h 718785"/>
                <a:gd name="connsiteX4" fmla="*/ 343867 w 522392"/>
                <a:gd name="connsiteY4" fmla="*/ 498589 h 718785"/>
                <a:gd name="connsiteX5" fmla="*/ 362917 w 522392"/>
                <a:gd name="connsiteY5" fmla="*/ 479539 h 718785"/>
                <a:gd name="connsiteX6" fmla="*/ 518492 w 522392"/>
                <a:gd name="connsiteY6" fmla="*/ 711314 h 718785"/>
                <a:gd name="connsiteX7" fmla="*/ 454992 w 522392"/>
                <a:gd name="connsiteY7" fmla="*/ 628764 h 718785"/>
                <a:gd name="connsiteX8" fmla="*/ 235917 w 522392"/>
                <a:gd name="connsiteY8" fmla="*/ 304914 h 718785"/>
                <a:gd name="connsiteX9" fmla="*/ 7317 w 522392"/>
                <a:gd name="connsiteY9" fmla="*/ 108064 h 718785"/>
                <a:gd name="connsiteX10" fmla="*/ 54942 w 522392"/>
                <a:gd name="connsiteY10" fmla="*/ 108064 h 718785"/>
                <a:gd name="connsiteX11" fmla="*/ 39067 w 522392"/>
                <a:gd name="connsiteY11" fmla="*/ 104889 h 718785"/>
                <a:gd name="connsiteX12" fmla="*/ 23192 w 522392"/>
                <a:gd name="connsiteY12" fmla="*/ 98539 h 718785"/>
                <a:gd name="connsiteX13" fmla="*/ 39067 w 522392"/>
                <a:gd name="connsiteY13" fmla="*/ 114 h 7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392" h="718785">
                  <a:moveTo>
                    <a:pt x="39067" y="114"/>
                  </a:moveTo>
                  <a:cubicBezTo>
                    <a:pt x="41184" y="3818"/>
                    <a:pt x="-14379" y="51972"/>
                    <a:pt x="35892" y="120764"/>
                  </a:cubicBezTo>
                  <a:cubicBezTo>
                    <a:pt x="86163" y="189556"/>
                    <a:pt x="298359" y="370531"/>
                    <a:pt x="340692" y="412864"/>
                  </a:cubicBezTo>
                  <a:cubicBezTo>
                    <a:pt x="383025" y="455197"/>
                    <a:pt x="289363" y="360477"/>
                    <a:pt x="289892" y="374764"/>
                  </a:cubicBezTo>
                  <a:cubicBezTo>
                    <a:pt x="290421" y="389052"/>
                    <a:pt x="331696" y="481127"/>
                    <a:pt x="343867" y="498589"/>
                  </a:cubicBezTo>
                  <a:cubicBezTo>
                    <a:pt x="356038" y="516051"/>
                    <a:pt x="333813" y="444085"/>
                    <a:pt x="362917" y="479539"/>
                  </a:cubicBezTo>
                  <a:cubicBezTo>
                    <a:pt x="392021" y="514993"/>
                    <a:pt x="503146" y="686443"/>
                    <a:pt x="518492" y="711314"/>
                  </a:cubicBezTo>
                  <a:cubicBezTo>
                    <a:pt x="533838" y="736185"/>
                    <a:pt x="502088" y="696497"/>
                    <a:pt x="454992" y="628764"/>
                  </a:cubicBezTo>
                  <a:cubicBezTo>
                    <a:pt x="407896" y="561031"/>
                    <a:pt x="310529" y="391697"/>
                    <a:pt x="235917" y="304914"/>
                  </a:cubicBezTo>
                  <a:cubicBezTo>
                    <a:pt x="161305" y="218131"/>
                    <a:pt x="37479" y="140872"/>
                    <a:pt x="7317" y="108064"/>
                  </a:cubicBezTo>
                  <a:cubicBezTo>
                    <a:pt x="-22845" y="75256"/>
                    <a:pt x="49650" y="108593"/>
                    <a:pt x="54942" y="108064"/>
                  </a:cubicBezTo>
                  <a:cubicBezTo>
                    <a:pt x="60234" y="107535"/>
                    <a:pt x="44359" y="106476"/>
                    <a:pt x="39067" y="104889"/>
                  </a:cubicBezTo>
                  <a:cubicBezTo>
                    <a:pt x="33775" y="103302"/>
                    <a:pt x="24779" y="113356"/>
                    <a:pt x="23192" y="98539"/>
                  </a:cubicBezTo>
                  <a:cubicBezTo>
                    <a:pt x="21605" y="83722"/>
                    <a:pt x="36950" y="-3590"/>
                    <a:pt x="39067" y="1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070AFB80-61D4-AB53-507E-9FCAD71078B7}"/>
                </a:ext>
              </a:extLst>
            </p:cNvPr>
            <p:cNvSpPr/>
            <p:nvPr/>
          </p:nvSpPr>
          <p:spPr>
            <a:xfrm>
              <a:off x="7883324" y="7987610"/>
              <a:ext cx="370025" cy="486846"/>
            </a:xfrm>
            <a:custGeom>
              <a:avLst/>
              <a:gdLst>
                <a:gd name="connsiteX0" fmla="*/ 201 w 370025"/>
                <a:gd name="connsiteY0" fmla="*/ 690 h 486846"/>
                <a:gd name="connsiteX1" fmla="*/ 197051 w 370025"/>
                <a:gd name="connsiteY1" fmla="*/ 181665 h 486846"/>
                <a:gd name="connsiteX2" fmla="*/ 317701 w 370025"/>
                <a:gd name="connsiteY2" fmla="*/ 334065 h 486846"/>
                <a:gd name="connsiteX3" fmla="*/ 216101 w 370025"/>
                <a:gd name="connsiteY3" fmla="*/ 286440 h 486846"/>
                <a:gd name="connsiteX4" fmla="*/ 368501 w 370025"/>
                <a:gd name="connsiteY4" fmla="*/ 419790 h 486846"/>
                <a:gd name="connsiteX5" fmla="*/ 285951 w 370025"/>
                <a:gd name="connsiteY5" fmla="*/ 429315 h 486846"/>
                <a:gd name="connsiteX6" fmla="*/ 149426 w 370025"/>
                <a:gd name="connsiteY6" fmla="*/ 486465 h 486846"/>
                <a:gd name="connsiteX7" fmla="*/ 317701 w 370025"/>
                <a:gd name="connsiteY7" fmla="*/ 397565 h 486846"/>
                <a:gd name="connsiteX8" fmla="*/ 244676 w 370025"/>
                <a:gd name="connsiteY8" fmla="*/ 241990 h 486846"/>
                <a:gd name="connsiteX9" fmla="*/ 133551 w 370025"/>
                <a:gd name="connsiteY9" fmla="*/ 111815 h 486846"/>
                <a:gd name="connsiteX10" fmla="*/ 158951 w 370025"/>
                <a:gd name="connsiteY10" fmla="*/ 118165 h 486846"/>
                <a:gd name="connsiteX11" fmla="*/ 201 w 370025"/>
                <a:gd name="connsiteY11" fmla="*/ 690 h 4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25" h="486846">
                  <a:moveTo>
                    <a:pt x="201" y="690"/>
                  </a:moveTo>
                  <a:cubicBezTo>
                    <a:pt x="6551" y="11273"/>
                    <a:pt x="144134" y="126103"/>
                    <a:pt x="197051" y="181665"/>
                  </a:cubicBezTo>
                  <a:cubicBezTo>
                    <a:pt x="249968" y="237227"/>
                    <a:pt x="314526" y="316603"/>
                    <a:pt x="317701" y="334065"/>
                  </a:cubicBezTo>
                  <a:cubicBezTo>
                    <a:pt x="320876" y="351528"/>
                    <a:pt x="207634" y="272152"/>
                    <a:pt x="216101" y="286440"/>
                  </a:cubicBezTo>
                  <a:cubicBezTo>
                    <a:pt x="224568" y="300728"/>
                    <a:pt x="356859" y="395977"/>
                    <a:pt x="368501" y="419790"/>
                  </a:cubicBezTo>
                  <a:cubicBezTo>
                    <a:pt x="380143" y="443603"/>
                    <a:pt x="322463" y="418203"/>
                    <a:pt x="285951" y="429315"/>
                  </a:cubicBezTo>
                  <a:cubicBezTo>
                    <a:pt x="249439" y="440427"/>
                    <a:pt x="144134" y="491757"/>
                    <a:pt x="149426" y="486465"/>
                  </a:cubicBezTo>
                  <a:cubicBezTo>
                    <a:pt x="154718" y="481173"/>
                    <a:pt x="301826" y="438311"/>
                    <a:pt x="317701" y="397565"/>
                  </a:cubicBezTo>
                  <a:cubicBezTo>
                    <a:pt x="333576" y="356819"/>
                    <a:pt x="275368" y="289615"/>
                    <a:pt x="244676" y="241990"/>
                  </a:cubicBezTo>
                  <a:cubicBezTo>
                    <a:pt x="213984" y="194365"/>
                    <a:pt x="147838" y="132452"/>
                    <a:pt x="133551" y="111815"/>
                  </a:cubicBezTo>
                  <a:cubicBezTo>
                    <a:pt x="119264" y="91178"/>
                    <a:pt x="178001" y="131923"/>
                    <a:pt x="158951" y="118165"/>
                  </a:cubicBezTo>
                  <a:cubicBezTo>
                    <a:pt x="139901" y="104407"/>
                    <a:pt x="-6149" y="-9893"/>
                    <a:pt x="201" y="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EF260EB9-7B9D-5306-8F5D-0926A4C35AFC}"/>
                </a:ext>
              </a:extLst>
            </p:cNvPr>
            <p:cNvSpPr/>
            <p:nvPr/>
          </p:nvSpPr>
          <p:spPr>
            <a:xfrm>
              <a:off x="6926431" y="6681457"/>
              <a:ext cx="502787" cy="1419303"/>
            </a:xfrm>
            <a:custGeom>
              <a:avLst/>
              <a:gdLst>
                <a:gd name="connsiteX0" fmla="*/ 153819 w 502787"/>
                <a:gd name="connsiteY0" fmla="*/ 17793 h 1419303"/>
                <a:gd name="connsiteX1" fmla="*/ 176044 w 502787"/>
                <a:gd name="connsiteY1" fmla="*/ 78118 h 1419303"/>
                <a:gd name="connsiteX2" fmla="*/ 49044 w 502787"/>
                <a:gd name="connsiteY2" fmla="*/ 328943 h 1419303"/>
                <a:gd name="connsiteX3" fmla="*/ 93494 w 502787"/>
                <a:gd name="connsiteY3" fmla="*/ 294018 h 1419303"/>
                <a:gd name="connsiteX4" fmla="*/ 29994 w 502787"/>
                <a:gd name="connsiteY4" fmla="*/ 376568 h 1419303"/>
                <a:gd name="connsiteX5" fmla="*/ 36344 w 502787"/>
                <a:gd name="connsiteY5" fmla="*/ 414668 h 1419303"/>
                <a:gd name="connsiteX6" fmla="*/ 36344 w 502787"/>
                <a:gd name="connsiteY6" fmla="*/ 411493 h 1419303"/>
                <a:gd name="connsiteX7" fmla="*/ 474494 w 502787"/>
                <a:gd name="connsiteY7" fmla="*/ 1360818 h 1419303"/>
                <a:gd name="connsiteX8" fmla="*/ 410994 w 502787"/>
                <a:gd name="connsiteY8" fmla="*/ 1208418 h 1419303"/>
                <a:gd name="connsiteX9" fmla="*/ 17294 w 502787"/>
                <a:gd name="connsiteY9" fmla="*/ 319418 h 1419303"/>
                <a:gd name="connsiteX10" fmla="*/ 77619 w 502787"/>
                <a:gd name="connsiteY10" fmla="*/ 360693 h 1419303"/>
                <a:gd name="connsiteX11" fmla="*/ 153819 w 502787"/>
                <a:gd name="connsiteY11" fmla="*/ 17793 h 14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2787" h="1419303">
                  <a:moveTo>
                    <a:pt x="153819" y="17793"/>
                  </a:moveTo>
                  <a:cubicBezTo>
                    <a:pt x="170223" y="-29303"/>
                    <a:pt x="193507" y="26260"/>
                    <a:pt x="176044" y="78118"/>
                  </a:cubicBezTo>
                  <a:cubicBezTo>
                    <a:pt x="158582" y="129976"/>
                    <a:pt x="62802" y="292960"/>
                    <a:pt x="49044" y="328943"/>
                  </a:cubicBezTo>
                  <a:cubicBezTo>
                    <a:pt x="35286" y="364926"/>
                    <a:pt x="96669" y="286080"/>
                    <a:pt x="93494" y="294018"/>
                  </a:cubicBezTo>
                  <a:cubicBezTo>
                    <a:pt x="90319" y="301956"/>
                    <a:pt x="39519" y="356460"/>
                    <a:pt x="29994" y="376568"/>
                  </a:cubicBezTo>
                  <a:cubicBezTo>
                    <a:pt x="20469" y="396676"/>
                    <a:pt x="35286" y="408847"/>
                    <a:pt x="36344" y="414668"/>
                  </a:cubicBezTo>
                  <a:cubicBezTo>
                    <a:pt x="37402" y="420489"/>
                    <a:pt x="36344" y="411493"/>
                    <a:pt x="36344" y="411493"/>
                  </a:cubicBezTo>
                  <a:lnTo>
                    <a:pt x="474494" y="1360818"/>
                  </a:lnTo>
                  <a:cubicBezTo>
                    <a:pt x="536936" y="1493639"/>
                    <a:pt x="487194" y="1381985"/>
                    <a:pt x="410994" y="1208418"/>
                  </a:cubicBezTo>
                  <a:cubicBezTo>
                    <a:pt x="334794" y="1034851"/>
                    <a:pt x="72856" y="460705"/>
                    <a:pt x="17294" y="319418"/>
                  </a:cubicBezTo>
                  <a:cubicBezTo>
                    <a:pt x="-38268" y="178131"/>
                    <a:pt x="55923" y="408318"/>
                    <a:pt x="77619" y="360693"/>
                  </a:cubicBezTo>
                  <a:cubicBezTo>
                    <a:pt x="99315" y="313068"/>
                    <a:pt x="137415" y="64889"/>
                    <a:pt x="153819" y="177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84880870-F796-F70F-B31F-5DC71A725B7D}"/>
                </a:ext>
              </a:extLst>
            </p:cNvPr>
            <p:cNvSpPr/>
            <p:nvPr/>
          </p:nvSpPr>
          <p:spPr>
            <a:xfrm>
              <a:off x="7180391" y="6762305"/>
              <a:ext cx="503752" cy="302466"/>
            </a:xfrm>
            <a:custGeom>
              <a:avLst/>
              <a:gdLst>
                <a:gd name="connsiteX0" fmla="*/ 1459 w 503752"/>
                <a:gd name="connsiteY0" fmla="*/ 445 h 302466"/>
                <a:gd name="connsiteX1" fmla="*/ 211009 w 503752"/>
                <a:gd name="connsiteY1" fmla="*/ 79820 h 302466"/>
                <a:gd name="connsiteX2" fmla="*/ 503109 w 503752"/>
                <a:gd name="connsiteY2" fmla="*/ 302070 h 302466"/>
                <a:gd name="connsiteX3" fmla="*/ 290384 w 503752"/>
                <a:gd name="connsiteY3" fmla="*/ 133795 h 302466"/>
                <a:gd name="connsiteX4" fmla="*/ 315784 w 503752"/>
                <a:gd name="connsiteY4" fmla="*/ 117920 h 302466"/>
                <a:gd name="connsiteX5" fmla="*/ 315784 w 503752"/>
                <a:gd name="connsiteY5" fmla="*/ 108395 h 302466"/>
                <a:gd name="connsiteX6" fmla="*/ 1459 w 503752"/>
                <a:gd name="connsiteY6" fmla="*/ 445 h 3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752" h="302466">
                  <a:moveTo>
                    <a:pt x="1459" y="445"/>
                  </a:moveTo>
                  <a:cubicBezTo>
                    <a:pt x="-16004" y="-4318"/>
                    <a:pt x="127401" y="29549"/>
                    <a:pt x="211009" y="79820"/>
                  </a:cubicBezTo>
                  <a:cubicBezTo>
                    <a:pt x="294617" y="130091"/>
                    <a:pt x="489880" y="293074"/>
                    <a:pt x="503109" y="302070"/>
                  </a:cubicBezTo>
                  <a:cubicBezTo>
                    <a:pt x="516338" y="311066"/>
                    <a:pt x="321605" y="164487"/>
                    <a:pt x="290384" y="133795"/>
                  </a:cubicBezTo>
                  <a:cubicBezTo>
                    <a:pt x="259163" y="103103"/>
                    <a:pt x="311551" y="122153"/>
                    <a:pt x="315784" y="117920"/>
                  </a:cubicBezTo>
                  <a:cubicBezTo>
                    <a:pt x="320017" y="113687"/>
                    <a:pt x="362351" y="127445"/>
                    <a:pt x="315784" y="108395"/>
                  </a:cubicBezTo>
                  <a:cubicBezTo>
                    <a:pt x="269217" y="89345"/>
                    <a:pt x="18922" y="5208"/>
                    <a:pt x="1459" y="4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5EDF7E25-8A01-3183-2D2A-B2590DB6E270}"/>
                </a:ext>
              </a:extLst>
            </p:cNvPr>
            <p:cNvSpPr/>
            <p:nvPr/>
          </p:nvSpPr>
          <p:spPr>
            <a:xfrm>
              <a:off x="7171261" y="8470900"/>
              <a:ext cx="1144205" cy="828487"/>
            </a:xfrm>
            <a:custGeom>
              <a:avLst/>
              <a:gdLst>
                <a:gd name="connsiteX0" fmla="*/ 1144064 w 1144205"/>
                <a:gd name="connsiteY0" fmla="*/ 0 h 828487"/>
                <a:gd name="connsiteX1" fmla="*/ 909114 w 1144205"/>
                <a:gd name="connsiteY1" fmla="*/ 323850 h 828487"/>
                <a:gd name="connsiteX2" fmla="*/ 956739 w 1144205"/>
                <a:gd name="connsiteY2" fmla="*/ 304800 h 828487"/>
                <a:gd name="connsiteX3" fmla="*/ 490014 w 1144205"/>
                <a:gd name="connsiteY3" fmla="*/ 581025 h 828487"/>
                <a:gd name="connsiteX4" fmla="*/ 623364 w 1144205"/>
                <a:gd name="connsiteY4" fmla="*/ 552450 h 828487"/>
                <a:gd name="connsiteX5" fmla="*/ 4239 w 1144205"/>
                <a:gd name="connsiteY5" fmla="*/ 825500 h 828487"/>
                <a:gd name="connsiteX6" fmla="*/ 366189 w 1144205"/>
                <a:gd name="connsiteY6" fmla="*/ 688975 h 828487"/>
                <a:gd name="connsiteX7" fmla="*/ 670989 w 1144205"/>
                <a:gd name="connsiteY7" fmla="*/ 549275 h 828487"/>
                <a:gd name="connsiteX8" fmla="*/ 655114 w 1144205"/>
                <a:gd name="connsiteY8" fmla="*/ 527050 h 828487"/>
                <a:gd name="connsiteX9" fmla="*/ 947214 w 1144205"/>
                <a:gd name="connsiteY9" fmla="*/ 304800 h 828487"/>
                <a:gd name="connsiteX10" fmla="*/ 871014 w 1144205"/>
                <a:gd name="connsiteY10" fmla="*/ 320675 h 828487"/>
                <a:gd name="connsiteX11" fmla="*/ 1144064 w 1144205"/>
                <a:gd name="connsiteY11" fmla="*/ 0 h 8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205" h="828487">
                  <a:moveTo>
                    <a:pt x="1144064" y="0"/>
                  </a:moveTo>
                  <a:cubicBezTo>
                    <a:pt x="1150414" y="529"/>
                    <a:pt x="940335" y="273050"/>
                    <a:pt x="909114" y="323850"/>
                  </a:cubicBezTo>
                  <a:cubicBezTo>
                    <a:pt x="877893" y="374650"/>
                    <a:pt x="1026589" y="261937"/>
                    <a:pt x="956739" y="304800"/>
                  </a:cubicBezTo>
                  <a:cubicBezTo>
                    <a:pt x="886889" y="347663"/>
                    <a:pt x="545576" y="539750"/>
                    <a:pt x="490014" y="581025"/>
                  </a:cubicBezTo>
                  <a:cubicBezTo>
                    <a:pt x="434451" y="622300"/>
                    <a:pt x="704326" y="511704"/>
                    <a:pt x="623364" y="552450"/>
                  </a:cubicBezTo>
                  <a:cubicBezTo>
                    <a:pt x="542402" y="593196"/>
                    <a:pt x="47101" y="802746"/>
                    <a:pt x="4239" y="825500"/>
                  </a:cubicBezTo>
                  <a:cubicBezTo>
                    <a:pt x="-38623" y="848254"/>
                    <a:pt x="255064" y="735013"/>
                    <a:pt x="366189" y="688975"/>
                  </a:cubicBezTo>
                  <a:cubicBezTo>
                    <a:pt x="477314" y="642937"/>
                    <a:pt x="622835" y="576263"/>
                    <a:pt x="670989" y="549275"/>
                  </a:cubicBezTo>
                  <a:cubicBezTo>
                    <a:pt x="719143" y="522288"/>
                    <a:pt x="609077" y="567796"/>
                    <a:pt x="655114" y="527050"/>
                  </a:cubicBezTo>
                  <a:cubicBezTo>
                    <a:pt x="701151" y="486304"/>
                    <a:pt x="911231" y="339196"/>
                    <a:pt x="947214" y="304800"/>
                  </a:cubicBezTo>
                  <a:cubicBezTo>
                    <a:pt x="983197" y="270404"/>
                    <a:pt x="839264" y="367242"/>
                    <a:pt x="871014" y="320675"/>
                  </a:cubicBezTo>
                  <a:cubicBezTo>
                    <a:pt x="902764" y="274108"/>
                    <a:pt x="1137714" y="-529"/>
                    <a:pt x="114406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26A78E66-1FF9-2A51-4055-5B45B4DB5534}"/>
                </a:ext>
              </a:extLst>
            </p:cNvPr>
            <p:cNvSpPr/>
            <p:nvPr/>
          </p:nvSpPr>
          <p:spPr>
            <a:xfrm>
              <a:off x="7709280" y="8526063"/>
              <a:ext cx="532511" cy="486542"/>
            </a:xfrm>
            <a:custGeom>
              <a:avLst/>
              <a:gdLst>
                <a:gd name="connsiteX0" fmla="*/ 529845 w 532511"/>
                <a:gd name="connsiteY0" fmla="*/ 1987 h 486542"/>
                <a:gd name="connsiteX1" fmla="*/ 256795 w 532511"/>
                <a:gd name="connsiteY1" fmla="*/ 284562 h 486542"/>
                <a:gd name="connsiteX2" fmla="*/ 304420 w 532511"/>
                <a:gd name="connsiteY2" fmla="*/ 240112 h 486542"/>
                <a:gd name="connsiteX3" fmla="*/ 69470 w 532511"/>
                <a:gd name="connsiteY3" fmla="*/ 408387 h 486542"/>
                <a:gd name="connsiteX4" fmla="*/ 78995 w 532511"/>
                <a:gd name="connsiteY4" fmla="*/ 417912 h 486542"/>
                <a:gd name="connsiteX5" fmla="*/ 2795 w 532511"/>
                <a:gd name="connsiteY5" fmla="*/ 484587 h 486542"/>
                <a:gd name="connsiteX6" fmla="*/ 193295 w 532511"/>
                <a:gd name="connsiteY6" fmla="*/ 332187 h 486542"/>
                <a:gd name="connsiteX7" fmla="*/ 383795 w 532511"/>
                <a:gd name="connsiteY7" fmla="*/ 167087 h 486542"/>
                <a:gd name="connsiteX8" fmla="*/ 529845 w 532511"/>
                <a:gd name="connsiteY8" fmla="*/ 1987 h 4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511" h="486542">
                  <a:moveTo>
                    <a:pt x="529845" y="1987"/>
                  </a:moveTo>
                  <a:cubicBezTo>
                    <a:pt x="508678" y="21566"/>
                    <a:pt x="294366" y="244875"/>
                    <a:pt x="256795" y="284562"/>
                  </a:cubicBezTo>
                  <a:cubicBezTo>
                    <a:pt x="219224" y="324249"/>
                    <a:pt x="335641" y="219475"/>
                    <a:pt x="304420" y="240112"/>
                  </a:cubicBezTo>
                  <a:cubicBezTo>
                    <a:pt x="273199" y="260749"/>
                    <a:pt x="107041" y="378754"/>
                    <a:pt x="69470" y="408387"/>
                  </a:cubicBezTo>
                  <a:cubicBezTo>
                    <a:pt x="31899" y="438020"/>
                    <a:pt x="90107" y="405212"/>
                    <a:pt x="78995" y="417912"/>
                  </a:cubicBezTo>
                  <a:cubicBezTo>
                    <a:pt x="67883" y="430612"/>
                    <a:pt x="-16255" y="498875"/>
                    <a:pt x="2795" y="484587"/>
                  </a:cubicBezTo>
                  <a:cubicBezTo>
                    <a:pt x="21845" y="470300"/>
                    <a:pt x="129795" y="385104"/>
                    <a:pt x="193295" y="332187"/>
                  </a:cubicBezTo>
                  <a:cubicBezTo>
                    <a:pt x="256795" y="279270"/>
                    <a:pt x="326645" y="221591"/>
                    <a:pt x="383795" y="167087"/>
                  </a:cubicBezTo>
                  <a:cubicBezTo>
                    <a:pt x="440945" y="112583"/>
                    <a:pt x="551012" y="-17592"/>
                    <a:pt x="529845" y="1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EB0D1D60-7C31-25F3-2B0B-C4432851C298}"/>
                </a:ext>
              </a:extLst>
            </p:cNvPr>
            <p:cNvSpPr/>
            <p:nvPr/>
          </p:nvSpPr>
          <p:spPr>
            <a:xfrm>
              <a:off x="7132584" y="8410434"/>
              <a:ext cx="1140367" cy="884132"/>
            </a:xfrm>
            <a:custGeom>
              <a:avLst/>
              <a:gdLst>
                <a:gd name="connsiteX0" fmla="*/ 1138291 w 1140367"/>
                <a:gd name="connsiteY0" fmla="*/ 3316 h 884132"/>
                <a:gd name="connsiteX1" fmla="*/ 728716 w 1140367"/>
                <a:gd name="connsiteY1" fmla="*/ 250966 h 884132"/>
                <a:gd name="connsiteX2" fmla="*/ 1641 w 1140367"/>
                <a:gd name="connsiteY2" fmla="*/ 882791 h 884132"/>
                <a:gd name="connsiteX3" fmla="*/ 528691 w 1140367"/>
                <a:gd name="connsiteY3" fmla="*/ 419241 h 884132"/>
                <a:gd name="connsiteX4" fmla="*/ 455666 w 1140367"/>
                <a:gd name="connsiteY4" fmla="*/ 454166 h 884132"/>
                <a:gd name="connsiteX5" fmla="*/ 671566 w 1140367"/>
                <a:gd name="connsiteY5" fmla="*/ 260491 h 884132"/>
                <a:gd name="connsiteX6" fmla="*/ 919216 w 1140367"/>
                <a:gd name="connsiteY6" fmla="*/ 114441 h 884132"/>
                <a:gd name="connsiteX7" fmla="*/ 890641 w 1140367"/>
                <a:gd name="connsiteY7" fmla="*/ 108091 h 884132"/>
                <a:gd name="connsiteX8" fmla="*/ 1138291 w 1140367"/>
                <a:gd name="connsiteY8" fmla="*/ 3316 h 8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367" h="884132">
                  <a:moveTo>
                    <a:pt x="1138291" y="3316"/>
                  </a:moveTo>
                  <a:cubicBezTo>
                    <a:pt x="1111304" y="27128"/>
                    <a:pt x="918158" y="104387"/>
                    <a:pt x="728716" y="250966"/>
                  </a:cubicBezTo>
                  <a:cubicBezTo>
                    <a:pt x="539274" y="397545"/>
                    <a:pt x="34979" y="854745"/>
                    <a:pt x="1641" y="882791"/>
                  </a:cubicBezTo>
                  <a:cubicBezTo>
                    <a:pt x="-31697" y="910837"/>
                    <a:pt x="453020" y="490679"/>
                    <a:pt x="528691" y="419241"/>
                  </a:cubicBezTo>
                  <a:cubicBezTo>
                    <a:pt x="604362" y="347804"/>
                    <a:pt x="431854" y="480624"/>
                    <a:pt x="455666" y="454166"/>
                  </a:cubicBezTo>
                  <a:cubicBezTo>
                    <a:pt x="479478" y="427708"/>
                    <a:pt x="594308" y="317112"/>
                    <a:pt x="671566" y="260491"/>
                  </a:cubicBezTo>
                  <a:cubicBezTo>
                    <a:pt x="748824" y="203870"/>
                    <a:pt x="882704" y="139841"/>
                    <a:pt x="919216" y="114441"/>
                  </a:cubicBezTo>
                  <a:cubicBezTo>
                    <a:pt x="955728" y="89041"/>
                    <a:pt x="860479" y="125024"/>
                    <a:pt x="890641" y="108091"/>
                  </a:cubicBezTo>
                  <a:cubicBezTo>
                    <a:pt x="920803" y="91158"/>
                    <a:pt x="1165278" y="-20496"/>
                    <a:pt x="1138291" y="3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80F27E62-5A88-D9DA-2ED9-98DE55C40066}"/>
                </a:ext>
              </a:extLst>
            </p:cNvPr>
            <p:cNvSpPr/>
            <p:nvPr/>
          </p:nvSpPr>
          <p:spPr>
            <a:xfrm>
              <a:off x="7016169" y="8461249"/>
              <a:ext cx="1070790" cy="908176"/>
            </a:xfrm>
            <a:custGeom>
              <a:avLst/>
              <a:gdLst>
                <a:gd name="connsiteX0" fmla="*/ 984831 w 1070790"/>
                <a:gd name="connsiteY0" fmla="*/ 41401 h 908176"/>
                <a:gd name="connsiteX1" fmla="*/ 403806 w 1070790"/>
                <a:gd name="connsiteY1" fmla="*/ 479551 h 908176"/>
                <a:gd name="connsiteX2" fmla="*/ 76781 w 1070790"/>
                <a:gd name="connsiteY2" fmla="*/ 790701 h 908176"/>
                <a:gd name="connsiteX3" fmla="*/ 581 w 1070790"/>
                <a:gd name="connsiteY3" fmla="*/ 908176 h 908176"/>
                <a:gd name="connsiteX4" fmla="*/ 99006 w 1070790"/>
                <a:gd name="connsiteY4" fmla="*/ 790701 h 908176"/>
                <a:gd name="connsiteX5" fmla="*/ 505406 w 1070790"/>
                <a:gd name="connsiteY5" fmla="*/ 387476 h 908176"/>
                <a:gd name="connsiteX6" fmla="*/ 384756 w 1070790"/>
                <a:gd name="connsiteY6" fmla="*/ 473201 h 908176"/>
                <a:gd name="connsiteX7" fmla="*/ 784806 w 1070790"/>
                <a:gd name="connsiteY7" fmla="*/ 171576 h 908176"/>
                <a:gd name="connsiteX8" fmla="*/ 797506 w 1070790"/>
                <a:gd name="connsiteY8" fmla="*/ 149351 h 908176"/>
                <a:gd name="connsiteX9" fmla="*/ 1051506 w 1070790"/>
                <a:gd name="connsiteY9" fmla="*/ 28701 h 908176"/>
                <a:gd name="connsiteX10" fmla="*/ 984831 w 1070790"/>
                <a:gd name="connsiteY10" fmla="*/ 41401 h 9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0790" h="908176">
                  <a:moveTo>
                    <a:pt x="984831" y="41401"/>
                  </a:moveTo>
                  <a:cubicBezTo>
                    <a:pt x="876881" y="116543"/>
                    <a:pt x="555148" y="354668"/>
                    <a:pt x="403806" y="479551"/>
                  </a:cubicBezTo>
                  <a:cubicBezTo>
                    <a:pt x="252464" y="604434"/>
                    <a:pt x="143985" y="719264"/>
                    <a:pt x="76781" y="790701"/>
                  </a:cubicBezTo>
                  <a:cubicBezTo>
                    <a:pt x="9577" y="862138"/>
                    <a:pt x="-3123" y="908176"/>
                    <a:pt x="581" y="908176"/>
                  </a:cubicBezTo>
                  <a:cubicBezTo>
                    <a:pt x="4285" y="908176"/>
                    <a:pt x="14869" y="877484"/>
                    <a:pt x="99006" y="790701"/>
                  </a:cubicBezTo>
                  <a:cubicBezTo>
                    <a:pt x="183143" y="703918"/>
                    <a:pt x="457781" y="440393"/>
                    <a:pt x="505406" y="387476"/>
                  </a:cubicBezTo>
                  <a:cubicBezTo>
                    <a:pt x="553031" y="334559"/>
                    <a:pt x="338189" y="509184"/>
                    <a:pt x="384756" y="473201"/>
                  </a:cubicBezTo>
                  <a:cubicBezTo>
                    <a:pt x="431323" y="437218"/>
                    <a:pt x="716014" y="225551"/>
                    <a:pt x="784806" y="171576"/>
                  </a:cubicBezTo>
                  <a:cubicBezTo>
                    <a:pt x="853598" y="117601"/>
                    <a:pt x="753056" y="173163"/>
                    <a:pt x="797506" y="149351"/>
                  </a:cubicBezTo>
                  <a:cubicBezTo>
                    <a:pt x="841956" y="125539"/>
                    <a:pt x="1024519" y="44047"/>
                    <a:pt x="1051506" y="28701"/>
                  </a:cubicBezTo>
                  <a:cubicBezTo>
                    <a:pt x="1078493" y="13355"/>
                    <a:pt x="1092781" y="-33741"/>
                    <a:pt x="984831" y="41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A159F52B-D263-803A-45F7-A13727B1252B}"/>
                </a:ext>
              </a:extLst>
            </p:cNvPr>
            <p:cNvSpPr/>
            <p:nvPr/>
          </p:nvSpPr>
          <p:spPr>
            <a:xfrm>
              <a:off x="6546519" y="8818637"/>
              <a:ext cx="555091" cy="752877"/>
            </a:xfrm>
            <a:custGeom>
              <a:avLst/>
              <a:gdLst>
                <a:gd name="connsiteX0" fmla="*/ 73356 w 555091"/>
                <a:gd name="connsiteY0" fmla="*/ 4688 h 752877"/>
                <a:gd name="connsiteX1" fmla="*/ 67006 w 555091"/>
                <a:gd name="connsiteY1" fmla="*/ 315838 h 752877"/>
                <a:gd name="connsiteX2" fmla="*/ 25731 w 555091"/>
                <a:gd name="connsiteY2" fmla="*/ 630163 h 752877"/>
                <a:gd name="connsiteX3" fmla="*/ 19381 w 555091"/>
                <a:gd name="connsiteY3" fmla="*/ 566663 h 752877"/>
                <a:gd name="connsiteX4" fmla="*/ 73356 w 555091"/>
                <a:gd name="connsiteY4" fmla="*/ 696838 h 752877"/>
                <a:gd name="connsiteX5" fmla="*/ 184481 w 555091"/>
                <a:gd name="connsiteY5" fmla="*/ 696838 h 752877"/>
                <a:gd name="connsiteX6" fmla="*/ 257506 w 555091"/>
                <a:gd name="connsiteY6" fmla="*/ 687313 h 752877"/>
                <a:gd name="connsiteX7" fmla="*/ 257506 w 555091"/>
                <a:gd name="connsiteY7" fmla="*/ 687313 h 752877"/>
                <a:gd name="connsiteX8" fmla="*/ 552781 w 555091"/>
                <a:gd name="connsiteY8" fmla="*/ 503163 h 752877"/>
                <a:gd name="connsiteX9" fmla="*/ 384506 w 555091"/>
                <a:gd name="connsiteY9" fmla="*/ 630163 h 752877"/>
                <a:gd name="connsiteX10" fmla="*/ 194006 w 555091"/>
                <a:gd name="connsiteY10" fmla="*/ 750813 h 752877"/>
                <a:gd name="connsiteX11" fmla="*/ 251156 w 555091"/>
                <a:gd name="connsiteY11" fmla="*/ 706363 h 752877"/>
                <a:gd name="connsiteX12" fmla="*/ 79706 w 555091"/>
                <a:gd name="connsiteY12" fmla="*/ 706363 h 752877"/>
                <a:gd name="connsiteX13" fmla="*/ 63831 w 555091"/>
                <a:gd name="connsiteY13" fmla="*/ 652388 h 752877"/>
                <a:gd name="connsiteX14" fmla="*/ 331 w 555091"/>
                <a:gd name="connsiteY14" fmla="*/ 550788 h 752877"/>
                <a:gd name="connsiteX15" fmla="*/ 38431 w 555091"/>
                <a:gd name="connsiteY15" fmla="*/ 474588 h 752877"/>
                <a:gd name="connsiteX16" fmla="*/ 28906 w 555091"/>
                <a:gd name="connsiteY16" fmla="*/ 566663 h 752877"/>
                <a:gd name="connsiteX17" fmla="*/ 73356 w 555091"/>
                <a:gd name="connsiteY17" fmla="*/ 4688 h 75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091" h="752877">
                  <a:moveTo>
                    <a:pt x="73356" y="4688"/>
                  </a:moveTo>
                  <a:cubicBezTo>
                    <a:pt x="79706" y="-37116"/>
                    <a:pt x="74943" y="211592"/>
                    <a:pt x="67006" y="315838"/>
                  </a:cubicBezTo>
                  <a:cubicBezTo>
                    <a:pt x="59069" y="420084"/>
                    <a:pt x="33668" y="588359"/>
                    <a:pt x="25731" y="630163"/>
                  </a:cubicBezTo>
                  <a:cubicBezTo>
                    <a:pt x="17794" y="671967"/>
                    <a:pt x="11443" y="555551"/>
                    <a:pt x="19381" y="566663"/>
                  </a:cubicBezTo>
                  <a:cubicBezTo>
                    <a:pt x="27318" y="577776"/>
                    <a:pt x="45839" y="675142"/>
                    <a:pt x="73356" y="696838"/>
                  </a:cubicBezTo>
                  <a:cubicBezTo>
                    <a:pt x="100873" y="718534"/>
                    <a:pt x="153789" y="698426"/>
                    <a:pt x="184481" y="696838"/>
                  </a:cubicBezTo>
                  <a:cubicBezTo>
                    <a:pt x="215173" y="695251"/>
                    <a:pt x="257506" y="687313"/>
                    <a:pt x="257506" y="687313"/>
                  </a:cubicBezTo>
                  <a:lnTo>
                    <a:pt x="257506" y="687313"/>
                  </a:lnTo>
                  <a:cubicBezTo>
                    <a:pt x="306718" y="656621"/>
                    <a:pt x="531614" y="512688"/>
                    <a:pt x="552781" y="503163"/>
                  </a:cubicBezTo>
                  <a:cubicBezTo>
                    <a:pt x="573948" y="493638"/>
                    <a:pt x="444302" y="588888"/>
                    <a:pt x="384506" y="630163"/>
                  </a:cubicBezTo>
                  <a:cubicBezTo>
                    <a:pt x="324710" y="671438"/>
                    <a:pt x="216231" y="738113"/>
                    <a:pt x="194006" y="750813"/>
                  </a:cubicBezTo>
                  <a:cubicBezTo>
                    <a:pt x="171781" y="763513"/>
                    <a:pt x="270206" y="713771"/>
                    <a:pt x="251156" y="706363"/>
                  </a:cubicBezTo>
                  <a:cubicBezTo>
                    <a:pt x="232106" y="698955"/>
                    <a:pt x="110927" y="715359"/>
                    <a:pt x="79706" y="706363"/>
                  </a:cubicBezTo>
                  <a:cubicBezTo>
                    <a:pt x="48485" y="697367"/>
                    <a:pt x="77060" y="678317"/>
                    <a:pt x="63831" y="652388"/>
                  </a:cubicBezTo>
                  <a:cubicBezTo>
                    <a:pt x="50602" y="626459"/>
                    <a:pt x="4564" y="580421"/>
                    <a:pt x="331" y="550788"/>
                  </a:cubicBezTo>
                  <a:cubicBezTo>
                    <a:pt x="-3902" y="521155"/>
                    <a:pt x="33669" y="471942"/>
                    <a:pt x="38431" y="474588"/>
                  </a:cubicBezTo>
                  <a:cubicBezTo>
                    <a:pt x="43193" y="477234"/>
                    <a:pt x="23614" y="644980"/>
                    <a:pt x="28906" y="566663"/>
                  </a:cubicBezTo>
                  <a:cubicBezTo>
                    <a:pt x="34198" y="488346"/>
                    <a:pt x="67006" y="46492"/>
                    <a:pt x="73356" y="46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15104E94-A927-186A-610A-E978AE975ED8}"/>
                </a:ext>
              </a:extLst>
            </p:cNvPr>
            <p:cNvSpPr/>
            <p:nvPr/>
          </p:nvSpPr>
          <p:spPr>
            <a:xfrm>
              <a:off x="6189443" y="8591525"/>
              <a:ext cx="416883" cy="681069"/>
            </a:xfrm>
            <a:custGeom>
              <a:avLst/>
              <a:gdLst>
                <a:gd name="connsiteX0" fmla="*/ 319307 w 416883"/>
                <a:gd name="connsiteY0" fmla="*/ 25 h 681069"/>
                <a:gd name="connsiteX1" fmla="*/ 398682 w 416883"/>
                <a:gd name="connsiteY1" fmla="*/ 203225 h 681069"/>
                <a:gd name="connsiteX2" fmla="*/ 303432 w 416883"/>
                <a:gd name="connsiteY2" fmla="*/ 463575 h 681069"/>
                <a:gd name="connsiteX3" fmla="*/ 335182 w 416883"/>
                <a:gd name="connsiteY3" fmla="*/ 419125 h 681069"/>
                <a:gd name="connsiteX4" fmla="*/ 262157 w 416883"/>
                <a:gd name="connsiteY4" fmla="*/ 520725 h 681069"/>
                <a:gd name="connsiteX5" fmla="*/ 141507 w 416883"/>
                <a:gd name="connsiteY5" fmla="*/ 609625 h 681069"/>
                <a:gd name="connsiteX6" fmla="*/ 1807 w 416883"/>
                <a:gd name="connsiteY6" fmla="*/ 679475 h 681069"/>
                <a:gd name="connsiteX7" fmla="*/ 246282 w 416883"/>
                <a:gd name="connsiteY7" fmla="*/ 539775 h 681069"/>
                <a:gd name="connsiteX8" fmla="*/ 316132 w 416883"/>
                <a:gd name="connsiteY8" fmla="*/ 520725 h 681069"/>
                <a:gd name="connsiteX9" fmla="*/ 262157 w 416883"/>
                <a:gd name="connsiteY9" fmla="*/ 533425 h 681069"/>
                <a:gd name="connsiteX10" fmla="*/ 411382 w 416883"/>
                <a:gd name="connsiteY10" fmla="*/ 317525 h 681069"/>
                <a:gd name="connsiteX11" fmla="*/ 385982 w 416883"/>
                <a:gd name="connsiteY11" fmla="*/ 330225 h 681069"/>
                <a:gd name="connsiteX12" fmla="*/ 398682 w 416883"/>
                <a:gd name="connsiteY12" fmla="*/ 215925 h 681069"/>
                <a:gd name="connsiteX13" fmla="*/ 319307 w 416883"/>
                <a:gd name="connsiteY13" fmla="*/ 25 h 68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883" h="681069">
                  <a:moveTo>
                    <a:pt x="319307" y="25"/>
                  </a:moveTo>
                  <a:cubicBezTo>
                    <a:pt x="319307" y="-2092"/>
                    <a:pt x="401328" y="125967"/>
                    <a:pt x="398682" y="203225"/>
                  </a:cubicBezTo>
                  <a:cubicBezTo>
                    <a:pt x="396036" y="280483"/>
                    <a:pt x="314015" y="427592"/>
                    <a:pt x="303432" y="463575"/>
                  </a:cubicBezTo>
                  <a:cubicBezTo>
                    <a:pt x="292849" y="499558"/>
                    <a:pt x="335182" y="419125"/>
                    <a:pt x="335182" y="419125"/>
                  </a:cubicBezTo>
                  <a:cubicBezTo>
                    <a:pt x="328303" y="428650"/>
                    <a:pt x="294436" y="488975"/>
                    <a:pt x="262157" y="520725"/>
                  </a:cubicBezTo>
                  <a:cubicBezTo>
                    <a:pt x="229878" y="552475"/>
                    <a:pt x="184899" y="583167"/>
                    <a:pt x="141507" y="609625"/>
                  </a:cubicBezTo>
                  <a:cubicBezTo>
                    <a:pt x="98115" y="636083"/>
                    <a:pt x="-15655" y="691117"/>
                    <a:pt x="1807" y="679475"/>
                  </a:cubicBezTo>
                  <a:cubicBezTo>
                    <a:pt x="19269" y="667833"/>
                    <a:pt x="193894" y="566233"/>
                    <a:pt x="246282" y="539775"/>
                  </a:cubicBezTo>
                  <a:cubicBezTo>
                    <a:pt x="298669" y="513317"/>
                    <a:pt x="313486" y="521783"/>
                    <a:pt x="316132" y="520725"/>
                  </a:cubicBezTo>
                  <a:cubicBezTo>
                    <a:pt x="318778" y="519667"/>
                    <a:pt x="246282" y="567292"/>
                    <a:pt x="262157" y="533425"/>
                  </a:cubicBezTo>
                  <a:cubicBezTo>
                    <a:pt x="278032" y="499558"/>
                    <a:pt x="390745" y="351392"/>
                    <a:pt x="411382" y="317525"/>
                  </a:cubicBezTo>
                  <a:cubicBezTo>
                    <a:pt x="432020" y="283658"/>
                    <a:pt x="388099" y="347158"/>
                    <a:pt x="385982" y="330225"/>
                  </a:cubicBezTo>
                  <a:cubicBezTo>
                    <a:pt x="383865" y="313292"/>
                    <a:pt x="408207" y="267783"/>
                    <a:pt x="398682" y="215925"/>
                  </a:cubicBezTo>
                  <a:cubicBezTo>
                    <a:pt x="389157" y="164067"/>
                    <a:pt x="319307" y="2142"/>
                    <a:pt x="319307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8395267-3EBB-642E-F6F8-F0D8CC6881A3}"/>
                </a:ext>
              </a:extLst>
            </p:cNvPr>
            <p:cNvSpPr/>
            <p:nvPr/>
          </p:nvSpPr>
          <p:spPr>
            <a:xfrm>
              <a:off x="6818545" y="7716475"/>
              <a:ext cx="179447" cy="488070"/>
            </a:xfrm>
            <a:custGeom>
              <a:avLst/>
              <a:gdLst>
                <a:gd name="connsiteX0" fmla="*/ 1355 w 179447"/>
                <a:gd name="connsiteY0" fmla="*/ 1950 h 488070"/>
                <a:gd name="connsiteX1" fmla="*/ 118830 w 179447"/>
                <a:gd name="connsiteY1" fmla="*/ 344850 h 488070"/>
                <a:gd name="connsiteX2" fmla="*/ 106130 w 179447"/>
                <a:gd name="connsiteY2" fmla="*/ 322625 h 488070"/>
                <a:gd name="connsiteX3" fmla="*/ 179155 w 179447"/>
                <a:gd name="connsiteY3" fmla="*/ 487725 h 488070"/>
                <a:gd name="connsiteX4" fmla="*/ 74380 w 179447"/>
                <a:gd name="connsiteY4" fmla="*/ 271825 h 488070"/>
                <a:gd name="connsiteX5" fmla="*/ 23580 w 179447"/>
                <a:gd name="connsiteY5" fmla="*/ 179750 h 488070"/>
                <a:gd name="connsiteX6" fmla="*/ 52155 w 179447"/>
                <a:gd name="connsiteY6" fmla="*/ 201975 h 488070"/>
                <a:gd name="connsiteX7" fmla="*/ 1355 w 179447"/>
                <a:gd name="connsiteY7" fmla="*/ 1950 h 48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447" h="488070">
                  <a:moveTo>
                    <a:pt x="1355" y="1950"/>
                  </a:moveTo>
                  <a:cubicBezTo>
                    <a:pt x="12468" y="25763"/>
                    <a:pt x="101368" y="291404"/>
                    <a:pt x="118830" y="344850"/>
                  </a:cubicBezTo>
                  <a:cubicBezTo>
                    <a:pt x="136292" y="398296"/>
                    <a:pt x="96076" y="298813"/>
                    <a:pt x="106130" y="322625"/>
                  </a:cubicBezTo>
                  <a:cubicBezTo>
                    <a:pt x="116184" y="346437"/>
                    <a:pt x="184447" y="496192"/>
                    <a:pt x="179155" y="487725"/>
                  </a:cubicBezTo>
                  <a:cubicBezTo>
                    <a:pt x="173863" y="479258"/>
                    <a:pt x="100309" y="323154"/>
                    <a:pt x="74380" y="271825"/>
                  </a:cubicBezTo>
                  <a:cubicBezTo>
                    <a:pt x="48451" y="220496"/>
                    <a:pt x="27284" y="191392"/>
                    <a:pt x="23580" y="179750"/>
                  </a:cubicBezTo>
                  <a:cubicBezTo>
                    <a:pt x="19876" y="168108"/>
                    <a:pt x="53213" y="224200"/>
                    <a:pt x="52155" y="201975"/>
                  </a:cubicBezTo>
                  <a:cubicBezTo>
                    <a:pt x="51097" y="179750"/>
                    <a:pt x="-9758" y="-21863"/>
                    <a:pt x="1355" y="1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68F7A6B0-D22B-D948-BC22-B008FFE508A4}"/>
                </a:ext>
              </a:extLst>
            </p:cNvPr>
            <p:cNvSpPr/>
            <p:nvPr/>
          </p:nvSpPr>
          <p:spPr>
            <a:xfrm>
              <a:off x="6764811" y="8215745"/>
              <a:ext cx="622365" cy="376059"/>
            </a:xfrm>
            <a:custGeom>
              <a:avLst/>
              <a:gdLst>
                <a:gd name="connsiteX0" fmla="*/ 1114 w 622365"/>
                <a:gd name="connsiteY0" fmla="*/ 1155 h 376059"/>
                <a:gd name="connsiteX1" fmla="*/ 115414 w 622365"/>
                <a:gd name="connsiteY1" fmla="*/ 74180 h 376059"/>
                <a:gd name="connsiteX2" fmla="*/ 61439 w 622365"/>
                <a:gd name="connsiteY2" fmla="*/ 112280 h 376059"/>
                <a:gd name="connsiteX3" fmla="*/ 105889 w 622365"/>
                <a:gd name="connsiteY3" fmla="*/ 283730 h 376059"/>
                <a:gd name="connsiteX4" fmla="*/ 93189 w 622365"/>
                <a:gd name="connsiteY4" fmla="*/ 77355 h 376059"/>
                <a:gd name="connsiteX5" fmla="*/ 217014 w 622365"/>
                <a:gd name="connsiteY5" fmla="*/ 175780 h 376059"/>
                <a:gd name="connsiteX6" fmla="*/ 607539 w 622365"/>
                <a:gd name="connsiteY6" fmla="*/ 369455 h 376059"/>
                <a:gd name="connsiteX7" fmla="*/ 499589 w 622365"/>
                <a:gd name="connsiteY7" fmla="*/ 312305 h 376059"/>
                <a:gd name="connsiteX8" fmla="*/ 115414 w 622365"/>
                <a:gd name="connsiteY8" fmla="*/ 131330 h 376059"/>
                <a:gd name="connsiteX9" fmla="*/ 197964 w 622365"/>
                <a:gd name="connsiteY9" fmla="*/ 137680 h 376059"/>
                <a:gd name="connsiteX10" fmla="*/ 1114 w 622365"/>
                <a:gd name="connsiteY10" fmla="*/ 1155 h 37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365" h="376059">
                  <a:moveTo>
                    <a:pt x="1114" y="1155"/>
                  </a:moveTo>
                  <a:cubicBezTo>
                    <a:pt x="-12644" y="-9428"/>
                    <a:pt x="105360" y="55659"/>
                    <a:pt x="115414" y="74180"/>
                  </a:cubicBezTo>
                  <a:cubicBezTo>
                    <a:pt x="125468" y="92701"/>
                    <a:pt x="63027" y="77355"/>
                    <a:pt x="61439" y="112280"/>
                  </a:cubicBezTo>
                  <a:cubicBezTo>
                    <a:pt x="59851" y="147205"/>
                    <a:pt x="100597" y="289551"/>
                    <a:pt x="105889" y="283730"/>
                  </a:cubicBezTo>
                  <a:cubicBezTo>
                    <a:pt x="111181" y="277909"/>
                    <a:pt x="74668" y="95347"/>
                    <a:pt x="93189" y="77355"/>
                  </a:cubicBezTo>
                  <a:cubicBezTo>
                    <a:pt x="111710" y="59363"/>
                    <a:pt x="131289" y="127097"/>
                    <a:pt x="217014" y="175780"/>
                  </a:cubicBezTo>
                  <a:cubicBezTo>
                    <a:pt x="302739" y="224463"/>
                    <a:pt x="560443" y="346701"/>
                    <a:pt x="607539" y="369455"/>
                  </a:cubicBezTo>
                  <a:cubicBezTo>
                    <a:pt x="654635" y="392209"/>
                    <a:pt x="581610" y="351992"/>
                    <a:pt x="499589" y="312305"/>
                  </a:cubicBezTo>
                  <a:cubicBezTo>
                    <a:pt x="417568" y="272618"/>
                    <a:pt x="165685" y="160434"/>
                    <a:pt x="115414" y="131330"/>
                  </a:cubicBezTo>
                  <a:cubicBezTo>
                    <a:pt x="65143" y="102226"/>
                    <a:pt x="210135" y="157788"/>
                    <a:pt x="197964" y="137680"/>
                  </a:cubicBezTo>
                  <a:cubicBezTo>
                    <a:pt x="185793" y="117572"/>
                    <a:pt x="14872" y="11738"/>
                    <a:pt x="1114" y="1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6E606389-5F74-C760-4BF0-C0DBFE38E326}"/>
                </a:ext>
              </a:extLst>
            </p:cNvPr>
            <p:cNvSpPr/>
            <p:nvPr/>
          </p:nvSpPr>
          <p:spPr>
            <a:xfrm>
              <a:off x="7454605" y="8048570"/>
              <a:ext cx="223453" cy="508750"/>
            </a:xfrm>
            <a:custGeom>
              <a:avLst/>
              <a:gdLst>
                <a:gd name="connsiteX0" fmla="*/ 197145 w 223453"/>
                <a:gd name="connsiteY0" fmla="*/ 55 h 508750"/>
                <a:gd name="connsiteX1" fmla="*/ 209845 w 223453"/>
                <a:gd name="connsiteY1" fmla="*/ 168330 h 508750"/>
                <a:gd name="connsiteX2" fmla="*/ 206670 w 223453"/>
                <a:gd name="connsiteY2" fmla="*/ 225480 h 508750"/>
                <a:gd name="connsiteX3" fmla="*/ 295 w 223453"/>
                <a:gd name="connsiteY3" fmla="*/ 508055 h 508750"/>
                <a:gd name="connsiteX4" fmla="*/ 162220 w 223453"/>
                <a:gd name="connsiteY4" fmla="*/ 304855 h 508750"/>
                <a:gd name="connsiteX5" fmla="*/ 213020 w 223453"/>
                <a:gd name="connsiteY5" fmla="*/ 285805 h 508750"/>
                <a:gd name="connsiteX6" fmla="*/ 159045 w 223453"/>
                <a:gd name="connsiteY6" fmla="*/ 314380 h 508750"/>
                <a:gd name="connsiteX7" fmla="*/ 203495 w 223453"/>
                <a:gd name="connsiteY7" fmla="*/ 187380 h 508750"/>
                <a:gd name="connsiteX8" fmla="*/ 197145 w 223453"/>
                <a:gd name="connsiteY8" fmla="*/ 55 h 50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53" h="508750">
                  <a:moveTo>
                    <a:pt x="197145" y="55"/>
                  </a:moveTo>
                  <a:cubicBezTo>
                    <a:pt x="198203" y="-3120"/>
                    <a:pt x="208258" y="130759"/>
                    <a:pt x="209845" y="168330"/>
                  </a:cubicBezTo>
                  <a:cubicBezTo>
                    <a:pt x="211432" y="205901"/>
                    <a:pt x="241595" y="168859"/>
                    <a:pt x="206670" y="225480"/>
                  </a:cubicBezTo>
                  <a:cubicBezTo>
                    <a:pt x="171745" y="282101"/>
                    <a:pt x="7703" y="494826"/>
                    <a:pt x="295" y="508055"/>
                  </a:cubicBezTo>
                  <a:cubicBezTo>
                    <a:pt x="-7113" y="521284"/>
                    <a:pt x="126766" y="341897"/>
                    <a:pt x="162220" y="304855"/>
                  </a:cubicBezTo>
                  <a:cubicBezTo>
                    <a:pt x="197674" y="267813"/>
                    <a:pt x="213549" y="284218"/>
                    <a:pt x="213020" y="285805"/>
                  </a:cubicBezTo>
                  <a:cubicBezTo>
                    <a:pt x="212491" y="287392"/>
                    <a:pt x="160632" y="330784"/>
                    <a:pt x="159045" y="314380"/>
                  </a:cubicBezTo>
                  <a:cubicBezTo>
                    <a:pt x="157458" y="297976"/>
                    <a:pt x="197674" y="236063"/>
                    <a:pt x="203495" y="187380"/>
                  </a:cubicBezTo>
                  <a:cubicBezTo>
                    <a:pt x="209316" y="138697"/>
                    <a:pt x="196087" y="3230"/>
                    <a:pt x="197145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1D109E2A-4CC5-E3A2-8D5E-1170374E1756}"/>
                </a:ext>
              </a:extLst>
            </p:cNvPr>
            <p:cNvSpPr/>
            <p:nvPr/>
          </p:nvSpPr>
          <p:spPr>
            <a:xfrm>
              <a:off x="7064758" y="8287753"/>
              <a:ext cx="761118" cy="563568"/>
            </a:xfrm>
            <a:custGeom>
              <a:avLst/>
              <a:gdLst>
                <a:gd name="connsiteX0" fmla="*/ 755267 w 761118"/>
                <a:gd name="connsiteY0" fmla="*/ 5347 h 563568"/>
                <a:gd name="connsiteX1" fmla="*/ 675892 w 761118"/>
                <a:gd name="connsiteY1" fmla="*/ 122822 h 563568"/>
                <a:gd name="connsiteX2" fmla="*/ 593342 w 761118"/>
                <a:gd name="connsiteY2" fmla="*/ 367297 h 563568"/>
                <a:gd name="connsiteX3" fmla="*/ 580642 w 761118"/>
                <a:gd name="connsiteY3" fmla="*/ 351422 h 563568"/>
                <a:gd name="connsiteX4" fmla="*/ 383792 w 761118"/>
                <a:gd name="connsiteY4" fmla="*/ 557797 h 563568"/>
                <a:gd name="connsiteX5" fmla="*/ 431417 w 761118"/>
                <a:gd name="connsiteY5" fmla="*/ 510172 h 563568"/>
                <a:gd name="connsiteX6" fmla="*/ 259967 w 761118"/>
                <a:gd name="connsiteY6" fmla="*/ 551447 h 563568"/>
                <a:gd name="connsiteX7" fmla="*/ 199642 w 761118"/>
                <a:gd name="connsiteY7" fmla="*/ 478422 h 563568"/>
                <a:gd name="connsiteX8" fmla="*/ 2792 w 761118"/>
                <a:gd name="connsiteY8" fmla="*/ 157747 h 563568"/>
                <a:gd name="connsiteX9" fmla="*/ 91692 w 761118"/>
                <a:gd name="connsiteY9" fmla="*/ 249822 h 563568"/>
                <a:gd name="connsiteX10" fmla="*/ 202817 w 761118"/>
                <a:gd name="connsiteY10" fmla="*/ 510172 h 563568"/>
                <a:gd name="connsiteX11" fmla="*/ 244092 w 761118"/>
                <a:gd name="connsiteY11" fmla="*/ 484772 h 563568"/>
                <a:gd name="connsiteX12" fmla="*/ 364742 w 761118"/>
                <a:gd name="connsiteY12" fmla="*/ 491122 h 563568"/>
                <a:gd name="connsiteX13" fmla="*/ 342517 w 761118"/>
                <a:gd name="connsiteY13" fmla="*/ 494297 h 563568"/>
                <a:gd name="connsiteX14" fmla="*/ 618742 w 761118"/>
                <a:gd name="connsiteY14" fmla="*/ 281572 h 563568"/>
                <a:gd name="connsiteX15" fmla="*/ 507617 w 761118"/>
                <a:gd name="connsiteY15" fmla="*/ 287922 h 563568"/>
                <a:gd name="connsiteX16" fmla="*/ 755267 w 761118"/>
                <a:gd name="connsiteY16" fmla="*/ 5347 h 56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118" h="563568">
                  <a:moveTo>
                    <a:pt x="755267" y="5347"/>
                  </a:moveTo>
                  <a:cubicBezTo>
                    <a:pt x="783313" y="-22170"/>
                    <a:pt x="702879" y="62497"/>
                    <a:pt x="675892" y="122822"/>
                  </a:cubicBezTo>
                  <a:cubicBezTo>
                    <a:pt x="648905" y="183147"/>
                    <a:pt x="609217" y="329197"/>
                    <a:pt x="593342" y="367297"/>
                  </a:cubicBezTo>
                  <a:cubicBezTo>
                    <a:pt x="577467" y="405397"/>
                    <a:pt x="615567" y="319672"/>
                    <a:pt x="580642" y="351422"/>
                  </a:cubicBezTo>
                  <a:cubicBezTo>
                    <a:pt x="545717" y="383172"/>
                    <a:pt x="408663" y="531339"/>
                    <a:pt x="383792" y="557797"/>
                  </a:cubicBezTo>
                  <a:cubicBezTo>
                    <a:pt x="358921" y="584255"/>
                    <a:pt x="452054" y="511230"/>
                    <a:pt x="431417" y="510172"/>
                  </a:cubicBezTo>
                  <a:cubicBezTo>
                    <a:pt x="410780" y="509114"/>
                    <a:pt x="298596" y="556739"/>
                    <a:pt x="259967" y="551447"/>
                  </a:cubicBezTo>
                  <a:cubicBezTo>
                    <a:pt x="221338" y="546155"/>
                    <a:pt x="242504" y="544039"/>
                    <a:pt x="199642" y="478422"/>
                  </a:cubicBezTo>
                  <a:cubicBezTo>
                    <a:pt x="156780" y="412805"/>
                    <a:pt x="20784" y="195847"/>
                    <a:pt x="2792" y="157747"/>
                  </a:cubicBezTo>
                  <a:cubicBezTo>
                    <a:pt x="-15200" y="119647"/>
                    <a:pt x="58355" y="191085"/>
                    <a:pt x="91692" y="249822"/>
                  </a:cubicBezTo>
                  <a:cubicBezTo>
                    <a:pt x="125029" y="308559"/>
                    <a:pt x="177417" y="471014"/>
                    <a:pt x="202817" y="510172"/>
                  </a:cubicBezTo>
                  <a:cubicBezTo>
                    <a:pt x="228217" y="549330"/>
                    <a:pt x="217104" y="487947"/>
                    <a:pt x="244092" y="484772"/>
                  </a:cubicBezTo>
                  <a:cubicBezTo>
                    <a:pt x="271080" y="481597"/>
                    <a:pt x="348338" y="489535"/>
                    <a:pt x="364742" y="491122"/>
                  </a:cubicBezTo>
                  <a:cubicBezTo>
                    <a:pt x="381146" y="492709"/>
                    <a:pt x="300184" y="529222"/>
                    <a:pt x="342517" y="494297"/>
                  </a:cubicBezTo>
                  <a:cubicBezTo>
                    <a:pt x="384850" y="459372"/>
                    <a:pt x="591225" y="315968"/>
                    <a:pt x="618742" y="281572"/>
                  </a:cubicBezTo>
                  <a:cubicBezTo>
                    <a:pt x="646259" y="247176"/>
                    <a:pt x="485921" y="329197"/>
                    <a:pt x="507617" y="287922"/>
                  </a:cubicBezTo>
                  <a:cubicBezTo>
                    <a:pt x="529313" y="246647"/>
                    <a:pt x="727221" y="32864"/>
                    <a:pt x="755267" y="53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7BF7256E-AD9A-E46A-07AE-D0634FD374C2}"/>
                </a:ext>
              </a:extLst>
            </p:cNvPr>
            <p:cNvSpPr/>
            <p:nvPr/>
          </p:nvSpPr>
          <p:spPr>
            <a:xfrm>
              <a:off x="6647986" y="8203316"/>
              <a:ext cx="178264" cy="1086941"/>
            </a:xfrm>
            <a:custGeom>
              <a:avLst/>
              <a:gdLst>
                <a:gd name="connsiteX0" fmla="*/ 178264 w 178264"/>
                <a:gd name="connsiteY0" fmla="*/ 884 h 1086941"/>
                <a:gd name="connsiteX1" fmla="*/ 44914 w 178264"/>
                <a:gd name="connsiteY1" fmla="*/ 312034 h 1086941"/>
                <a:gd name="connsiteX2" fmla="*/ 57614 w 178264"/>
                <a:gd name="connsiteY2" fmla="*/ 858134 h 1086941"/>
                <a:gd name="connsiteX3" fmla="*/ 41739 w 178264"/>
                <a:gd name="connsiteY3" fmla="*/ 823209 h 1086941"/>
                <a:gd name="connsiteX4" fmla="*/ 133814 w 178264"/>
                <a:gd name="connsiteY4" fmla="*/ 1086734 h 1086941"/>
                <a:gd name="connsiteX5" fmla="*/ 44914 w 178264"/>
                <a:gd name="connsiteY5" fmla="*/ 870834 h 1086941"/>
                <a:gd name="connsiteX6" fmla="*/ 19514 w 178264"/>
                <a:gd name="connsiteY6" fmla="*/ 1080384 h 1086941"/>
                <a:gd name="connsiteX7" fmla="*/ 19514 w 178264"/>
                <a:gd name="connsiteY7" fmla="*/ 696209 h 1086941"/>
                <a:gd name="connsiteX8" fmla="*/ 464 w 178264"/>
                <a:gd name="connsiteY8" fmla="*/ 381884 h 1086941"/>
                <a:gd name="connsiteX9" fmla="*/ 41739 w 178264"/>
                <a:gd name="connsiteY9" fmla="*/ 470784 h 1086941"/>
                <a:gd name="connsiteX10" fmla="*/ 44914 w 178264"/>
                <a:gd name="connsiteY10" fmla="*/ 226309 h 1086941"/>
                <a:gd name="connsiteX11" fmla="*/ 178264 w 178264"/>
                <a:gd name="connsiteY11" fmla="*/ 884 h 108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64" h="1086941">
                  <a:moveTo>
                    <a:pt x="178264" y="884"/>
                  </a:moveTo>
                  <a:cubicBezTo>
                    <a:pt x="178264" y="15171"/>
                    <a:pt x="65022" y="169159"/>
                    <a:pt x="44914" y="312034"/>
                  </a:cubicBezTo>
                  <a:cubicBezTo>
                    <a:pt x="24806" y="454909"/>
                    <a:pt x="58143" y="772938"/>
                    <a:pt x="57614" y="858134"/>
                  </a:cubicBezTo>
                  <a:cubicBezTo>
                    <a:pt x="57085" y="943330"/>
                    <a:pt x="29039" y="785109"/>
                    <a:pt x="41739" y="823209"/>
                  </a:cubicBezTo>
                  <a:cubicBezTo>
                    <a:pt x="54439" y="861309"/>
                    <a:pt x="133285" y="1078797"/>
                    <a:pt x="133814" y="1086734"/>
                  </a:cubicBezTo>
                  <a:cubicBezTo>
                    <a:pt x="134343" y="1094672"/>
                    <a:pt x="63964" y="871892"/>
                    <a:pt x="44914" y="870834"/>
                  </a:cubicBezTo>
                  <a:cubicBezTo>
                    <a:pt x="25864" y="869776"/>
                    <a:pt x="23747" y="1109488"/>
                    <a:pt x="19514" y="1080384"/>
                  </a:cubicBezTo>
                  <a:cubicBezTo>
                    <a:pt x="15281" y="1051280"/>
                    <a:pt x="22689" y="812626"/>
                    <a:pt x="19514" y="696209"/>
                  </a:cubicBezTo>
                  <a:cubicBezTo>
                    <a:pt x="16339" y="579792"/>
                    <a:pt x="-3240" y="419455"/>
                    <a:pt x="464" y="381884"/>
                  </a:cubicBezTo>
                  <a:cubicBezTo>
                    <a:pt x="4168" y="344313"/>
                    <a:pt x="34331" y="496713"/>
                    <a:pt x="41739" y="470784"/>
                  </a:cubicBezTo>
                  <a:cubicBezTo>
                    <a:pt x="49147" y="444855"/>
                    <a:pt x="20572" y="303567"/>
                    <a:pt x="44914" y="226309"/>
                  </a:cubicBezTo>
                  <a:cubicBezTo>
                    <a:pt x="69256" y="149051"/>
                    <a:pt x="178264" y="-13403"/>
                    <a:pt x="178264" y="8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EA149186-AE26-D7B9-6F50-AE268A21BCAB}"/>
                </a:ext>
              </a:extLst>
            </p:cNvPr>
            <p:cNvSpPr/>
            <p:nvPr/>
          </p:nvSpPr>
          <p:spPr>
            <a:xfrm>
              <a:off x="6395217" y="9196523"/>
              <a:ext cx="266137" cy="1095128"/>
            </a:xfrm>
            <a:custGeom>
              <a:avLst/>
              <a:gdLst>
                <a:gd name="connsiteX0" fmla="*/ 75433 w 266137"/>
                <a:gd name="connsiteY0" fmla="*/ 1452 h 1095128"/>
                <a:gd name="connsiteX1" fmla="*/ 119883 w 266137"/>
                <a:gd name="connsiteY1" fmla="*/ 395152 h 1095128"/>
                <a:gd name="connsiteX2" fmla="*/ 50033 w 266137"/>
                <a:gd name="connsiteY2" fmla="*/ 306252 h 1095128"/>
                <a:gd name="connsiteX3" fmla="*/ 97658 w 266137"/>
                <a:gd name="connsiteY3" fmla="*/ 455477 h 1095128"/>
                <a:gd name="connsiteX4" fmla="*/ 262758 w 266137"/>
                <a:gd name="connsiteY4" fmla="*/ 1080952 h 1095128"/>
                <a:gd name="connsiteX5" fmla="*/ 192908 w 266137"/>
                <a:gd name="connsiteY5" fmla="*/ 839652 h 1095128"/>
                <a:gd name="connsiteX6" fmla="*/ 5583 w 266137"/>
                <a:gd name="connsiteY6" fmla="*/ 242752 h 1095128"/>
                <a:gd name="connsiteX7" fmla="*/ 46858 w 266137"/>
                <a:gd name="connsiteY7" fmla="*/ 261802 h 1095128"/>
                <a:gd name="connsiteX8" fmla="*/ 21458 w 266137"/>
                <a:gd name="connsiteY8" fmla="*/ 87177 h 1095128"/>
                <a:gd name="connsiteX9" fmla="*/ 75433 w 266137"/>
                <a:gd name="connsiteY9" fmla="*/ 255452 h 1095128"/>
                <a:gd name="connsiteX10" fmla="*/ 75433 w 266137"/>
                <a:gd name="connsiteY10" fmla="*/ 1452 h 109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137" h="1095128">
                  <a:moveTo>
                    <a:pt x="75433" y="1452"/>
                  </a:moveTo>
                  <a:cubicBezTo>
                    <a:pt x="82841" y="24735"/>
                    <a:pt x="124116" y="344352"/>
                    <a:pt x="119883" y="395152"/>
                  </a:cubicBezTo>
                  <a:cubicBezTo>
                    <a:pt x="115650" y="445952"/>
                    <a:pt x="53737" y="296198"/>
                    <a:pt x="50033" y="306252"/>
                  </a:cubicBezTo>
                  <a:cubicBezTo>
                    <a:pt x="46329" y="316306"/>
                    <a:pt x="62204" y="326360"/>
                    <a:pt x="97658" y="455477"/>
                  </a:cubicBezTo>
                  <a:cubicBezTo>
                    <a:pt x="133112" y="584594"/>
                    <a:pt x="246883" y="1016923"/>
                    <a:pt x="262758" y="1080952"/>
                  </a:cubicBezTo>
                  <a:cubicBezTo>
                    <a:pt x="278633" y="1144981"/>
                    <a:pt x="235770" y="979352"/>
                    <a:pt x="192908" y="839652"/>
                  </a:cubicBezTo>
                  <a:cubicBezTo>
                    <a:pt x="150046" y="699952"/>
                    <a:pt x="29925" y="339060"/>
                    <a:pt x="5583" y="242752"/>
                  </a:cubicBezTo>
                  <a:cubicBezTo>
                    <a:pt x="-18759" y="146444"/>
                    <a:pt x="44212" y="287731"/>
                    <a:pt x="46858" y="261802"/>
                  </a:cubicBezTo>
                  <a:cubicBezTo>
                    <a:pt x="49504" y="235873"/>
                    <a:pt x="16696" y="88235"/>
                    <a:pt x="21458" y="87177"/>
                  </a:cubicBezTo>
                  <a:cubicBezTo>
                    <a:pt x="26220" y="86119"/>
                    <a:pt x="65379" y="268681"/>
                    <a:pt x="75433" y="255452"/>
                  </a:cubicBezTo>
                  <a:cubicBezTo>
                    <a:pt x="85487" y="242223"/>
                    <a:pt x="68025" y="-21831"/>
                    <a:pt x="75433" y="14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11DE2AA8-341C-B9F8-52A9-BD03C4FAA9FB}"/>
                </a:ext>
              </a:extLst>
            </p:cNvPr>
            <p:cNvSpPr/>
            <p:nvPr/>
          </p:nvSpPr>
          <p:spPr>
            <a:xfrm>
              <a:off x="6616424" y="10346933"/>
              <a:ext cx="192845" cy="1048745"/>
            </a:xfrm>
            <a:custGeom>
              <a:avLst/>
              <a:gdLst>
                <a:gd name="connsiteX0" fmla="*/ 276 w 192845"/>
                <a:gd name="connsiteY0" fmla="*/ 6742 h 1048745"/>
                <a:gd name="connsiteX1" fmla="*/ 133626 w 192845"/>
                <a:gd name="connsiteY1" fmla="*/ 492517 h 1048745"/>
                <a:gd name="connsiteX2" fmla="*/ 133626 w 192845"/>
                <a:gd name="connsiteY2" fmla="*/ 416317 h 1048745"/>
                <a:gd name="connsiteX3" fmla="*/ 178076 w 192845"/>
                <a:gd name="connsiteY3" fmla="*/ 1044967 h 1048745"/>
                <a:gd name="connsiteX4" fmla="*/ 187601 w 192845"/>
                <a:gd name="connsiteY4" fmla="*/ 657617 h 1048745"/>
                <a:gd name="connsiteX5" fmla="*/ 101876 w 192845"/>
                <a:gd name="connsiteY5" fmla="*/ 225817 h 1048745"/>
                <a:gd name="connsiteX6" fmla="*/ 98701 w 192845"/>
                <a:gd name="connsiteY6" fmla="*/ 209942 h 1048745"/>
                <a:gd name="connsiteX7" fmla="*/ 276 w 192845"/>
                <a:gd name="connsiteY7" fmla="*/ 6742 h 10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45" h="1048745">
                  <a:moveTo>
                    <a:pt x="276" y="6742"/>
                  </a:moveTo>
                  <a:cubicBezTo>
                    <a:pt x="6097" y="53838"/>
                    <a:pt x="111401" y="424255"/>
                    <a:pt x="133626" y="492517"/>
                  </a:cubicBezTo>
                  <a:cubicBezTo>
                    <a:pt x="155851" y="560779"/>
                    <a:pt x="126218" y="324242"/>
                    <a:pt x="133626" y="416317"/>
                  </a:cubicBezTo>
                  <a:cubicBezTo>
                    <a:pt x="141034" y="508392"/>
                    <a:pt x="169080" y="1004750"/>
                    <a:pt x="178076" y="1044967"/>
                  </a:cubicBezTo>
                  <a:cubicBezTo>
                    <a:pt x="187072" y="1085184"/>
                    <a:pt x="200301" y="794142"/>
                    <a:pt x="187601" y="657617"/>
                  </a:cubicBezTo>
                  <a:cubicBezTo>
                    <a:pt x="174901" y="521092"/>
                    <a:pt x="116693" y="300430"/>
                    <a:pt x="101876" y="225817"/>
                  </a:cubicBezTo>
                  <a:cubicBezTo>
                    <a:pt x="87059" y="151205"/>
                    <a:pt x="115105" y="246454"/>
                    <a:pt x="98701" y="209942"/>
                  </a:cubicBezTo>
                  <a:cubicBezTo>
                    <a:pt x="82297" y="173430"/>
                    <a:pt x="-5545" y="-40354"/>
                    <a:pt x="276" y="6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BB84888C-F901-71FA-0F22-798D7CC5C4BC}"/>
                </a:ext>
              </a:extLst>
            </p:cNvPr>
            <p:cNvSpPr/>
            <p:nvPr/>
          </p:nvSpPr>
          <p:spPr>
            <a:xfrm>
              <a:off x="6740412" y="11506009"/>
              <a:ext cx="166529" cy="1298686"/>
            </a:xfrm>
            <a:custGeom>
              <a:avLst/>
              <a:gdLst>
                <a:gd name="connsiteX0" fmla="*/ 114413 w 166529"/>
                <a:gd name="connsiteY0" fmla="*/ 191 h 1298686"/>
                <a:gd name="connsiteX1" fmla="*/ 89013 w 166529"/>
                <a:gd name="connsiteY1" fmla="*/ 355791 h 1298686"/>
                <a:gd name="connsiteX2" fmla="*/ 66788 w 166529"/>
                <a:gd name="connsiteY2" fmla="*/ 327216 h 1298686"/>
                <a:gd name="connsiteX3" fmla="*/ 162038 w 166529"/>
                <a:gd name="connsiteY3" fmla="*/ 822516 h 1298686"/>
                <a:gd name="connsiteX4" fmla="*/ 139813 w 166529"/>
                <a:gd name="connsiteY4" fmla="*/ 771716 h 1298686"/>
                <a:gd name="connsiteX5" fmla="*/ 41388 w 166529"/>
                <a:gd name="connsiteY5" fmla="*/ 1289241 h 1298686"/>
                <a:gd name="connsiteX6" fmla="*/ 69963 w 166529"/>
                <a:gd name="connsiteY6" fmla="*/ 1063816 h 1298686"/>
                <a:gd name="connsiteX7" fmla="*/ 25513 w 166529"/>
                <a:gd name="connsiteY7" fmla="*/ 539941 h 1298686"/>
                <a:gd name="connsiteX8" fmla="*/ 113 w 166529"/>
                <a:gd name="connsiteY8" fmla="*/ 416116 h 1298686"/>
                <a:gd name="connsiteX9" fmla="*/ 35038 w 166529"/>
                <a:gd name="connsiteY9" fmla="*/ 409766 h 1298686"/>
                <a:gd name="connsiteX10" fmla="*/ 114413 w 166529"/>
                <a:gd name="connsiteY10" fmla="*/ 191 h 129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529" h="1298686">
                  <a:moveTo>
                    <a:pt x="114413" y="191"/>
                  </a:moveTo>
                  <a:cubicBezTo>
                    <a:pt x="123409" y="-8805"/>
                    <a:pt x="96950" y="301287"/>
                    <a:pt x="89013" y="355791"/>
                  </a:cubicBezTo>
                  <a:cubicBezTo>
                    <a:pt x="81076" y="410295"/>
                    <a:pt x="54617" y="249428"/>
                    <a:pt x="66788" y="327216"/>
                  </a:cubicBezTo>
                  <a:cubicBezTo>
                    <a:pt x="78959" y="405004"/>
                    <a:pt x="149867" y="748433"/>
                    <a:pt x="162038" y="822516"/>
                  </a:cubicBezTo>
                  <a:cubicBezTo>
                    <a:pt x="174209" y="896599"/>
                    <a:pt x="159921" y="693929"/>
                    <a:pt x="139813" y="771716"/>
                  </a:cubicBezTo>
                  <a:cubicBezTo>
                    <a:pt x="119705" y="849504"/>
                    <a:pt x="53030" y="1240558"/>
                    <a:pt x="41388" y="1289241"/>
                  </a:cubicBezTo>
                  <a:cubicBezTo>
                    <a:pt x="29746" y="1337924"/>
                    <a:pt x="72609" y="1188699"/>
                    <a:pt x="69963" y="1063816"/>
                  </a:cubicBezTo>
                  <a:cubicBezTo>
                    <a:pt x="67317" y="938933"/>
                    <a:pt x="37155" y="647891"/>
                    <a:pt x="25513" y="539941"/>
                  </a:cubicBezTo>
                  <a:cubicBezTo>
                    <a:pt x="13871" y="431991"/>
                    <a:pt x="-1474" y="437812"/>
                    <a:pt x="113" y="416116"/>
                  </a:cubicBezTo>
                  <a:cubicBezTo>
                    <a:pt x="1700" y="394420"/>
                    <a:pt x="21809" y="476970"/>
                    <a:pt x="35038" y="409766"/>
                  </a:cubicBezTo>
                  <a:cubicBezTo>
                    <a:pt x="48267" y="342562"/>
                    <a:pt x="105417" y="9187"/>
                    <a:pt x="114413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EBB28F81-B5BB-1328-8616-D1932F23F21D}"/>
                </a:ext>
              </a:extLst>
            </p:cNvPr>
            <p:cNvSpPr/>
            <p:nvPr/>
          </p:nvSpPr>
          <p:spPr>
            <a:xfrm>
              <a:off x="3079041" y="8242667"/>
              <a:ext cx="447039" cy="1602660"/>
            </a:xfrm>
            <a:custGeom>
              <a:avLst/>
              <a:gdLst>
                <a:gd name="connsiteX0" fmla="*/ 144686 w 447039"/>
                <a:gd name="connsiteY0" fmla="*/ 929 h 1602660"/>
                <a:gd name="connsiteX1" fmla="*/ 140020 w 447039"/>
                <a:gd name="connsiteY1" fmla="*/ 178211 h 1602660"/>
                <a:gd name="connsiteX2" fmla="*/ 443265 w 447039"/>
                <a:gd name="connsiteY2" fmla="*/ 612084 h 1602660"/>
                <a:gd name="connsiteX3" fmla="*/ 303306 w 447039"/>
                <a:gd name="connsiteY3" fmla="*/ 420806 h 1602660"/>
                <a:gd name="connsiteX4" fmla="*/ 205335 w 447039"/>
                <a:gd name="connsiteY4" fmla="*/ 626080 h 1602660"/>
                <a:gd name="connsiteX5" fmla="*/ 116694 w 447039"/>
                <a:gd name="connsiteY5" fmla="*/ 1115937 h 1602660"/>
                <a:gd name="connsiteX6" fmla="*/ 182008 w 447039"/>
                <a:gd name="connsiteY6" fmla="*/ 1050623 h 1602660"/>
                <a:gd name="connsiteX7" fmla="*/ 61 w 447039"/>
                <a:gd name="connsiteY7" fmla="*/ 1601129 h 1602660"/>
                <a:gd name="connsiteX8" fmla="*/ 163347 w 447039"/>
                <a:gd name="connsiteY8" fmla="*/ 1190582 h 1602660"/>
                <a:gd name="connsiteX9" fmla="*/ 303306 w 447039"/>
                <a:gd name="connsiteY9" fmla="*/ 486121 h 1602660"/>
                <a:gd name="connsiteX10" fmla="*/ 242657 w 447039"/>
                <a:gd name="connsiteY10" fmla="*/ 434802 h 1602660"/>
                <a:gd name="connsiteX11" fmla="*/ 88702 w 447039"/>
                <a:gd name="connsiteY11" fmla="*/ 178211 h 1602660"/>
                <a:gd name="connsiteX12" fmla="*/ 177343 w 447039"/>
                <a:gd name="connsiteY12" fmla="*/ 243525 h 1602660"/>
                <a:gd name="connsiteX13" fmla="*/ 144686 w 447039"/>
                <a:gd name="connsiteY13" fmla="*/ 929 h 16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039" h="1602660">
                  <a:moveTo>
                    <a:pt x="144686" y="929"/>
                  </a:moveTo>
                  <a:cubicBezTo>
                    <a:pt x="138466" y="-9957"/>
                    <a:pt x="90257" y="76352"/>
                    <a:pt x="140020" y="178211"/>
                  </a:cubicBezTo>
                  <a:cubicBezTo>
                    <a:pt x="189783" y="280070"/>
                    <a:pt x="416051" y="571652"/>
                    <a:pt x="443265" y="612084"/>
                  </a:cubicBezTo>
                  <a:cubicBezTo>
                    <a:pt x="470479" y="652516"/>
                    <a:pt x="342961" y="418473"/>
                    <a:pt x="303306" y="420806"/>
                  </a:cubicBezTo>
                  <a:cubicBezTo>
                    <a:pt x="263651" y="423139"/>
                    <a:pt x="236437" y="510225"/>
                    <a:pt x="205335" y="626080"/>
                  </a:cubicBezTo>
                  <a:cubicBezTo>
                    <a:pt x="174233" y="741935"/>
                    <a:pt x="120582" y="1045180"/>
                    <a:pt x="116694" y="1115937"/>
                  </a:cubicBezTo>
                  <a:cubicBezTo>
                    <a:pt x="112806" y="1186694"/>
                    <a:pt x="201447" y="969758"/>
                    <a:pt x="182008" y="1050623"/>
                  </a:cubicBezTo>
                  <a:cubicBezTo>
                    <a:pt x="162569" y="1131488"/>
                    <a:pt x="3171" y="1577803"/>
                    <a:pt x="61" y="1601129"/>
                  </a:cubicBezTo>
                  <a:cubicBezTo>
                    <a:pt x="-3049" y="1624455"/>
                    <a:pt x="112806" y="1376417"/>
                    <a:pt x="163347" y="1190582"/>
                  </a:cubicBezTo>
                  <a:cubicBezTo>
                    <a:pt x="213888" y="1004747"/>
                    <a:pt x="290088" y="612084"/>
                    <a:pt x="303306" y="486121"/>
                  </a:cubicBezTo>
                  <a:cubicBezTo>
                    <a:pt x="316524" y="360158"/>
                    <a:pt x="278424" y="486120"/>
                    <a:pt x="242657" y="434802"/>
                  </a:cubicBezTo>
                  <a:cubicBezTo>
                    <a:pt x="206890" y="383484"/>
                    <a:pt x="99588" y="210090"/>
                    <a:pt x="88702" y="178211"/>
                  </a:cubicBezTo>
                  <a:cubicBezTo>
                    <a:pt x="77816" y="146332"/>
                    <a:pt x="169568" y="266852"/>
                    <a:pt x="177343" y="243525"/>
                  </a:cubicBezTo>
                  <a:cubicBezTo>
                    <a:pt x="185119" y="220198"/>
                    <a:pt x="150906" y="11815"/>
                    <a:pt x="144686" y="9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1C436E2C-8017-5B8B-038F-E609B2B548F2}"/>
                </a:ext>
              </a:extLst>
            </p:cNvPr>
            <p:cNvSpPr/>
            <p:nvPr/>
          </p:nvSpPr>
          <p:spPr>
            <a:xfrm>
              <a:off x="2781978" y="9273740"/>
              <a:ext cx="495044" cy="2348332"/>
            </a:xfrm>
            <a:custGeom>
              <a:avLst/>
              <a:gdLst>
                <a:gd name="connsiteX0" fmla="*/ 483736 w 495044"/>
                <a:gd name="connsiteY0" fmla="*/ 47542 h 2348332"/>
                <a:gd name="connsiteX1" fmla="*/ 441749 w 495044"/>
                <a:gd name="connsiteY1" fmla="*/ 98860 h 2348332"/>
                <a:gd name="connsiteX2" fmla="*/ 73189 w 495044"/>
                <a:gd name="connsiteY2" fmla="*/ 924619 h 2348332"/>
                <a:gd name="connsiteX3" fmla="*/ 152500 w 495044"/>
                <a:gd name="connsiteY3" fmla="*/ 803321 h 2348332"/>
                <a:gd name="connsiteX4" fmla="*/ 68524 w 495044"/>
                <a:gd name="connsiteY4" fmla="*/ 1302509 h 2348332"/>
                <a:gd name="connsiteX5" fmla="*/ 7875 w 495044"/>
                <a:gd name="connsiteY5" fmla="*/ 1797031 h 2348332"/>
                <a:gd name="connsiteX6" fmla="*/ 7875 w 495044"/>
                <a:gd name="connsiteY6" fmla="*/ 1671068 h 2348332"/>
                <a:gd name="connsiteX7" fmla="*/ 73189 w 495044"/>
                <a:gd name="connsiteY7" fmla="*/ 2333542 h 2348332"/>
                <a:gd name="connsiteX8" fmla="*/ 40532 w 495044"/>
                <a:gd name="connsiteY8" fmla="*/ 2039627 h 2348332"/>
                <a:gd name="connsiteX9" fmla="*/ 12540 w 495044"/>
                <a:gd name="connsiteY9" fmla="*/ 1017925 h 2348332"/>
                <a:gd name="connsiteX10" fmla="*/ 68524 w 495044"/>
                <a:gd name="connsiteY10" fmla="*/ 952611 h 2348332"/>
                <a:gd name="connsiteX11" fmla="*/ 362438 w 495044"/>
                <a:gd name="connsiteY11" fmla="*/ 266811 h 2348332"/>
                <a:gd name="connsiteX12" fmla="*/ 353108 w 495044"/>
                <a:gd name="connsiteY12" fmla="*/ 392774 h 2348332"/>
                <a:gd name="connsiteX13" fmla="*/ 483736 w 495044"/>
                <a:gd name="connsiteY13" fmla="*/ 47542 h 234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044" h="2348332">
                  <a:moveTo>
                    <a:pt x="483736" y="47542"/>
                  </a:moveTo>
                  <a:cubicBezTo>
                    <a:pt x="498509" y="-1444"/>
                    <a:pt x="510173" y="-47319"/>
                    <a:pt x="441749" y="98860"/>
                  </a:cubicBezTo>
                  <a:cubicBezTo>
                    <a:pt x="373325" y="245039"/>
                    <a:pt x="121397" y="807209"/>
                    <a:pt x="73189" y="924619"/>
                  </a:cubicBezTo>
                  <a:cubicBezTo>
                    <a:pt x="24981" y="1042029"/>
                    <a:pt x="153277" y="740339"/>
                    <a:pt x="152500" y="803321"/>
                  </a:cubicBezTo>
                  <a:cubicBezTo>
                    <a:pt x="151722" y="866303"/>
                    <a:pt x="92628" y="1136891"/>
                    <a:pt x="68524" y="1302509"/>
                  </a:cubicBezTo>
                  <a:cubicBezTo>
                    <a:pt x="44420" y="1468127"/>
                    <a:pt x="17983" y="1735605"/>
                    <a:pt x="7875" y="1797031"/>
                  </a:cubicBezTo>
                  <a:cubicBezTo>
                    <a:pt x="-2233" y="1858457"/>
                    <a:pt x="-3011" y="1581650"/>
                    <a:pt x="7875" y="1671068"/>
                  </a:cubicBezTo>
                  <a:cubicBezTo>
                    <a:pt x="18761" y="1760487"/>
                    <a:pt x="67746" y="2272116"/>
                    <a:pt x="73189" y="2333542"/>
                  </a:cubicBezTo>
                  <a:cubicBezTo>
                    <a:pt x="78632" y="2394968"/>
                    <a:pt x="50640" y="2258896"/>
                    <a:pt x="40532" y="2039627"/>
                  </a:cubicBezTo>
                  <a:cubicBezTo>
                    <a:pt x="30424" y="1820358"/>
                    <a:pt x="7875" y="1199094"/>
                    <a:pt x="12540" y="1017925"/>
                  </a:cubicBezTo>
                  <a:cubicBezTo>
                    <a:pt x="17205" y="836756"/>
                    <a:pt x="10208" y="1077797"/>
                    <a:pt x="68524" y="952611"/>
                  </a:cubicBezTo>
                  <a:cubicBezTo>
                    <a:pt x="126840" y="827425"/>
                    <a:pt x="315007" y="360117"/>
                    <a:pt x="362438" y="266811"/>
                  </a:cubicBezTo>
                  <a:cubicBezTo>
                    <a:pt x="409869" y="173505"/>
                    <a:pt x="336779" y="427764"/>
                    <a:pt x="353108" y="392774"/>
                  </a:cubicBezTo>
                  <a:cubicBezTo>
                    <a:pt x="369437" y="357784"/>
                    <a:pt x="468963" y="96528"/>
                    <a:pt x="483736" y="47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F7D4EA3F-D0EE-CCE3-9CDF-D9799C4DB838}"/>
                </a:ext>
              </a:extLst>
            </p:cNvPr>
            <p:cNvSpPr/>
            <p:nvPr/>
          </p:nvSpPr>
          <p:spPr>
            <a:xfrm>
              <a:off x="3409471" y="891349"/>
              <a:ext cx="927410" cy="1395923"/>
            </a:xfrm>
            <a:custGeom>
              <a:avLst/>
              <a:gdLst>
                <a:gd name="connsiteX0" fmla="*/ 764139 w 927410"/>
                <a:gd name="connsiteY0" fmla="*/ 133083 h 1395923"/>
                <a:gd name="connsiteX1" fmla="*/ 213981 w 927410"/>
                <a:gd name="connsiteY1" fmla="*/ 478354 h 1395923"/>
                <a:gd name="connsiteX2" fmla="*/ 464398 w 927410"/>
                <a:gd name="connsiteY2" fmla="*/ 398676 h 1395923"/>
                <a:gd name="connsiteX3" fmla="*/ 107744 w 927410"/>
                <a:gd name="connsiteY3" fmla="*/ 675652 h 1395923"/>
                <a:gd name="connsiteX4" fmla="*/ 221570 w 927410"/>
                <a:gd name="connsiteY4" fmla="*/ 592180 h 1395923"/>
                <a:gd name="connsiteX5" fmla="*/ 9095 w 927410"/>
                <a:gd name="connsiteY5" fmla="*/ 1104395 h 1395923"/>
                <a:gd name="connsiteX6" fmla="*/ 35654 w 927410"/>
                <a:gd name="connsiteY6" fmla="*/ 865361 h 1395923"/>
                <a:gd name="connsiteX7" fmla="*/ 5301 w 927410"/>
                <a:gd name="connsiteY7" fmla="*/ 1385166 h 1395923"/>
                <a:gd name="connsiteX8" fmla="*/ 24272 w 927410"/>
                <a:gd name="connsiteY8" fmla="*/ 1146131 h 1395923"/>
                <a:gd name="connsiteX9" fmla="*/ 107744 w 927410"/>
                <a:gd name="connsiteY9" fmla="*/ 334175 h 1395923"/>
                <a:gd name="connsiteX10" fmla="*/ 153274 w 927410"/>
                <a:gd name="connsiteY10" fmla="*/ 334175 h 1395923"/>
                <a:gd name="connsiteX11" fmla="*/ 536488 w 927410"/>
                <a:gd name="connsiteY11" fmla="*/ 45816 h 1395923"/>
                <a:gd name="connsiteX12" fmla="*/ 297453 w 927410"/>
                <a:gd name="connsiteY12" fmla="*/ 171024 h 1395923"/>
                <a:gd name="connsiteX13" fmla="*/ 927289 w 927410"/>
                <a:gd name="connsiteY13" fmla="*/ 286 h 1395923"/>
                <a:gd name="connsiteX14" fmla="*/ 354366 w 927410"/>
                <a:gd name="connsiteY14" fmla="*/ 220349 h 1395923"/>
                <a:gd name="connsiteX15" fmla="*/ 764139 w 927410"/>
                <a:gd name="connsiteY15" fmla="*/ 133083 h 139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7410" h="1395923">
                  <a:moveTo>
                    <a:pt x="764139" y="133083"/>
                  </a:moveTo>
                  <a:cubicBezTo>
                    <a:pt x="740742" y="176084"/>
                    <a:pt x="263938" y="434089"/>
                    <a:pt x="213981" y="478354"/>
                  </a:cubicBezTo>
                  <a:cubicBezTo>
                    <a:pt x="164024" y="522619"/>
                    <a:pt x="482104" y="365793"/>
                    <a:pt x="464398" y="398676"/>
                  </a:cubicBezTo>
                  <a:cubicBezTo>
                    <a:pt x="446692" y="431559"/>
                    <a:pt x="148215" y="643401"/>
                    <a:pt x="107744" y="675652"/>
                  </a:cubicBezTo>
                  <a:cubicBezTo>
                    <a:pt x="67273" y="707903"/>
                    <a:pt x="238011" y="520723"/>
                    <a:pt x="221570" y="592180"/>
                  </a:cubicBezTo>
                  <a:cubicBezTo>
                    <a:pt x="205128" y="663637"/>
                    <a:pt x="40081" y="1058865"/>
                    <a:pt x="9095" y="1104395"/>
                  </a:cubicBezTo>
                  <a:cubicBezTo>
                    <a:pt x="-21891" y="1149925"/>
                    <a:pt x="36286" y="818566"/>
                    <a:pt x="35654" y="865361"/>
                  </a:cubicBezTo>
                  <a:cubicBezTo>
                    <a:pt x="35022" y="912156"/>
                    <a:pt x="7198" y="1338371"/>
                    <a:pt x="5301" y="1385166"/>
                  </a:cubicBezTo>
                  <a:cubicBezTo>
                    <a:pt x="3404" y="1431961"/>
                    <a:pt x="7198" y="1321296"/>
                    <a:pt x="24272" y="1146131"/>
                  </a:cubicBezTo>
                  <a:cubicBezTo>
                    <a:pt x="41346" y="970966"/>
                    <a:pt x="86244" y="469501"/>
                    <a:pt x="107744" y="334175"/>
                  </a:cubicBezTo>
                  <a:cubicBezTo>
                    <a:pt x="129244" y="198849"/>
                    <a:pt x="81817" y="382235"/>
                    <a:pt x="153274" y="334175"/>
                  </a:cubicBezTo>
                  <a:cubicBezTo>
                    <a:pt x="224731" y="286115"/>
                    <a:pt x="512458" y="73008"/>
                    <a:pt x="536488" y="45816"/>
                  </a:cubicBezTo>
                  <a:cubicBezTo>
                    <a:pt x="560518" y="18624"/>
                    <a:pt x="232319" y="178612"/>
                    <a:pt x="297453" y="171024"/>
                  </a:cubicBezTo>
                  <a:cubicBezTo>
                    <a:pt x="362586" y="163436"/>
                    <a:pt x="917804" y="-7935"/>
                    <a:pt x="927289" y="286"/>
                  </a:cubicBezTo>
                  <a:cubicBezTo>
                    <a:pt x="936775" y="8507"/>
                    <a:pt x="387881" y="195687"/>
                    <a:pt x="354366" y="220349"/>
                  </a:cubicBezTo>
                  <a:cubicBezTo>
                    <a:pt x="320851" y="245011"/>
                    <a:pt x="787536" y="90082"/>
                    <a:pt x="764139" y="1330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C664EC03-4DD3-8639-A812-EFFD237DABAA}"/>
                </a:ext>
              </a:extLst>
            </p:cNvPr>
            <p:cNvSpPr/>
            <p:nvPr/>
          </p:nvSpPr>
          <p:spPr>
            <a:xfrm>
              <a:off x="3997092" y="815725"/>
              <a:ext cx="1566456" cy="1207853"/>
            </a:xfrm>
            <a:custGeom>
              <a:avLst/>
              <a:gdLst>
                <a:gd name="connsiteX0" fmla="*/ 28545 w 1566456"/>
                <a:gd name="connsiteY0" fmla="*/ 18997 h 1207853"/>
                <a:gd name="connsiteX1" fmla="*/ 119605 w 1566456"/>
                <a:gd name="connsiteY1" fmla="*/ 18997 h 1207853"/>
                <a:gd name="connsiteX2" fmla="*/ 730470 w 1566456"/>
                <a:gd name="connsiteY2" fmla="*/ 132823 h 1207853"/>
                <a:gd name="connsiteX3" fmla="*/ 741852 w 1566456"/>
                <a:gd name="connsiteY3" fmla="*/ 144205 h 1207853"/>
                <a:gd name="connsiteX4" fmla="*/ 1056770 w 1566456"/>
                <a:gd name="connsiteY4" fmla="*/ 406004 h 1207853"/>
                <a:gd name="connsiteX5" fmla="*/ 1052976 w 1566456"/>
                <a:gd name="connsiteY5" fmla="*/ 360474 h 1207853"/>
                <a:gd name="connsiteX6" fmla="*/ 1489308 w 1566456"/>
                <a:gd name="connsiteY6" fmla="*/ 588126 h 1207853"/>
                <a:gd name="connsiteX7" fmla="*/ 1443778 w 1566456"/>
                <a:gd name="connsiteY7" fmla="*/ 580537 h 1207853"/>
                <a:gd name="connsiteX8" fmla="*/ 1561398 w 1566456"/>
                <a:gd name="connsiteY8" fmla="*/ 1187608 h 1207853"/>
                <a:gd name="connsiteX9" fmla="*/ 1500691 w 1566456"/>
                <a:gd name="connsiteY9" fmla="*/ 1001692 h 1207853"/>
                <a:gd name="connsiteX10" fmla="*/ 1117477 w 1566456"/>
                <a:gd name="connsiteY10" fmla="*/ 398416 h 1207853"/>
                <a:gd name="connsiteX11" fmla="*/ 1235097 w 1566456"/>
                <a:gd name="connsiteY11" fmla="*/ 584331 h 1207853"/>
                <a:gd name="connsiteX12" fmla="*/ 574908 w 1566456"/>
                <a:gd name="connsiteY12" fmla="*/ 246648 h 1207853"/>
                <a:gd name="connsiteX13" fmla="*/ 776000 w 1566456"/>
                <a:gd name="connsiteY13" fmla="*/ 345297 h 1207853"/>
                <a:gd name="connsiteX14" fmla="*/ 9574 w 1566456"/>
                <a:gd name="connsiteY14" fmla="*/ 208707 h 1207853"/>
                <a:gd name="connsiteX15" fmla="*/ 472465 w 1566456"/>
                <a:gd name="connsiteY15" fmla="*/ 204912 h 1207853"/>
                <a:gd name="connsiteX16" fmla="*/ 28545 w 1566456"/>
                <a:gd name="connsiteY16" fmla="*/ 18997 h 12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6456" h="1207853">
                  <a:moveTo>
                    <a:pt x="28545" y="18997"/>
                  </a:moveTo>
                  <a:cubicBezTo>
                    <a:pt x="-30265" y="-11989"/>
                    <a:pt x="2618" y="26"/>
                    <a:pt x="119605" y="18997"/>
                  </a:cubicBezTo>
                  <a:cubicBezTo>
                    <a:pt x="236592" y="37968"/>
                    <a:pt x="626762" y="111955"/>
                    <a:pt x="730470" y="132823"/>
                  </a:cubicBezTo>
                  <a:cubicBezTo>
                    <a:pt x="834178" y="153691"/>
                    <a:pt x="741852" y="144205"/>
                    <a:pt x="741852" y="144205"/>
                  </a:cubicBezTo>
                  <a:cubicBezTo>
                    <a:pt x="796235" y="189735"/>
                    <a:pt x="1004916" y="369959"/>
                    <a:pt x="1056770" y="406004"/>
                  </a:cubicBezTo>
                  <a:cubicBezTo>
                    <a:pt x="1108624" y="442049"/>
                    <a:pt x="980886" y="330120"/>
                    <a:pt x="1052976" y="360474"/>
                  </a:cubicBezTo>
                  <a:cubicBezTo>
                    <a:pt x="1125066" y="390828"/>
                    <a:pt x="1424174" y="551449"/>
                    <a:pt x="1489308" y="588126"/>
                  </a:cubicBezTo>
                  <a:cubicBezTo>
                    <a:pt x="1554442" y="624803"/>
                    <a:pt x="1431763" y="480623"/>
                    <a:pt x="1443778" y="580537"/>
                  </a:cubicBezTo>
                  <a:cubicBezTo>
                    <a:pt x="1455793" y="680451"/>
                    <a:pt x="1551913" y="1117416"/>
                    <a:pt x="1561398" y="1187608"/>
                  </a:cubicBezTo>
                  <a:cubicBezTo>
                    <a:pt x="1570883" y="1257800"/>
                    <a:pt x="1574678" y="1133224"/>
                    <a:pt x="1500691" y="1001692"/>
                  </a:cubicBezTo>
                  <a:cubicBezTo>
                    <a:pt x="1426704" y="870160"/>
                    <a:pt x="1117477" y="398416"/>
                    <a:pt x="1117477" y="398416"/>
                  </a:cubicBezTo>
                  <a:cubicBezTo>
                    <a:pt x="1073211" y="328856"/>
                    <a:pt x="1325525" y="609626"/>
                    <a:pt x="1235097" y="584331"/>
                  </a:cubicBezTo>
                  <a:cubicBezTo>
                    <a:pt x="1144669" y="559036"/>
                    <a:pt x="651424" y="286487"/>
                    <a:pt x="574908" y="246648"/>
                  </a:cubicBezTo>
                  <a:cubicBezTo>
                    <a:pt x="498392" y="206809"/>
                    <a:pt x="870222" y="351620"/>
                    <a:pt x="776000" y="345297"/>
                  </a:cubicBezTo>
                  <a:cubicBezTo>
                    <a:pt x="681778" y="338974"/>
                    <a:pt x="60163" y="232104"/>
                    <a:pt x="9574" y="208707"/>
                  </a:cubicBezTo>
                  <a:cubicBezTo>
                    <a:pt x="-41015" y="185310"/>
                    <a:pt x="465509" y="238428"/>
                    <a:pt x="472465" y="204912"/>
                  </a:cubicBezTo>
                  <a:cubicBezTo>
                    <a:pt x="479421" y="171397"/>
                    <a:pt x="87355" y="49983"/>
                    <a:pt x="28545" y="1899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FA4BCF4B-55D4-784C-EFBC-D10A776BD1F7}"/>
                </a:ext>
              </a:extLst>
            </p:cNvPr>
            <p:cNvSpPr/>
            <p:nvPr/>
          </p:nvSpPr>
          <p:spPr>
            <a:xfrm>
              <a:off x="5125654" y="1298171"/>
              <a:ext cx="458370" cy="1469583"/>
            </a:xfrm>
            <a:custGeom>
              <a:avLst/>
              <a:gdLst>
                <a:gd name="connsiteX0" fmla="*/ 298 w 458370"/>
                <a:gd name="connsiteY0" fmla="*/ 10825 h 1469583"/>
                <a:gd name="connsiteX1" fmla="*/ 288656 w 458370"/>
                <a:gd name="connsiteY1" fmla="*/ 579953 h 1469583"/>
                <a:gd name="connsiteX2" fmla="*/ 288656 w 458370"/>
                <a:gd name="connsiteY2" fmla="*/ 530629 h 1469583"/>
                <a:gd name="connsiteX3" fmla="*/ 254509 w 458370"/>
                <a:gd name="connsiteY3" fmla="*/ 1130111 h 1469583"/>
                <a:gd name="connsiteX4" fmla="*/ 326598 w 458370"/>
                <a:gd name="connsiteY4" fmla="*/ 966961 h 1469583"/>
                <a:gd name="connsiteX5" fmla="*/ 95153 w 458370"/>
                <a:gd name="connsiteY5" fmla="*/ 1353968 h 1469583"/>
                <a:gd name="connsiteX6" fmla="*/ 319010 w 458370"/>
                <a:gd name="connsiteY6" fmla="*/ 1012491 h 1469583"/>
                <a:gd name="connsiteX7" fmla="*/ 292451 w 458370"/>
                <a:gd name="connsiteY7" fmla="*/ 1224966 h 1469583"/>
                <a:gd name="connsiteX8" fmla="*/ 444218 w 458370"/>
                <a:gd name="connsiteY8" fmla="*/ 1467794 h 1469583"/>
                <a:gd name="connsiteX9" fmla="*/ 451807 w 458370"/>
                <a:gd name="connsiteY9" fmla="*/ 1092169 h 1469583"/>
                <a:gd name="connsiteX10" fmla="*/ 444218 w 458370"/>
                <a:gd name="connsiteY10" fmla="*/ 394038 h 1469583"/>
                <a:gd name="connsiteX11" fmla="*/ 421453 w 458370"/>
                <a:gd name="connsiteY11" fmla="*/ 545806 h 1469583"/>
                <a:gd name="connsiteX12" fmla="*/ 155860 w 458370"/>
                <a:gd name="connsiteY12" fmla="*/ 41178 h 1469583"/>
                <a:gd name="connsiteX13" fmla="*/ 349363 w 458370"/>
                <a:gd name="connsiteY13" fmla="*/ 192946 h 1469583"/>
                <a:gd name="connsiteX14" fmla="*/ 298 w 458370"/>
                <a:gd name="connsiteY14" fmla="*/ 10825 h 146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370" h="1469583">
                  <a:moveTo>
                    <a:pt x="298" y="10825"/>
                  </a:moveTo>
                  <a:cubicBezTo>
                    <a:pt x="-9820" y="75326"/>
                    <a:pt x="240596" y="493319"/>
                    <a:pt x="288656" y="579953"/>
                  </a:cubicBezTo>
                  <a:cubicBezTo>
                    <a:pt x="336716" y="666587"/>
                    <a:pt x="294347" y="438936"/>
                    <a:pt x="288656" y="530629"/>
                  </a:cubicBezTo>
                  <a:cubicBezTo>
                    <a:pt x="282965" y="622322"/>
                    <a:pt x="248185" y="1057389"/>
                    <a:pt x="254509" y="1130111"/>
                  </a:cubicBezTo>
                  <a:cubicBezTo>
                    <a:pt x="260833" y="1202833"/>
                    <a:pt x="353157" y="929651"/>
                    <a:pt x="326598" y="966961"/>
                  </a:cubicBezTo>
                  <a:cubicBezTo>
                    <a:pt x="300039" y="1004271"/>
                    <a:pt x="96418" y="1346380"/>
                    <a:pt x="95153" y="1353968"/>
                  </a:cubicBezTo>
                  <a:cubicBezTo>
                    <a:pt x="93888" y="1361556"/>
                    <a:pt x="286127" y="1033991"/>
                    <a:pt x="319010" y="1012491"/>
                  </a:cubicBezTo>
                  <a:cubicBezTo>
                    <a:pt x="351893" y="990991"/>
                    <a:pt x="271583" y="1149082"/>
                    <a:pt x="292451" y="1224966"/>
                  </a:cubicBezTo>
                  <a:cubicBezTo>
                    <a:pt x="313319" y="1300850"/>
                    <a:pt x="417659" y="1489927"/>
                    <a:pt x="444218" y="1467794"/>
                  </a:cubicBezTo>
                  <a:cubicBezTo>
                    <a:pt x="470777" y="1445661"/>
                    <a:pt x="451807" y="1271128"/>
                    <a:pt x="451807" y="1092169"/>
                  </a:cubicBezTo>
                  <a:cubicBezTo>
                    <a:pt x="451807" y="913210"/>
                    <a:pt x="449277" y="485098"/>
                    <a:pt x="444218" y="394038"/>
                  </a:cubicBezTo>
                  <a:cubicBezTo>
                    <a:pt x="439159" y="302978"/>
                    <a:pt x="469513" y="604616"/>
                    <a:pt x="421453" y="545806"/>
                  </a:cubicBezTo>
                  <a:cubicBezTo>
                    <a:pt x="373393" y="486996"/>
                    <a:pt x="167875" y="99988"/>
                    <a:pt x="155860" y="41178"/>
                  </a:cubicBezTo>
                  <a:cubicBezTo>
                    <a:pt x="143845" y="-17632"/>
                    <a:pt x="372760" y="194843"/>
                    <a:pt x="349363" y="192946"/>
                  </a:cubicBezTo>
                  <a:cubicBezTo>
                    <a:pt x="325966" y="191049"/>
                    <a:pt x="10416" y="-53676"/>
                    <a:pt x="298" y="108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4FD04689-C768-CDBE-ECC2-10071E505372}"/>
                </a:ext>
              </a:extLst>
            </p:cNvPr>
            <p:cNvSpPr/>
            <p:nvPr/>
          </p:nvSpPr>
          <p:spPr>
            <a:xfrm>
              <a:off x="3342942" y="1661603"/>
              <a:ext cx="682725" cy="1671536"/>
            </a:xfrm>
            <a:custGeom>
              <a:avLst/>
              <a:gdLst>
                <a:gd name="connsiteX0" fmla="*/ 219803 w 682725"/>
                <a:gd name="connsiteY0" fmla="*/ 133049 h 1671536"/>
                <a:gd name="connsiteX1" fmla="*/ 204626 w 682725"/>
                <a:gd name="connsiteY1" fmla="*/ 539028 h 1671536"/>
                <a:gd name="connsiteX2" fmla="*/ 208421 w 682725"/>
                <a:gd name="connsiteY2" fmla="*/ 599735 h 1671536"/>
                <a:gd name="connsiteX3" fmla="*/ 326041 w 682725"/>
                <a:gd name="connsiteY3" fmla="*/ 785650 h 1671536"/>
                <a:gd name="connsiteX4" fmla="*/ 314658 w 682725"/>
                <a:gd name="connsiteY4" fmla="*/ 762885 h 1671536"/>
                <a:gd name="connsiteX5" fmla="*/ 345012 w 682725"/>
                <a:gd name="connsiteY5" fmla="*/ 812209 h 1671536"/>
                <a:gd name="connsiteX6" fmla="*/ 348806 w 682725"/>
                <a:gd name="connsiteY6" fmla="*/ 732531 h 1671536"/>
                <a:gd name="connsiteX7" fmla="*/ 375365 w 682725"/>
                <a:gd name="connsiteY7" fmla="*/ 945006 h 1671536"/>
                <a:gd name="connsiteX8" fmla="*/ 530927 w 682725"/>
                <a:gd name="connsiteY8" fmla="*/ 1168863 h 1671536"/>
                <a:gd name="connsiteX9" fmla="*/ 496779 w 682725"/>
                <a:gd name="connsiteY9" fmla="*/ 1157481 h 1671536"/>
                <a:gd name="connsiteX10" fmla="*/ 561280 w 682725"/>
                <a:gd name="connsiteY10" fmla="*/ 1381338 h 1671536"/>
                <a:gd name="connsiteX11" fmla="*/ 561280 w 682725"/>
                <a:gd name="connsiteY11" fmla="*/ 1377544 h 1671536"/>
                <a:gd name="connsiteX12" fmla="*/ 682695 w 682725"/>
                <a:gd name="connsiteY12" fmla="*/ 1665902 h 1671536"/>
                <a:gd name="connsiteX13" fmla="*/ 565075 w 682725"/>
                <a:gd name="connsiteY13" fmla="*/ 1487575 h 1671536"/>
                <a:gd name="connsiteX14" fmla="*/ 22505 w 682725"/>
                <a:gd name="connsiteY14" fmla="*/ 595941 h 1671536"/>
                <a:gd name="connsiteX15" fmla="*/ 94595 w 682725"/>
                <a:gd name="connsiteY15" fmla="*/ 797033 h 1671536"/>
                <a:gd name="connsiteX16" fmla="*/ 14917 w 682725"/>
                <a:gd name="connsiteY16" fmla="*/ 23018 h 1671536"/>
                <a:gd name="connsiteX17" fmla="*/ 124948 w 682725"/>
                <a:gd name="connsiteY17" fmla="*/ 189962 h 1671536"/>
                <a:gd name="connsiteX18" fmla="*/ 132537 w 682725"/>
                <a:gd name="connsiteY18" fmla="*/ 41989 h 1671536"/>
                <a:gd name="connsiteX19" fmla="*/ 151508 w 682725"/>
                <a:gd name="connsiteY19" fmla="*/ 307582 h 1671536"/>
                <a:gd name="connsiteX20" fmla="*/ 219803 w 682725"/>
                <a:gd name="connsiteY20" fmla="*/ 133049 h 167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2725" h="1671536">
                  <a:moveTo>
                    <a:pt x="219803" y="133049"/>
                  </a:moveTo>
                  <a:cubicBezTo>
                    <a:pt x="228656" y="171623"/>
                    <a:pt x="206523" y="461247"/>
                    <a:pt x="204626" y="539028"/>
                  </a:cubicBezTo>
                  <a:cubicBezTo>
                    <a:pt x="202729" y="616809"/>
                    <a:pt x="188185" y="558632"/>
                    <a:pt x="208421" y="599735"/>
                  </a:cubicBezTo>
                  <a:cubicBezTo>
                    <a:pt x="228657" y="640838"/>
                    <a:pt x="308335" y="758458"/>
                    <a:pt x="326041" y="785650"/>
                  </a:cubicBezTo>
                  <a:cubicBezTo>
                    <a:pt x="343747" y="812842"/>
                    <a:pt x="311496" y="758459"/>
                    <a:pt x="314658" y="762885"/>
                  </a:cubicBezTo>
                  <a:cubicBezTo>
                    <a:pt x="317820" y="767312"/>
                    <a:pt x="339321" y="817268"/>
                    <a:pt x="345012" y="812209"/>
                  </a:cubicBezTo>
                  <a:cubicBezTo>
                    <a:pt x="350703" y="807150"/>
                    <a:pt x="343747" y="710398"/>
                    <a:pt x="348806" y="732531"/>
                  </a:cubicBezTo>
                  <a:cubicBezTo>
                    <a:pt x="353865" y="754664"/>
                    <a:pt x="345011" y="872284"/>
                    <a:pt x="375365" y="945006"/>
                  </a:cubicBezTo>
                  <a:cubicBezTo>
                    <a:pt x="405719" y="1017728"/>
                    <a:pt x="510691" y="1133451"/>
                    <a:pt x="530927" y="1168863"/>
                  </a:cubicBezTo>
                  <a:cubicBezTo>
                    <a:pt x="551163" y="1204275"/>
                    <a:pt x="491720" y="1122069"/>
                    <a:pt x="496779" y="1157481"/>
                  </a:cubicBezTo>
                  <a:cubicBezTo>
                    <a:pt x="501838" y="1192894"/>
                    <a:pt x="550530" y="1344661"/>
                    <a:pt x="561280" y="1381338"/>
                  </a:cubicBezTo>
                  <a:cubicBezTo>
                    <a:pt x="572030" y="1418015"/>
                    <a:pt x="541044" y="1330117"/>
                    <a:pt x="561280" y="1377544"/>
                  </a:cubicBezTo>
                  <a:cubicBezTo>
                    <a:pt x="581516" y="1424971"/>
                    <a:pt x="682063" y="1647564"/>
                    <a:pt x="682695" y="1665902"/>
                  </a:cubicBezTo>
                  <a:cubicBezTo>
                    <a:pt x="683327" y="1684240"/>
                    <a:pt x="675107" y="1665902"/>
                    <a:pt x="565075" y="1487575"/>
                  </a:cubicBezTo>
                  <a:cubicBezTo>
                    <a:pt x="455043" y="1309248"/>
                    <a:pt x="100918" y="711031"/>
                    <a:pt x="22505" y="595941"/>
                  </a:cubicBezTo>
                  <a:cubicBezTo>
                    <a:pt x="-55908" y="480851"/>
                    <a:pt x="95860" y="892520"/>
                    <a:pt x="94595" y="797033"/>
                  </a:cubicBezTo>
                  <a:cubicBezTo>
                    <a:pt x="93330" y="701546"/>
                    <a:pt x="9858" y="124197"/>
                    <a:pt x="14917" y="23018"/>
                  </a:cubicBezTo>
                  <a:cubicBezTo>
                    <a:pt x="19976" y="-78161"/>
                    <a:pt x="105345" y="186800"/>
                    <a:pt x="124948" y="189962"/>
                  </a:cubicBezTo>
                  <a:cubicBezTo>
                    <a:pt x="144551" y="193124"/>
                    <a:pt x="128110" y="22386"/>
                    <a:pt x="132537" y="41989"/>
                  </a:cubicBezTo>
                  <a:cubicBezTo>
                    <a:pt x="136964" y="61592"/>
                    <a:pt x="139493" y="290508"/>
                    <a:pt x="151508" y="307582"/>
                  </a:cubicBezTo>
                  <a:cubicBezTo>
                    <a:pt x="163523" y="324656"/>
                    <a:pt x="210950" y="94475"/>
                    <a:pt x="219803" y="13304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53E8EE8B-FB94-331D-CEBF-43D3AA746930}"/>
                </a:ext>
              </a:extLst>
            </p:cNvPr>
            <p:cNvSpPr/>
            <p:nvPr/>
          </p:nvSpPr>
          <p:spPr>
            <a:xfrm>
              <a:off x="4744930" y="2712797"/>
              <a:ext cx="847329" cy="936798"/>
            </a:xfrm>
            <a:custGeom>
              <a:avLst/>
              <a:gdLst>
                <a:gd name="connsiteX0" fmla="*/ 817354 w 847329"/>
                <a:gd name="connsiteY0" fmla="*/ 49 h 936798"/>
                <a:gd name="connsiteX1" fmla="*/ 536584 w 847329"/>
                <a:gd name="connsiteY1" fmla="*/ 352909 h 936798"/>
                <a:gd name="connsiteX2" fmla="*/ 502436 w 847329"/>
                <a:gd name="connsiteY2" fmla="*/ 265643 h 936798"/>
                <a:gd name="connsiteX3" fmla="*/ 650409 w 847329"/>
                <a:gd name="connsiteY3" fmla="*/ 277025 h 936798"/>
                <a:gd name="connsiteX4" fmla="*/ 510024 w 847329"/>
                <a:gd name="connsiteY4" fmla="*/ 375674 h 936798"/>
                <a:gd name="connsiteX5" fmla="*/ 434141 w 847329"/>
                <a:gd name="connsiteY5" fmla="*/ 591943 h 936798"/>
                <a:gd name="connsiteX6" fmla="*/ 1603 w 847329"/>
                <a:gd name="connsiteY6" fmla="*/ 933420 h 936798"/>
                <a:gd name="connsiteX7" fmla="*/ 282373 w 847329"/>
                <a:gd name="connsiteY7" fmla="*/ 774064 h 936798"/>
                <a:gd name="connsiteX8" fmla="*/ 145782 w 847329"/>
                <a:gd name="connsiteY8" fmla="*/ 899273 h 936798"/>
                <a:gd name="connsiteX9" fmla="*/ 756647 w 847329"/>
                <a:gd name="connsiteY9" fmla="*/ 508471 h 936798"/>
                <a:gd name="connsiteX10" fmla="*/ 612468 w 847329"/>
                <a:gd name="connsiteY10" fmla="*/ 588149 h 936798"/>
                <a:gd name="connsiteX11" fmla="*/ 840119 w 847329"/>
                <a:gd name="connsiteY11" fmla="*/ 250466 h 936798"/>
                <a:gd name="connsiteX12" fmla="*/ 794589 w 847329"/>
                <a:gd name="connsiteY12" fmla="*/ 326350 h 936798"/>
                <a:gd name="connsiteX13" fmla="*/ 817354 w 847329"/>
                <a:gd name="connsiteY13" fmla="*/ 49 h 93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7329" h="936798">
                  <a:moveTo>
                    <a:pt x="817354" y="49"/>
                  </a:moveTo>
                  <a:cubicBezTo>
                    <a:pt x="774353" y="4476"/>
                    <a:pt x="589070" y="308643"/>
                    <a:pt x="536584" y="352909"/>
                  </a:cubicBezTo>
                  <a:cubicBezTo>
                    <a:pt x="484098" y="397175"/>
                    <a:pt x="483465" y="278290"/>
                    <a:pt x="502436" y="265643"/>
                  </a:cubicBezTo>
                  <a:cubicBezTo>
                    <a:pt x="521407" y="252996"/>
                    <a:pt x="649144" y="258687"/>
                    <a:pt x="650409" y="277025"/>
                  </a:cubicBezTo>
                  <a:cubicBezTo>
                    <a:pt x="651674" y="295364"/>
                    <a:pt x="546069" y="323188"/>
                    <a:pt x="510024" y="375674"/>
                  </a:cubicBezTo>
                  <a:cubicBezTo>
                    <a:pt x="473979" y="428160"/>
                    <a:pt x="518878" y="498985"/>
                    <a:pt x="434141" y="591943"/>
                  </a:cubicBezTo>
                  <a:cubicBezTo>
                    <a:pt x="349404" y="684901"/>
                    <a:pt x="26898" y="903067"/>
                    <a:pt x="1603" y="933420"/>
                  </a:cubicBezTo>
                  <a:cubicBezTo>
                    <a:pt x="-23692" y="963773"/>
                    <a:pt x="258343" y="779755"/>
                    <a:pt x="282373" y="774064"/>
                  </a:cubicBezTo>
                  <a:cubicBezTo>
                    <a:pt x="306403" y="768373"/>
                    <a:pt x="66736" y="943539"/>
                    <a:pt x="145782" y="899273"/>
                  </a:cubicBezTo>
                  <a:cubicBezTo>
                    <a:pt x="224828" y="855008"/>
                    <a:pt x="678866" y="560325"/>
                    <a:pt x="756647" y="508471"/>
                  </a:cubicBezTo>
                  <a:cubicBezTo>
                    <a:pt x="834428" y="456617"/>
                    <a:pt x="598556" y="631150"/>
                    <a:pt x="612468" y="588149"/>
                  </a:cubicBezTo>
                  <a:cubicBezTo>
                    <a:pt x="626380" y="545148"/>
                    <a:pt x="809766" y="294099"/>
                    <a:pt x="840119" y="250466"/>
                  </a:cubicBezTo>
                  <a:cubicBezTo>
                    <a:pt x="870472" y="206833"/>
                    <a:pt x="795221" y="363027"/>
                    <a:pt x="794589" y="326350"/>
                  </a:cubicBezTo>
                  <a:cubicBezTo>
                    <a:pt x="793957" y="289673"/>
                    <a:pt x="860355" y="-4378"/>
                    <a:pt x="817354" y="4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8B5BECF1-904F-00E2-E1D7-B453BD180861}"/>
                </a:ext>
              </a:extLst>
            </p:cNvPr>
            <p:cNvSpPr/>
            <p:nvPr/>
          </p:nvSpPr>
          <p:spPr>
            <a:xfrm>
              <a:off x="3612498" y="2630677"/>
              <a:ext cx="1392383" cy="984507"/>
            </a:xfrm>
            <a:custGeom>
              <a:avLst/>
              <a:gdLst>
                <a:gd name="connsiteX0" fmla="*/ 341049 w 1392383"/>
                <a:gd name="connsiteY0" fmla="*/ 404676 h 984507"/>
                <a:gd name="connsiteX1" fmla="*/ 572495 w 1392383"/>
                <a:gd name="connsiteY1" fmla="*/ 666475 h 984507"/>
                <a:gd name="connsiteX2" fmla="*/ 568700 w 1392383"/>
                <a:gd name="connsiteY2" fmla="*/ 662681 h 984507"/>
                <a:gd name="connsiteX3" fmla="*/ 819117 w 1392383"/>
                <a:gd name="connsiteY3" fmla="*/ 856184 h 984507"/>
                <a:gd name="connsiteX4" fmla="*/ 807734 w 1392383"/>
                <a:gd name="connsiteY4" fmla="*/ 833419 h 984507"/>
                <a:gd name="connsiteX5" fmla="*/ 1190948 w 1392383"/>
                <a:gd name="connsiteY5" fmla="*/ 875155 h 984507"/>
                <a:gd name="connsiteX6" fmla="*/ 1061945 w 1392383"/>
                <a:gd name="connsiteY6" fmla="*/ 886538 h 984507"/>
                <a:gd name="connsiteX7" fmla="*/ 1392040 w 1392383"/>
                <a:gd name="connsiteY7" fmla="*/ 935862 h 984507"/>
                <a:gd name="connsiteX8" fmla="*/ 1103681 w 1392383"/>
                <a:gd name="connsiteY8" fmla="*/ 970010 h 984507"/>
                <a:gd name="connsiteX9" fmla="*/ 212046 w 1392383"/>
                <a:gd name="connsiteY9" fmla="*/ 681652 h 984507"/>
                <a:gd name="connsiteX10" fmla="*/ 303107 w 1392383"/>
                <a:gd name="connsiteY10" fmla="*/ 708211 h 984507"/>
                <a:gd name="connsiteX11" fmla="*/ 3366 w 1392383"/>
                <a:gd name="connsiteY11" fmla="*/ 10080 h 984507"/>
                <a:gd name="connsiteX12" fmla="*/ 151339 w 1392383"/>
                <a:gd name="connsiteY12" fmla="*/ 309821 h 984507"/>
                <a:gd name="connsiteX13" fmla="*/ 299313 w 1392383"/>
                <a:gd name="connsiteY13" fmla="*/ 526090 h 984507"/>
                <a:gd name="connsiteX14" fmla="*/ 341049 w 1392383"/>
                <a:gd name="connsiteY14" fmla="*/ 404676 h 98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2383" h="984507">
                  <a:moveTo>
                    <a:pt x="341049" y="404676"/>
                  </a:moveTo>
                  <a:cubicBezTo>
                    <a:pt x="386579" y="428074"/>
                    <a:pt x="534553" y="623474"/>
                    <a:pt x="572495" y="666475"/>
                  </a:cubicBezTo>
                  <a:cubicBezTo>
                    <a:pt x="610437" y="709476"/>
                    <a:pt x="568700" y="662681"/>
                    <a:pt x="568700" y="662681"/>
                  </a:cubicBezTo>
                  <a:cubicBezTo>
                    <a:pt x="609804" y="694299"/>
                    <a:pt x="779278" y="827728"/>
                    <a:pt x="819117" y="856184"/>
                  </a:cubicBezTo>
                  <a:cubicBezTo>
                    <a:pt x="858956" y="884640"/>
                    <a:pt x="745762" y="830257"/>
                    <a:pt x="807734" y="833419"/>
                  </a:cubicBezTo>
                  <a:cubicBezTo>
                    <a:pt x="869706" y="836581"/>
                    <a:pt x="1148580" y="866302"/>
                    <a:pt x="1190948" y="875155"/>
                  </a:cubicBezTo>
                  <a:cubicBezTo>
                    <a:pt x="1233317" y="884008"/>
                    <a:pt x="1028430" y="876420"/>
                    <a:pt x="1061945" y="886538"/>
                  </a:cubicBezTo>
                  <a:cubicBezTo>
                    <a:pt x="1095460" y="896656"/>
                    <a:pt x="1385084" y="921950"/>
                    <a:pt x="1392040" y="935862"/>
                  </a:cubicBezTo>
                  <a:cubicBezTo>
                    <a:pt x="1398996" y="949774"/>
                    <a:pt x="1300347" y="1012378"/>
                    <a:pt x="1103681" y="970010"/>
                  </a:cubicBezTo>
                  <a:cubicBezTo>
                    <a:pt x="907015" y="927642"/>
                    <a:pt x="345475" y="725285"/>
                    <a:pt x="212046" y="681652"/>
                  </a:cubicBezTo>
                  <a:cubicBezTo>
                    <a:pt x="78617" y="638019"/>
                    <a:pt x="337887" y="820140"/>
                    <a:pt x="303107" y="708211"/>
                  </a:cubicBezTo>
                  <a:cubicBezTo>
                    <a:pt x="268327" y="596282"/>
                    <a:pt x="28661" y="76478"/>
                    <a:pt x="3366" y="10080"/>
                  </a:cubicBezTo>
                  <a:cubicBezTo>
                    <a:pt x="-21929" y="-56318"/>
                    <a:pt x="102015" y="223820"/>
                    <a:pt x="151339" y="309821"/>
                  </a:cubicBezTo>
                  <a:cubicBezTo>
                    <a:pt x="200663" y="395822"/>
                    <a:pt x="266430" y="505222"/>
                    <a:pt x="299313" y="526090"/>
                  </a:cubicBezTo>
                  <a:cubicBezTo>
                    <a:pt x="332196" y="546958"/>
                    <a:pt x="295519" y="381278"/>
                    <a:pt x="341049" y="4046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3E358177-3C80-051A-732B-2AA5C7A3646F}"/>
                </a:ext>
              </a:extLst>
            </p:cNvPr>
            <p:cNvSpPr/>
            <p:nvPr/>
          </p:nvSpPr>
          <p:spPr>
            <a:xfrm>
              <a:off x="4049893" y="1809531"/>
              <a:ext cx="338976" cy="964728"/>
            </a:xfrm>
            <a:custGeom>
              <a:avLst/>
              <a:gdLst>
                <a:gd name="connsiteX0" fmla="*/ 20457 w 338976"/>
                <a:gd name="connsiteY0" fmla="*/ 219 h 964728"/>
                <a:gd name="connsiteX1" fmla="*/ 268107 w 338976"/>
                <a:gd name="connsiteY1" fmla="*/ 124044 h 964728"/>
                <a:gd name="connsiteX2" fmla="*/ 226832 w 338976"/>
                <a:gd name="connsiteY2" fmla="*/ 108169 h 964728"/>
                <a:gd name="connsiteX3" fmla="*/ 296682 w 338976"/>
                <a:gd name="connsiteY3" fmla="*/ 308194 h 964728"/>
                <a:gd name="connsiteX4" fmla="*/ 303032 w 338976"/>
                <a:gd name="connsiteY4" fmla="*/ 260569 h 964728"/>
                <a:gd name="connsiteX5" fmla="*/ 318907 w 338976"/>
                <a:gd name="connsiteY5" fmla="*/ 409794 h 964728"/>
                <a:gd name="connsiteX6" fmla="*/ 337957 w 338976"/>
                <a:gd name="connsiteY6" fmla="*/ 527269 h 964728"/>
                <a:gd name="connsiteX7" fmla="*/ 318907 w 338976"/>
                <a:gd name="connsiteY7" fmla="*/ 505044 h 964728"/>
                <a:gd name="connsiteX8" fmla="*/ 337957 w 338976"/>
                <a:gd name="connsiteY8" fmla="*/ 578069 h 964728"/>
                <a:gd name="connsiteX9" fmla="*/ 280807 w 338976"/>
                <a:gd name="connsiteY9" fmla="*/ 730469 h 964728"/>
                <a:gd name="connsiteX10" fmla="*/ 331607 w 338976"/>
                <a:gd name="connsiteY10" fmla="*/ 695544 h 964728"/>
                <a:gd name="connsiteX11" fmla="*/ 258582 w 338976"/>
                <a:gd name="connsiteY11" fmla="*/ 854294 h 964728"/>
                <a:gd name="connsiteX12" fmla="*/ 293507 w 338976"/>
                <a:gd name="connsiteY12" fmla="*/ 822544 h 964728"/>
                <a:gd name="connsiteX13" fmla="*/ 271282 w 338976"/>
                <a:gd name="connsiteY13" fmla="*/ 886044 h 964728"/>
                <a:gd name="connsiteX14" fmla="*/ 293507 w 338976"/>
                <a:gd name="connsiteY14" fmla="*/ 962244 h 964728"/>
                <a:gd name="connsiteX15" fmla="*/ 249057 w 338976"/>
                <a:gd name="connsiteY15" fmla="*/ 787619 h 964728"/>
                <a:gd name="connsiteX16" fmla="*/ 220482 w 338976"/>
                <a:gd name="connsiteY16" fmla="*/ 311369 h 964728"/>
                <a:gd name="connsiteX17" fmla="*/ 252232 w 338976"/>
                <a:gd name="connsiteY17" fmla="*/ 476469 h 964728"/>
                <a:gd name="connsiteX18" fmla="*/ 7757 w 338976"/>
                <a:gd name="connsiteY18" fmla="*/ 143094 h 964728"/>
                <a:gd name="connsiteX19" fmla="*/ 68082 w 338976"/>
                <a:gd name="connsiteY19" fmla="*/ 181194 h 964728"/>
                <a:gd name="connsiteX20" fmla="*/ 141107 w 338976"/>
                <a:gd name="connsiteY20" fmla="*/ 219294 h 964728"/>
                <a:gd name="connsiteX21" fmla="*/ 115707 w 338976"/>
                <a:gd name="connsiteY21" fmla="*/ 158969 h 964728"/>
                <a:gd name="connsiteX22" fmla="*/ 20457 w 338976"/>
                <a:gd name="connsiteY22" fmla="*/ 219 h 9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8976" h="964728">
                  <a:moveTo>
                    <a:pt x="20457" y="219"/>
                  </a:moveTo>
                  <a:cubicBezTo>
                    <a:pt x="45857" y="-5602"/>
                    <a:pt x="233711" y="106052"/>
                    <a:pt x="268107" y="124044"/>
                  </a:cubicBezTo>
                  <a:cubicBezTo>
                    <a:pt x="302503" y="142036"/>
                    <a:pt x="222070" y="77478"/>
                    <a:pt x="226832" y="108169"/>
                  </a:cubicBezTo>
                  <a:cubicBezTo>
                    <a:pt x="231594" y="138860"/>
                    <a:pt x="283982" y="282794"/>
                    <a:pt x="296682" y="308194"/>
                  </a:cubicBezTo>
                  <a:cubicBezTo>
                    <a:pt x="309382" y="333594"/>
                    <a:pt x="299328" y="243636"/>
                    <a:pt x="303032" y="260569"/>
                  </a:cubicBezTo>
                  <a:cubicBezTo>
                    <a:pt x="306736" y="277502"/>
                    <a:pt x="313086" y="365344"/>
                    <a:pt x="318907" y="409794"/>
                  </a:cubicBezTo>
                  <a:cubicBezTo>
                    <a:pt x="324728" y="454244"/>
                    <a:pt x="337957" y="511394"/>
                    <a:pt x="337957" y="527269"/>
                  </a:cubicBezTo>
                  <a:cubicBezTo>
                    <a:pt x="337957" y="543144"/>
                    <a:pt x="318907" y="496577"/>
                    <a:pt x="318907" y="505044"/>
                  </a:cubicBezTo>
                  <a:cubicBezTo>
                    <a:pt x="318907" y="513511"/>
                    <a:pt x="344307" y="540498"/>
                    <a:pt x="337957" y="578069"/>
                  </a:cubicBezTo>
                  <a:cubicBezTo>
                    <a:pt x="331607" y="615640"/>
                    <a:pt x="281865" y="710890"/>
                    <a:pt x="280807" y="730469"/>
                  </a:cubicBezTo>
                  <a:cubicBezTo>
                    <a:pt x="279749" y="750048"/>
                    <a:pt x="335311" y="674906"/>
                    <a:pt x="331607" y="695544"/>
                  </a:cubicBezTo>
                  <a:cubicBezTo>
                    <a:pt x="327903" y="716182"/>
                    <a:pt x="264932" y="833127"/>
                    <a:pt x="258582" y="854294"/>
                  </a:cubicBezTo>
                  <a:cubicBezTo>
                    <a:pt x="252232" y="875461"/>
                    <a:pt x="291390" y="817252"/>
                    <a:pt x="293507" y="822544"/>
                  </a:cubicBezTo>
                  <a:cubicBezTo>
                    <a:pt x="295624" y="827836"/>
                    <a:pt x="271282" y="862761"/>
                    <a:pt x="271282" y="886044"/>
                  </a:cubicBezTo>
                  <a:cubicBezTo>
                    <a:pt x="271282" y="909327"/>
                    <a:pt x="297211" y="978648"/>
                    <a:pt x="293507" y="962244"/>
                  </a:cubicBezTo>
                  <a:cubicBezTo>
                    <a:pt x="289803" y="945840"/>
                    <a:pt x="261228" y="896098"/>
                    <a:pt x="249057" y="787619"/>
                  </a:cubicBezTo>
                  <a:cubicBezTo>
                    <a:pt x="236886" y="679140"/>
                    <a:pt x="219953" y="363227"/>
                    <a:pt x="220482" y="311369"/>
                  </a:cubicBezTo>
                  <a:cubicBezTo>
                    <a:pt x="221011" y="259511"/>
                    <a:pt x="287686" y="504515"/>
                    <a:pt x="252232" y="476469"/>
                  </a:cubicBezTo>
                  <a:cubicBezTo>
                    <a:pt x="216778" y="448423"/>
                    <a:pt x="38449" y="192306"/>
                    <a:pt x="7757" y="143094"/>
                  </a:cubicBezTo>
                  <a:cubicBezTo>
                    <a:pt x="-22935" y="93882"/>
                    <a:pt x="45857" y="168494"/>
                    <a:pt x="68082" y="181194"/>
                  </a:cubicBezTo>
                  <a:cubicBezTo>
                    <a:pt x="90307" y="193894"/>
                    <a:pt x="133170" y="222998"/>
                    <a:pt x="141107" y="219294"/>
                  </a:cubicBezTo>
                  <a:cubicBezTo>
                    <a:pt x="149044" y="215590"/>
                    <a:pt x="129995" y="191248"/>
                    <a:pt x="115707" y="158969"/>
                  </a:cubicBezTo>
                  <a:cubicBezTo>
                    <a:pt x="101420" y="126690"/>
                    <a:pt x="-4943" y="6040"/>
                    <a:pt x="20457" y="21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305092AC-54B8-9E94-A0C8-9469EAF1EA0D}"/>
                </a:ext>
              </a:extLst>
            </p:cNvPr>
            <p:cNvSpPr/>
            <p:nvPr/>
          </p:nvSpPr>
          <p:spPr>
            <a:xfrm>
              <a:off x="4384925" y="1691685"/>
              <a:ext cx="409348" cy="607647"/>
            </a:xfrm>
            <a:custGeom>
              <a:avLst/>
              <a:gdLst>
                <a:gd name="connsiteX0" fmla="*/ 409325 w 409348"/>
                <a:gd name="connsiteY0" fmla="*/ 10115 h 607647"/>
                <a:gd name="connsiteX1" fmla="*/ 193425 w 409348"/>
                <a:gd name="connsiteY1" fmla="*/ 92665 h 607647"/>
                <a:gd name="connsiteX2" fmla="*/ 339475 w 409348"/>
                <a:gd name="connsiteY2" fmla="*/ 76790 h 607647"/>
                <a:gd name="connsiteX3" fmla="*/ 193425 w 409348"/>
                <a:gd name="connsiteY3" fmla="*/ 162515 h 607647"/>
                <a:gd name="connsiteX4" fmla="*/ 155325 w 409348"/>
                <a:gd name="connsiteY4" fmla="*/ 273640 h 607647"/>
                <a:gd name="connsiteX5" fmla="*/ 161675 w 409348"/>
                <a:gd name="connsiteY5" fmla="*/ 238715 h 607647"/>
                <a:gd name="connsiteX6" fmla="*/ 228350 w 409348"/>
                <a:gd name="connsiteY6" fmla="*/ 387940 h 607647"/>
                <a:gd name="connsiteX7" fmla="*/ 158500 w 409348"/>
                <a:gd name="connsiteY7" fmla="*/ 467315 h 607647"/>
                <a:gd name="connsiteX8" fmla="*/ 50550 w 409348"/>
                <a:gd name="connsiteY8" fmla="*/ 607015 h 607647"/>
                <a:gd name="connsiteX9" fmla="*/ 117225 w 409348"/>
                <a:gd name="connsiteY9" fmla="*/ 508590 h 607647"/>
                <a:gd name="connsiteX10" fmla="*/ 98175 w 409348"/>
                <a:gd name="connsiteY10" fmla="*/ 276815 h 607647"/>
                <a:gd name="connsiteX11" fmla="*/ 129925 w 409348"/>
                <a:gd name="connsiteY11" fmla="*/ 327615 h 607647"/>
                <a:gd name="connsiteX12" fmla="*/ 18800 w 409348"/>
                <a:gd name="connsiteY12" fmla="*/ 143465 h 607647"/>
                <a:gd name="connsiteX13" fmla="*/ 75950 w 409348"/>
                <a:gd name="connsiteY13" fmla="*/ 590 h 607647"/>
                <a:gd name="connsiteX14" fmla="*/ 53725 w 409348"/>
                <a:gd name="connsiteY14" fmla="*/ 92665 h 607647"/>
                <a:gd name="connsiteX15" fmla="*/ 6100 w 409348"/>
                <a:gd name="connsiteY15" fmla="*/ 92665 h 607647"/>
                <a:gd name="connsiteX16" fmla="*/ 206125 w 409348"/>
                <a:gd name="connsiteY16" fmla="*/ 60915 h 607647"/>
                <a:gd name="connsiteX17" fmla="*/ 409325 w 409348"/>
                <a:gd name="connsiteY17" fmla="*/ 10115 h 60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348" h="607647">
                  <a:moveTo>
                    <a:pt x="409325" y="10115"/>
                  </a:moveTo>
                  <a:cubicBezTo>
                    <a:pt x="407208" y="15407"/>
                    <a:pt x="205067" y="81553"/>
                    <a:pt x="193425" y="92665"/>
                  </a:cubicBezTo>
                  <a:cubicBezTo>
                    <a:pt x="181783" y="103778"/>
                    <a:pt x="339475" y="65148"/>
                    <a:pt x="339475" y="76790"/>
                  </a:cubicBezTo>
                  <a:cubicBezTo>
                    <a:pt x="339475" y="88432"/>
                    <a:pt x="224117" y="129707"/>
                    <a:pt x="193425" y="162515"/>
                  </a:cubicBezTo>
                  <a:cubicBezTo>
                    <a:pt x="162733" y="195323"/>
                    <a:pt x="160617" y="260940"/>
                    <a:pt x="155325" y="273640"/>
                  </a:cubicBezTo>
                  <a:cubicBezTo>
                    <a:pt x="150033" y="286340"/>
                    <a:pt x="149504" y="219665"/>
                    <a:pt x="161675" y="238715"/>
                  </a:cubicBezTo>
                  <a:cubicBezTo>
                    <a:pt x="173846" y="257765"/>
                    <a:pt x="228879" y="349840"/>
                    <a:pt x="228350" y="387940"/>
                  </a:cubicBezTo>
                  <a:cubicBezTo>
                    <a:pt x="227821" y="426040"/>
                    <a:pt x="188133" y="430802"/>
                    <a:pt x="158500" y="467315"/>
                  </a:cubicBezTo>
                  <a:cubicBezTo>
                    <a:pt x="128867" y="503828"/>
                    <a:pt x="57429" y="600136"/>
                    <a:pt x="50550" y="607015"/>
                  </a:cubicBezTo>
                  <a:cubicBezTo>
                    <a:pt x="43671" y="613894"/>
                    <a:pt x="109288" y="563623"/>
                    <a:pt x="117225" y="508590"/>
                  </a:cubicBezTo>
                  <a:cubicBezTo>
                    <a:pt x="125162" y="453557"/>
                    <a:pt x="96058" y="306977"/>
                    <a:pt x="98175" y="276815"/>
                  </a:cubicBezTo>
                  <a:cubicBezTo>
                    <a:pt x="100292" y="246653"/>
                    <a:pt x="143154" y="349840"/>
                    <a:pt x="129925" y="327615"/>
                  </a:cubicBezTo>
                  <a:cubicBezTo>
                    <a:pt x="116696" y="305390"/>
                    <a:pt x="27796" y="197969"/>
                    <a:pt x="18800" y="143465"/>
                  </a:cubicBezTo>
                  <a:cubicBezTo>
                    <a:pt x="9804" y="88961"/>
                    <a:pt x="70129" y="9057"/>
                    <a:pt x="75950" y="590"/>
                  </a:cubicBezTo>
                  <a:cubicBezTo>
                    <a:pt x="81771" y="-7877"/>
                    <a:pt x="65367" y="77319"/>
                    <a:pt x="53725" y="92665"/>
                  </a:cubicBezTo>
                  <a:cubicBezTo>
                    <a:pt x="42083" y="108011"/>
                    <a:pt x="-19300" y="97957"/>
                    <a:pt x="6100" y="92665"/>
                  </a:cubicBezTo>
                  <a:cubicBezTo>
                    <a:pt x="31500" y="87373"/>
                    <a:pt x="140508" y="73086"/>
                    <a:pt x="206125" y="60915"/>
                  </a:cubicBezTo>
                  <a:cubicBezTo>
                    <a:pt x="271742" y="48744"/>
                    <a:pt x="411442" y="4823"/>
                    <a:pt x="409325" y="1011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F061AA40-2109-5566-B916-E3125FC30412}"/>
                </a:ext>
              </a:extLst>
            </p:cNvPr>
            <p:cNvSpPr/>
            <p:nvPr/>
          </p:nvSpPr>
          <p:spPr>
            <a:xfrm>
              <a:off x="4229099" y="2465572"/>
              <a:ext cx="628853" cy="409013"/>
            </a:xfrm>
            <a:custGeom>
              <a:avLst/>
              <a:gdLst>
                <a:gd name="connsiteX0" fmla="*/ 1 w 628853"/>
                <a:gd name="connsiteY0" fmla="*/ 163328 h 409013"/>
                <a:gd name="connsiteX1" fmla="*/ 184151 w 628853"/>
                <a:gd name="connsiteY1" fmla="*/ 274453 h 409013"/>
                <a:gd name="connsiteX2" fmla="*/ 142876 w 628853"/>
                <a:gd name="connsiteY2" fmla="*/ 287153 h 409013"/>
                <a:gd name="connsiteX3" fmla="*/ 377826 w 628853"/>
                <a:gd name="connsiteY3" fmla="*/ 239528 h 409013"/>
                <a:gd name="connsiteX4" fmla="*/ 361951 w 628853"/>
                <a:gd name="connsiteY4" fmla="*/ 245878 h 409013"/>
                <a:gd name="connsiteX5" fmla="*/ 492126 w 628853"/>
                <a:gd name="connsiteY5" fmla="*/ 176028 h 409013"/>
                <a:gd name="connsiteX6" fmla="*/ 514351 w 628853"/>
                <a:gd name="connsiteY6" fmla="*/ 1403 h 409013"/>
                <a:gd name="connsiteX7" fmla="*/ 577851 w 628853"/>
                <a:gd name="connsiteY7" fmla="*/ 99828 h 409013"/>
                <a:gd name="connsiteX8" fmla="*/ 628651 w 628853"/>
                <a:gd name="connsiteY8" fmla="*/ 207778 h 409013"/>
                <a:gd name="connsiteX9" fmla="*/ 558801 w 628853"/>
                <a:gd name="connsiteY9" fmla="*/ 309378 h 409013"/>
                <a:gd name="connsiteX10" fmla="*/ 565151 w 628853"/>
                <a:gd name="connsiteY10" fmla="*/ 277628 h 409013"/>
                <a:gd name="connsiteX11" fmla="*/ 60326 w 628853"/>
                <a:gd name="connsiteY11" fmla="*/ 366528 h 409013"/>
                <a:gd name="connsiteX12" fmla="*/ 393701 w 628853"/>
                <a:gd name="connsiteY12" fmla="*/ 350653 h 409013"/>
                <a:gd name="connsiteX13" fmla="*/ 250826 w 628853"/>
                <a:gd name="connsiteY13" fmla="*/ 350653 h 409013"/>
                <a:gd name="connsiteX14" fmla="*/ 82551 w 628853"/>
                <a:gd name="connsiteY14" fmla="*/ 287153 h 409013"/>
                <a:gd name="connsiteX15" fmla="*/ 180976 w 628853"/>
                <a:gd name="connsiteY15" fmla="*/ 407803 h 409013"/>
                <a:gd name="connsiteX16" fmla="*/ 1 w 628853"/>
                <a:gd name="connsiteY16" fmla="*/ 163328 h 40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8853" h="409013">
                  <a:moveTo>
                    <a:pt x="1" y="163328"/>
                  </a:moveTo>
                  <a:cubicBezTo>
                    <a:pt x="530" y="141103"/>
                    <a:pt x="160339" y="253816"/>
                    <a:pt x="184151" y="274453"/>
                  </a:cubicBezTo>
                  <a:cubicBezTo>
                    <a:pt x="207963" y="295090"/>
                    <a:pt x="110597" y="292974"/>
                    <a:pt x="142876" y="287153"/>
                  </a:cubicBezTo>
                  <a:cubicBezTo>
                    <a:pt x="175155" y="281332"/>
                    <a:pt x="341314" y="246407"/>
                    <a:pt x="377826" y="239528"/>
                  </a:cubicBezTo>
                  <a:cubicBezTo>
                    <a:pt x="414338" y="232649"/>
                    <a:pt x="342901" y="256461"/>
                    <a:pt x="361951" y="245878"/>
                  </a:cubicBezTo>
                  <a:cubicBezTo>
                    <a:pt x="381001" y="235295"/>
                    <a:pt x="466726" y="216774"/>
                    <a:pt x="492126" y="176028"/>
                  </a:cubicBezTo>
                  <a:cubicBezTo>
                    <a:pt x="517526" y="135282"/>
                    <a:pt x="500064" y="14103"/>
                    <a:pt x="514351" y="1403"/>
                  </a:cubicBezTo>
                  <a:cubicBezTo>
                    <a:pt x="528639" y="-11297"/>
                    <a:pt x="558801" y="65432"/>
                    <a:pt x="577851" y="99828"/>
                  </a:cubicBezTo>
                  <a:cubicBezTo>
                    <a:pt x="596901" y="134224"/>
                    <a:pt x="631826" y="172853"/>
                    <a:pt x="628651" y="207778"/>
                  </a:cubicBezTo>
                  <a:cubicBezTo>
                    <a:pt x="625476" y="242703"/>
                    <a:pt x="569384" y="297736"/>
                    <a:pt x="558801" y="309378"/>
                  </a:cubicBezTo>
                  <a:cubicBezTo>
                    <a:pt x="548218" y="321020"/>
                    <a:pt x="648230" y="268103"/>
                    <a:pt x="565151" y="277628"/>
                  </a:cubicBezTo>
                  <a:cubicBezTo>
                    <a:pt x="482072" y="287153"/>
                    <a:pt x="88901" y="354357"/>
                    <a:pt x="60326" y="366528"/>
                  </a:cubicBezTo>
                  <a:cubicBezTo>
                    <a:pt x="31751" y="378699"/>
                    <a:pt x="361951" y="353299"/>
                    <a:pt x="393701" y="350653"/>
                  </a:cubicBezTo>
                  <a:cubicBezTo>
                    <a:pt x="425451" y="348007"/>
                    <a:pt x="302684" y="361236"/>
                    <a:pt x="250826" y="350653"/>
                  </a:cubicBezTo>
                  <a:cubicBezTo>
                    <a:pt x="198968" y="340070"/>
                    <a:pt x="94193" y="277628"/>
                    <a:pt x="82551" y="287153"/>
                  </a:cubicBezTo>
                  <a:cubicBezTo>
                    <a:pt x="70909" y="296678"/>
                    <a:pt x="192088" y="422619"/>
                    <a:pt x="180976" y="407803"/>
                  </a:cubicBezTo>
                  <a:cubicBezTo>
                    <a:pt x="169864" y="392987"/>
                    <a:pt x="-528" y="185553"/>
                    <a:pt x="1" y="1633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DEA8504-A3A3-4157-F163-043B90301900}"/>
                </a:ext>
              </a:extLst>
            </p:cNvPr>
            <p:cNvSpPr/>
            <p:nvPr/>
          </p:nvSpPr>
          <p:spPr>
            <a:xfrm>
              <a:off x="4689847" y="2362066"/>
              <a:ext cx="750321" cy="523740"/>
            </a:xfrm>
            <a:custGeom>
              <a:avLst/>
              <a:gdLst>
                <a:gd name="connsiteX0" fmla="*/ 748928 w 750321"/>
                <a:gd name="connsiteY0" fmla="*/ 134 h 523740"/>
                <a:gd name="connsiteX1" fmla="*/ 529853 w 750321"/>
                <a:gd name="connsiteY1" fmla="*/ 289059 h 523740"/>
                <a:gd name="connsiteX2" fmla="*/ 358403 w 750321"/>
                <a:gd name="connsiteY2" fmla="*/ 222384 h 523740"/>
                <a:gd name="connsiteX3" fmla="*/ 9153 w 750321"/>
                <a:gd name="connsiteY3" fmla="*/ 57284 h 523740"/>
                <a:gd name="connsiteX4" fmla="*/ 136153 w 750321"/>
                <a:gd name="connsiteY4" fmla="*/ 111259 h 523740"/>
                <a:gd name="connsiteX5" fmla="*/ 501278 w 750321"/>
                <a:gd name="connsiteY5" fmla="*/ 450984 h 523740"/>
                <a:gd name="connsiteX6" fmla="*/ 428253 w 750321"/>
                <a:gd name="connsiteY6" fmla="*/ 511309 h 523740"/>
                <a:gd name="connsiteX7" fmla="*/ 596528 w 750321"/>
                <a:gd name="connsiteY7" fmla="*/ 276359 h 523740"/>
                <a:gd name="connsiteX8" fmla="*/ 621928 w 750321"/>
                <a:gd name="connsiteY8" fmla="*/ 330334 h 523740"/>
                <a:gd name="connsiteX9" fmla="*/ 748928 w 750321"/>
                <a:gd name="connsiteY9" fmla="*/ 134 h 52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21" h="523740">
                  <a:moveTo>
                    <a:pt x="748928" y="134"/>
                  </a:moveTo>
                  <a:cubicBezTo>
                    <a:pt x="733582" y="-6745"/>
                    <a:pt x="594941" y="252017"/>
                    <a:pt x="529853" y="289059"/>
                  </a:cubicBezTo>
                  <a:cubicBezTo>
                    <a:pt x="464765" y="326101"/>
                    <a:pt x="445186" y="261013"/>
                    <a:pt x="358403" y="222384"/>
                  </a:cubicBezTo>
                  <a:cubicBezTo>
                    <a:pt x="271620" y="183755"/>
                    <a:pt x="46195" y="75805"/>
                    <a:pt x="9153" y="57284"/>
                  </a:cubicBezTo>
                  <a:cubicBezTo>
                    <a:pt x="-27889" y="38763"/>
                    <a:pt x="54132" y="45642"/>
                    <a:pt x="136153" y="111259"/>
                  </a:cubicBezTo>
                  <a:cubicBezTo>
                    <a:pt x="218174" y="176876"/>
                    <a:pt x="452595" y="384309"/>
                    <a:pt x="501278" y="450984"/>
                  </a:cubicBezTo>
                  <a:cubicBezTo>
                    <a:pt x="549961" y="517659"/>
                    <a:pt x="412378" y="540413"/>
                    <a:pt x="428253" y="511309"/>
                  </a:cubicBezTo>
                  <a:cubicBezTo>
                    <a:pt x="444128" y="482205"/>
                    <a:pt x="564249" y="306522"/>
                    <a:pt x="596528" y="276359"/>
                  </a:cubicBezTo>
                  <a:cubicBezTo>
                    <a:pt x="628807" y="246197"/>
                    <a:pt x="595470" y="374784"/>
                    <a:pt x="621928" y="330334"/>
                  </a:cubicBezTo>
                  <a:cubicBezTo>
                    <a:pt x="648386" y="285884"/>
                    <a:pt x="764274" y="7013"/>
                    <a:pt x="748928" y="13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2F50C8BC-0A42-0CEB-8DA1-C73FF7A3CB6B}"/>
                </a:ext>
              </a:extLst>
            </p:cNvPr>
            <p:cNvSpPr/>
            <p:nvPr/>
          </p:nvSpPr>
          <p:spPr>
            <a:xfrm>
              <a:off x="4310540" y="3002918"/>
              <a:ext cx="747931" cy="367914"/>
            </a:xfrm>
            <a:custGeom>
              <a:avLst/>
              <a:gdLst>
                <a:gd name="connsiteX0" fmla="*/ 1110 w 747931"/>
                <a:gd name="connsiteY0" fmla="*/ 168907 h 367914"/>
                <a:gd name="connsiteX1" fmla="*/ 397985 w 747931"/>
                <a:gd name="connsiteY1" fmla="*/ 207007 h 367914"/>
                <a:gd name="connsiteX2" fmla="*/ 359885 w 747931"/>
                <a:gd name="connsiteY2" fmla="*/ 213357 h 367914"/>
                <a:gd name="connsiteX3" fmla="*/ 740885 w 747931"/>
                <a:gd name="connsiteY3" fmla="*/ 3807 h 367914"/>
                <a:gd name="connsiteX4" fmla="*/ 613885 w 747931"/>
                <a:gd name="connsiteY4" fmla="*/ 76832 h 367914"/>
                <a:gd name="connsiteX5" fmla="*/ 696435 w 747931"/>
                <a:gd name="connsiteY5" fmla="*/ 60957 h 367914"/>
                <a:gd name="connsiteX6" fmla="*/ 397985 w 747931"/>
                <a:gd name="connsiteY6" fmla="*/ 292732 h 367914"/>
                <a:gd name="connsiteX7" fmla="*/ 702785 w 747931"/>
                <a:gd name="connsiteY7" fmla="*/ 207007 h 367914"/>
                <a:gd name="connsiteX8" fmla="*/ 105885 w 747931"/>
                <a:gd name="connsiteY8" fmla="*/ 362582 h 367914"/>
                <a:gd name="connsiteX9" fmla="*/ 448785 w 747931"/>
                <a:gd name="connsiteY9" fmla="*/ 327657 h 367914"/>
                <a:gd name="connsiteX10" fmla="*/ 39210 w 747931"/>
                <a:gd name="connsiteY10" fmla="*/ 286382 h 367914"/>
                <a:gd name="connsiteX11" fmla="*/ 270985 w 747931"/>
                <a:gd name="connsiteY11" fmla="*/ 289557 h 367914"/>
                <a:gd name="connsiteX12" fmla="*/ 1110 w 747931"/>
                <a:gd name="connsiteY12" fmla="*/ 168907 h 3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7931" h="367914">
                  <a:moveTo>
                    <a:pt x="1110" y="168907"/>
                  </a:moveTo>
                  <a:cubicBezTo>
                    <a:pt x="22277" y="155149"/>
                    <a:pt x="338189" y="199599"/>
                    <a:pt x="397985" y="207007"/>
                  </a:cubicBezTo>
                  <a:cubicBezTo>
                    <a:pt x="457781" y="214415"/>
                    <a:pt x="302735" y="247224"/>
                    <a:pt x="359885" y="213357"/>
                  </a:cubicBezTo>
                  <a:cubicBezTo>
                    <a:pt x="417035" y="179490"/>
                    <a:pt x="698552" y="26561"/>
                    <a:pt x="740885" y="3807"/>
                  </a:cubicBezTo>
                  <a:cubicBezTo>
                    <a:pt x="783218" y="-18947"/>
                    <a:pt x="621293" y="67307"/>
                    <a:pt x="613885" y="76832"/>
                  </a:cubicBezTo>
                  <a:cubicBezTo>
                    <a:pt x="606477" y="86357"/>
                    <a:pt x="732418" y="24974"/>
                    <a:pt x="696435" y="60957"/>
                  </a:cubicBezTo>
                  <a:cubicBezTo>
                    <a:pt x="660452" y="96940"/>
                    <a:pt x="396927" y="268390"/>
                    <a:pt x="397985" y="292732"/>
                  </a:cubicBezTo>
                  <a:cubicBezTo>
                    <a:pt x="399043" y="317074"/>
                    <a:pt x="751468" y="195365"/>
                    <a:pt x="702785" y="207007"/>
                  </a:cubicBezTo>
                  <a:cubicBezTo>
                    <a:pt x="654102" y="218649"/>
                    <a:pt x="148218" y="342474"/>
                    <a:pt x="105885" y="362582"/>
                  </a:cubicBezTo>
                  <a:cubicBezTo>
                    <a:pt x="63552" y="382690"/>
                    <a:pt x="459897" y="340357"/>
                    <a:pt x="448785" y="327657"/>
                  </a:cubicBezTo>
                  <a:cubicBezTo>
                    <a:pt x="437673" y="314957"/>
                    <a:pt x="68843" y="292732"/>
                    <a:pt x="39210" y="286382"/>
                  </a:cubicBezTo>
                  <a:cubicBezTo>
                    <a:pt x="9577" y="280032"/>
                    <a:pt x="273631" y="309665"/>
                    <a:pt x="270985" y="289557"/>
                  </a:cubicBezTo>
                  <a:cubicBezTo>
                    <a:pt x="268339" y="269449"/>
                    <a:pt x="-20057" y="182665"/>
                    <a:pt x="1110" y="16890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FF945863-7138-9A58-808F-76AEC1784372}"/>
                </a:ext>
              </a:extLst>
            </p:cNvPr>
            <p:cNvSpPr/>
            <p:nvPr/>
          </p:nvSpPr>
          <p:spPr>
            <a:xfrm>
              <a:off x="4222780" y="3031590"/>
              <a:ext cx="1220525" cy="647312"/>
            </a:xfrm>
            <a:custGeom>
              <a:avLst/>
              <a:gdLst>
                <a:gd name="connsiteX0" fmla="*/ 314349 w 1220525"/>
                <a:gd name="connsiteY0" fmla="*/ 420657 h 647312"/>
                <a:gd name="connsiteX1" fmla="*/ 907159 w 1220525"/>
                <a:gd name="connsiteY1" fmla="*/ 265674 h 647312"/>
                <a:gd name="connsiteX2" fmla="*/ 787047 w 1220525"/>
                <a:gd name="connsiteY2" fmla="*/ 300546 h 647312"/>
                <a:gd name="connsiteX3" fmla="*/ 1217125 w 1220525"/>
                <a:gd name="connsiteY3" fmla="*/ 2203 h 647312"/>
                <a:gd name="connsiteX4" fmla="*/ 969152 w 1220525"/>
                <a:gd name="connsiteY4" fmla="*/ 188183 h 647312"/>
                <a:gd name="connsiteX5" fmla="*/ 628189 w 1220525"/>
                <a:gd name="connsiteY5" fmla="*/ 606637 h 647312"/>
                <a:gd name="connsiteX6" fmla="*/ 887786 w 1220525"/>
                <a:gd name="connsiteY6" fmla="*/ 490400 h 647312"/>
                <a:gd name="connsiteX7" fmla="*/ 511952 w 1220525"/>
                <a:gd name="connsiteY7" fmla="*/ 637634 h 647312"/>
                <a:gd name="connsiteX8" fmla="*/ 256230 w 1220525"/>
                <a:gd name="connsiteY8" fmla="*/ 629885 h 647312"/>
                <a:gd name="connsiteX9" fmla="*/ 546823 w 1220525"/>
                <a:gd name="connsiteY9" fmla="*/ 602763 h 647312"/>
                <a:gd name="connsiteX10" fmla="*/ 508 w 1220525"/>
                <a:gd name="connsiteY10" fmla="*/ 424532 h 647312"/>
                <a:gd name="connsiteX11" fmla="*/ 446084 w 1220525"/>
                <a:gd name="connsiteY11" fmla="*/ 471027 h 647312"/>
                <a:gd name="connsiteX12" fmla="*/ 314349 w 1220525"/>
                <a:gd name="connsiteY12" fmla="*/ 420657 h 64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0525" h="647312">
                  <a:moveTo>
                    <a:pt x="314349" y="420657"/>
                  </a:moveTo>
                  <a:cubicBezTo>
                    <a:pt x="391195" y="386432"/>
                    <a:pt x="828376" y="285692"/>
                    <a:pt x="907159" y="265674"/>
                  </a:cubicBezTo>
                  <a:cubicBezTo>
                    <a:pt x="985942" y="245656"/>
                    <a:pt x="735386" y="344458"/>
                    <a:pt x="787047" y="300546"/>
                  </a:cubicBezTo>
                  <a:cubicBezTo>
                    <a:pt x="838708" y="256634"/>
                    <a:pt x="1186774" y="20930"/>
                    <a:pt x="1217125" y="2203"/>
                  </a:cubicBezTo>
                  <a:cubicBezTo>
                    <a:pt x="1247476" y="-16524"/>
                    <a:pt x="1067308" y="87444"/>
                    <a:pt x="969152" y="188183"/>
                  </a:cubicBezTo>
                  <a:cubicBezTo>
                    <a:pt x="870996" y="288922"/>
                    <a:pt x="641750" y="556268"/>
                    <a:pt x="628189" y="606637"/>
                  </a:cubicBezTo>
                  <a:cubicBezTo>
                    <a:pt x="614628" y="657006"/>
                    <a:pt x="907159" y="485234"/>
                    <a:pt x="887786" y="490400"/>
                  </a:cubicBezTo>
                  <a:cubicBezTo>
                    <a:pt x="868413" y="495566"/>
                    <a:pt x="617211" y="614387"/>
                    <a:pt x="511952" y="637634"/>
                  </a:cubicBezTo>
                  <a:cubicBezTo>
                    <a:pt x="406693" y="660881"/>
                    <a:pt x="250418" y="635697"/>
                    <a:pt x="256230" y="629885"/>
                  </a:cubicBezTo>
                  <a:cubicBezTo>
                    <a:pt x="262042" y="624073"/>
                    <a:pt x="589443" y="636988"/>
                    <a:pt x="546823" y="602763"/>
                  </a:cubicBezTo>
                  <a:cubicBezTo>
                    <a:pt x="504203" y="568538"/>
                    <a:pt x="17298" y="446488"/>
                    <a:pt x="508" y="424532"/>
                  </a:cubicBezTo>
                  <a:cubicBezTo>
                    <a:pt x="-16282" y="402576"/>
                    <a:pt x="387965" y="468444"/>
                    <a:pt x="446084" y="471027"/>
                  </a:cubicBezTo>
                  <a:cubicBezTo>
                    <a:pt x="504203" y="473610"/>
                    <a:pt x="237503" y="454882"/>
                    <a:pt x="314349" y="42065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6C3445E4-7FE0-0EF8-16C9-085D59452B56}"/>
                </a:ext>
              </a:extLst>
            </p:cNvPr>
            <p:cNvSpPr/>
            <p:nvPr/>
          </p:nvSpPr>
          <p:spPr>
            <a:xfrm>
              <a:off x="4560451" y="1786481"/>
              <a:ext cx="682036" cy="366708"/>
            </a:xfrm>
            <a:custGeom>
              <a:avLst/>
              <a:gdLst>
                <a:gd name="connsiteX0" fmla="*/ 313174 w 682036"/>
                <a:gd name="connsiteY0" fmla="*/ 1044 h 366708"/>
                <a:gd name="connsiteX1" fmla="*/ 116324 w 682036"/>
                <a:gd name="connsiteY1" fmla="*/ 204244 h 366708"/>
                <a:gd name="connsiteX2" fmla="*/ 192524 w 682036"/>
                <a:gd name="connsiteY2" fmla="*/ 166144 h 366708"/>
                <a:gd name="connsiteX3" fmla="*/ 141724 w 682036"/>
                <a:gd name="connsiteY3" fmla="*/ 223294 h 366708"/>
                <a:gd name="connsiteX4" fmla="*/ 360799 w 682036"/>
                <a:gd name="connsiteY4" fmla="*/ 216944 h 366708"/>
                <a:gd name="connsiteX5" fmla="*/ 103624 w 682036"/>
                <a:gd name="connsiteY5" fmla="*/ 270919 h 366708"/>
                <a:gd name="connsiteX6" fmla="*/ 535424 w 682036"/>
                <a:gd name="connsiteY6" fmla="*/ 166144 h 366708"/>
                <a:gd name="connsiteX7" fmla="*/ 681474 w 682036"/>
                <a:gd name="connsiteY7" fmla="*/ 86769 h 366708"/>
                <a:gd name="connsiteX8" fmla="*/ 494149 w 682036"/>
                <a:gd name="connsiteY8" fmla="*/ 185194 h 366708"/>
                <a:gd name="connsiteX9" fmla="*/ 329049 w 682036"/>
                <a:gd name="connsiteY9" fmla="*/ 362994 h 366708"/>
                <a:gd name="connsiteX10" fmla="*/ 510024 w 682036"/>
                <a:gd name="connsiteY10" fmla="*/ 309019 h 366708"/>
                <a:gd name="connsiteX11" fmla="*/ 68699 w 682036"/>
                <a:gd name="connsiteY11" fmla="*/ 347119 h 366708"/>
                <a:gd name="connsiteX12" fmla="*/ 8374 w 682036"/>
                <a:gd name="connsiteY12" fmla="*/ 331244 h 366708"/>
                <a:gd name="connsiteX13" fmla="*/ 141724 w 682036"/>
                <a:gd name="connsiteY13" fmla="*/ 169319 h 366708"/>
                <a:gd name="connsiteX14" fmla="*/ 2024 w 682036"/>
                <a:gd name="connsiteY14" fmla="*/ 178844 h 366708"/>
                <a:gd name="connsiteX15" fmla="*/ 116324 w 682036"/>
                <a:gd name="connsiteY15" fmla="*/ 137569 h 366708"/>
                <a:gd name="connsiteX16" fmla="*/ 55999 w 682036"/>
                <a:gd name="connsiteY16" fmla="*/ 124869 h 366708"/>
                <a:gd name="connsiteX17" fmla="*/ 313174 w 682036"/>
                <a:gd name="connsiteY17" fmla="*/ 1044 h 3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036" h="366708">
                  <a:moveTo>
                    <a:pt x="313174" y="1044"/>
                  </a:moveTo>
                  <a:cubicBezTo>
                    <a:pt x="323228" y="14273"/>
                    <a:pt x="136432" y="176727"/>
                    <a:pt x="116324" y="204244"/>
                  </a:cubicBezTo>
                  <a:cubicBezTo>
                    <a:pt x="96216" y="231761"/>
                    <a:pt x="188291" y="162969"/>
                    <a:pt x="192524" y="166144"/>
                  </a:cubicBezTo>
                  <a:cubicBezTo>
                    <a:pt x="196757" y="169319"/>
                    <a:pt x="113678" y="214827"/>
                    <a:pt x="141724" y="223294"/>
                  </a:cubicBezTo>
                  <a:cubicBezTo>
                    <a:pt x="169770" y="231761"/>
                    <a:pt x="367149" y="209007"/>
                    <a:pt x="360799" y="216944"/>
                  </a:cubicBezTo>
                  <a:cubicBezTo>
                    <a:pt x="354449" y="224881"/>
                    <a:pt x="74520" y="279386"/>
                    <a:pt x="103624" y="270919"/>
                  </a:cubicBezTo>
                  <a:cubicBezTo>
                    <a:pt x="132728" y="262452"/>
                    <a:pt x="439116" y="196836"/>
                    <a:pt x="535424" y="166144"/>
                  </a:cubicBezTo>
                  <a:cubicBezTo>
                    <a:pt x="631732" y="135452"/>
                    <a:pt x="688353" y="83594"/>
                    <a:pt x="681474" y="86769"/>
                  </a:cubicBezTo>
                  <a:cubicBezTo>
                    <a:pt x="674595" y="89944"/>
                    <a:pt x="552886" y="139157"/>
                    <a:pt x="494149" y="185194"/>
                  </a:cubicBezTo>
                  <a:cubicBezTo>
                    <a:pt x="435412" y="231231"/>
                    <a:pt x="326403" y="342357"/>
                    <a:pt x="329049" y="362994"/>
                  </a:cubicBezTo>
                  <a:cubicBezTo>
                    <a:pt x="331695" y="383631"/>
                    <a:pt x="553416" y="311665"/>
                    <a:pt x="510024" y="309019"/>
                  </a:cubicBezTo>
                  <a:cubicBezTo>
                    <a:pt x="466632" y="306373"/>
                    <a:pt x="152307" y="343415"/>
                    <a:pt x="68699" y="347119"/>
                  </a:cubicBezTo>
                  <a:cubicBezTo>
                    <a:pt x="-14909" y="350823"/>
                    <a:pt x="-3797" y="360877"/>
                    <a:pt x="8374" y="331244"/>
                  </a:cubicBezTo>
                  <a:cubicBezTo>
                    <a:pt x="20545" y="301611"/>
                    <a:pt x="142782" y="194719"/>
                    <a:pt x="141724" y="169319"/>
                  </a:cubicBezTo>
                  <a:cubicBezTo>
                    <a:pt x="140666" y="143919"/>
                    <a:pt x="6257" y="184136"/>
                    <a:pt x="2024" y="178844"/>
                  </a:cubicBezTo>
                  <a:cubicBezTo>
                    <a:pt x="-2209" y="173552"/>
                    <a:pt x="107328" y="146565"/>
                    <a:pt x="116324" y="137569"/>
                  </a:cubicBezTo>
                  <a:cubicBezTo>
                    <a:pt x="125320" y="128573"/>
                    <a:pt x="25307" y="145506"/>
                    <a:pt x="55999" y="124869"/>
                  </a:cubicBezTo>
                  <a:cubicBezTo>
                    <a:pt x="86691" y="104232"/>
                    <a:pt x="303120" y="-12185"/>
                    <a:pt x="313174" y="104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D95A6299-30DB-4ACB-8188-114018182978}"/>
                </a:ext>
              </a:extLst>
            </p:cNvPr>
            <p:cNvSpPr/>
            <p:nvPr/>
          </p:nvSpPr>
          <p:spPr>
            <a:xfrm>
              <a:off x="3596416" y="2020610"/>
              <a:ext cx="741277" cy="313421"/>
            </a:xfrm>
            <a:custGeom>
              <a:avLst/>
              <a:gdLst>
                <a:gd name="connsiteX0" fmla="*/ 859 w 741277"/>
                <a:gd name="connsiteY0" fmla="*/ 230465 h 313421"/>
                <a:gd name="connsiteX1" fmla="*/ 181834 w 741277"/>
                <a:gd name="connsiteY1" fmla="*/ 103465 h 313421"/>
                <a:gd name="connsiteX2" fmla="*/ 86584 w 741277"/>
                <a:gd name="connsiteY2" fmla="*/ 103465 h 313421"/>
                <a:gd name="connsiteX3" fmla="*/ 350109 w 741277"/>
                <a:gd name="connsiteY3" fmla="*/ 8215 h 313421"/>
                <a:gd name="connsiteX4" fmla="*/ 321534 w 741277"/>
                <a:gd name="connsiteY4" fmla="*/ 5040 h 313421"/>
                <a:gd name="connsiteX5" fmla="*/ 454884 w 741277"/>
                <a:gd name="connsiteY5" fmla="*/ 24090 h 313421"/>
                <a:gd name="connsiteX6" fmla="*/ 734284 w 741277"/>
                <a:gd name="connsiteY6" fmla="*/ 224115 h 313421"/>
                <a:gd name="connsiteX7" fmla="*/ 642209 w 741277"/>
                <a:gd name="connsiteY7" fmla="*/ 182840 h 313421"/>
                <a:gd name="connsiteX8" fmla="*/ 480284 w 741277"/>
                <a:gd name="connsiteY8" fmla="*/ 217765 h 313421"/>
                <a:gd name="connsiteX9" fmla="*/ 578709 w 741277"/>
                <a:gd name="connsiteY9" fmla="*/ 220940 h 313421"/>
                <a:gd name="connsiteX10" fmla="*/ 353284 w 741277"/>
                <a:gd name="connsiteY10" fmla="*/ 306665 h 313421"/>
                <a:gd name="connsiteX11" fmla="*/ 315184 w 741277"/>
                <a:gd name="connsiteY11" fmla="*/ 297140 h 313421"/>
                <a:gd name="connsiteX12" fmla="*/ 623159 w 741277"/>
                <a:gd name="connsiteY12" fmla="*/ 211415 h 313421"/>
                <a:gd name="connsiteX13" fmla="*/ 543784 w 741277"/>
                <a:gd name="connsiteY13" fmla="*/ 97115 h 313421"/>
                <a:gd name="connsiteX14" fmla="*/ 426309 w 741277"/>
                <a:gd name="connsiteY14" fmla="*/ 43140 h 313421"/>
                <a:gd name="connsiteX15" fmla="*/ 156434 w 741277"/>
                <a:gd name="connsiteY15" fmla="*/ 173315 h 313421"/>
                <a:gd name="connsiteX16" fmla="*/ 270734 w 741277"/>
                <a:gd name="connsiteY16" fmla="*/ 147915 h 313421"/>
                <a:gd name="connsiteX17" fmla="*/ 859 w 741277"/>
                <a:gd name="connsiteY17" fmla="*/ 230465 h 31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1277" h="313421">
                  <a:moveTo>
                    <a:pt x="859" y="230465"/>
                  </a:moveTo>
                  <a:cubicBezTo>
                    <a:pt x="-13958" y="223057"/>
                    <a:pt x="167547" y="124632"/>
                    <a:pt x="181834" y="103465"/>
                  </a:cubicBezTo>
                  <a:cubicBezTo>
                    <a:pt x="196122" y="82298"/>
                    <a:pt x="58538" y="119340"/>
                    <a:pt x="86584" y="103465"/>
                  </a:cubicBezTo>
                  <a:cubicBezTo>
                    <a:pt x="114630" y="87590"/>
                    <a:pt x="310951" y="24619"/>
                    <a:pt x="350109" y="8215"/>
                  </a:cubicBezTo>
                  <a:cubicBezTo>
                    <a:pt x="389267" y="-8189"/>
                    <a:pt x="321534" y="5040"/>
                    <a:pt x="321534" y="5040"/>
                  </a:cubicBezTo>
                  <a:cubicBezTo>
                    <a:pt x="338997" y="7686"/>
                    <a:pt x="386092" y="-12422"/>
                    <a:pt x="454884" y="24090"/>
                  </a:cubicBezTo>
                  <a:cubicBezTo>
                    <a:pt x="523676" y="60602"/>
                    <a:pt x="703063" y="197657"/>
                    <a:pt x="734284" y="224115"/>
                  </a:cubicBezTo>
                  <a:cubicBezTo>
                    <a:pt x="765505" y="250573"/>
                    <a:pt x="684542" y="183898"/>
                    <a:pt x="642209" y="182840"/>
                  </a:cubicBezTo>
                  <a:cubicBezTo>
                    <a:pt x="599876" y="181782"/>
                    <a:pt x="490867" y="211415"/>
                    <a:pt x="480284" y="217765"/>
                  </a:cubicBezTo>
                  <a:cubicBezTo>
                    <a:pt x="469701" y="224115"/>
                    <a:pt x="599876" y="206123"/>
                    <a:pt x="578709" y="220940"/>
                  </a:cubicBezTo>
                  <a:cubicBezTo>
                    <a:pt x="557542" y="235757"/>
                    <a:pt x="397205" y="293965"/>
                    <a:pt x="353284" y="306665"/>
                  </a:cubicBezTo>
                  <a:cubicBezTo>
                    <a:pt x="309363" y="319365"/>
                    <a:pt x="270205" y="313015"/>
                    <a:pt x="315184" y="297140"/>
                  </a:cubicBezTo>
                  <a:cubicBezTo>
                    <a:pt x="360163" y="281265"/>
                    <a:pt x="585059" y="244752"/>
                    <a:pt x="623159" y="211415"/>
                  </a:cubicBezTo>
                  <a:cubicBezTo>
                    <a:pt x="661259" y="178078"/>
                    <a:pt x="576592" y="125161"/>
                    <a:pt x="543784" y="97115"/>
                  </a:cubicBezTo>
                  <a:cubicBezTo>
                    <a:pt x="510976" y="69069"/>
                    <a:pt x="490867" y="30440"/>
                    <a:pt x="426309" y="43140"/>
                  </a:cubicBezTo>
                  <a:cubicBezTo>
                    <a:pt x="361751" y="55840"/>
                    <a:pt x="182363" y="155853"/>
                    <a:pt x="156434" y="173315"/>
                  </a:cubicBezTo>
                  <a:cubicBezTo>
                    <a:pt x="130505" y="190777"/>
                    <a:pt x="294017" y="139448"/>
                    <a:pt x="270734" y="147915"/>
                  </a:cubicBezTo>
                  <a:cubicBezTo>
                    <a:pt x="247451" y="156382"/>
                    <a:pt x="15676" y="237873"/>
                    <a:pt x="859" y="23046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3B020FCB-F269-CA85-9281-D202EBFF5808}"/>
                </a:ext>
              </a:extLst>
            </p:cNvPr>
            <p:cNvSpPr/>
            <p:nvPr/>
          </p:nvSpPr>
          <p:spPr>
            <a:xfrm>
              <a:off x="3641625" y="2143070"/>
              <a:ext cx="557417" cy="254397"/>
            </a:xfrm>
            <a:custGeom>
              <a:avLst/>
              <a:gdLst>
                <a:gd name="connsiteX0" fmla="*/ 50900 w 557417"/>
                <a:gd name="connsiteY0" fmla="*/ 55 h 254397"/>
                <a:gd name="connsiteX1" fmla="*/ 292200 w 557417"/>
                <a:gd name="connsiteY1" fmla="*/ 108005 h 254397"/>
                <a:gd name="connsiteX2" fmla="*/ 289025 w 557417"/>
                <a:gd name="connsiteY2" fmla="*/ 104830 h 254397"/>
                <a:gd name="connsiteX3" fmla="*/ 552550 w 557417"/>
                <a:gd name="connsiteY3" fmla="*/ 98480 h 254397"/>
                <a:gd name="connsiteX4" fmla="*/ 466825 w 557417"/>
                <a:gd name="connsiteY4" fmla="*/ 136580 h 254397"/>
                <a:gd name="connsiteX5" fmla="*/ 184250 w 557417"/>
                <a:gd name="connsiteY5" fmla="*/ 254055 h 254397"/>
                <a:gd name="connsiteX6" fmla="*/ 247750 w 557417"/>
                <a:gd name="connsiteY6" fmla="*/ 174680 h 254397"/>
                <a:gd name="connsiteX7" fmla="*/ 123925 w 557417"/>
                <a:gd name="connsiteY7" fmla="*/ 244530 h 254397"/>
                <a:gd name="connsiteX8" fmla="*/ 171550 w 557417"/>
                <a:gd name="connsiteY8" fmla="*/ 184205 h 254397"/>
                <a:gd name="connsiteX9" fmla="*/ 57250 w 557417"/>
                <a:gd name="connsiteY9" fmla="*/ 200080 h 254397"/>
                <a:gd name="connsiteX10" fmla="*/ 111225 w 557417"/>
                <a:gd name="connsiteY10" fmla="*/ 149280 h 254397"/>
                <a:gd name="connsiteX11" fmla="*/ 12800 w 557417"/>
                <a:gd name="connsiteY11" fmla="*/ 171505 h 254397"/>
                <a:gd name="connsiteX12" fmla="*/ 98525 w 557417"/>
                <a:gd name="connsiteY12" fmla="*/ 95305 h 254397"/>
                <a:gd name="connsiteX13" fmla="*/ 100 w 557417"/>
                <a:gd name="connsiteY13" fmla="*/ 101655 h 254397"/>
                <a:gd name="connsiteX14" fmla="*/ 120750 w 557417"/>
                <a:gd name="connsiteY14" fmla="*/ 123880 h 254397"/>
                <a:gd name="connsiteX15" fmla="*/ 50900 w 557417"/>
                <a:gd name="connsiteY15" fmla="*/ 55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417" h="254397">
                  <a:moveTo>
                    <a:pt x="50900" y="55"/>
                  </a:moveTo>
                  <a:cubicBezTo>
                    <a:pt x="79475" y="-2591"/>
                    <a:pt x="252513" y="90543"/>
                    <a:pt x="292200" y="108005"/>
                  </a:cubicBezTo>
                  <a:cubicBezTo>
                    <a:pt x="331888" y="125468"/>
                    <a:pt x="245633" y="106418"/>
                    <a:pt x="289025" y="104830"/>
                  </a:cubicBezTo>
                  <a:cubicBezTo>
                    <a:pt x="332417" y="103243"/>
                    <a:pt x="522917" y="93188"/>
                    <a:pt x="552550" y="98480"/>
                  </a:cubicBezTo>
                  <a:cubicBezTo>
                    <a:pt x="582183" y="103772"/>
                    <a:pt x="466825" y="136580"/>
                    <a:pt x="466825" y="136580"/>
                  </a:cubicBezTo>
                  <a:cubicBezTo>
                    <a:pt x="405442" y="162509"/>
                    <a:pt x="220762" y="247705"/>
                    <a:pt x="184250" y="254055"/>
                  </a:cubicBezTo>
                  <a:cubicBezTo>
                    <a:pt x="147738" y="260405"/>
                    <a:pt x="257804" y="176267"/>
                    <a:pt x="247750" y="174680"/>
                  </a:cubicBezTo>
                  <a:cubicBezTo>
                    <a:pt x="237696" y="173093"/>
                    <a:pt x="136625" y="242943"/>
                    <a:pt x="123925" y="244530"/>
                  </a:cubicBezTo>
                  <a:cubicBezTo>
                    <a:pt x="111225" y="246117"/>
                    <a:pt x="182663" y="191613"/>
                    <a:pt x="171550" y="184205"/>
                  </a:cubicBezTo>
                  <a:cubicBezTo>
                    <a:pt x="160438" y="176797"/>
                    <a:pt x="67304" y="205901"/>
                    <a:pt x="57250" y="200080"/>
                  </a:cubicBezTo>
                  <a:cubicBezTo>
                    <a:pt x="47196" y="194259"/>
                    <a:pt x="118633" y="154043"/>
                    <a:pt x="111225" y="149280"/>
                  </a:cubicBezTo>
                  <a:cubicBezTo>
                    <a:pt x="103817" y="144518"/>
                    <a:pt x="14917" y="180501"/>
                    <a:pt x="12800" y="171505"/>
                  </a:cubicBezTo>
                  <a:cubicBezTo>
                    <a:pt x="10683" y="162509"/>
                    <a:pt x="100642" y="106947"/>
                    <a:pt x="98525" y="95305"/>
                  </a:cubicBezTo>
                  <a:cubicBezTo>
                    <a:pt x="96408" y="83663"/>
                    <a:pt x="-3604" y="96893"/>
                    <a:pt x="100" y="101655"/>
                  </a:cubicBezTo>
                  <a:cubicBezTo>
                    <a:pt x="3804" y="106417"/>
                    <a:pt x="110696" y="140284"/>
                    <a:pt x="120750" y="123880"/>
                  </a:cubicBezTo>
                  <a:cubicBezTo>
                    <a:pt x="130804" y="107476"/>
                    <a:pt x="22325" y="2701"/>
                    <a:pt x="50900" y="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726C019F-449E-6510-F99C-B374FA5EBA76}"/>
                </a:ext>
              </a:extLst>
            </p:cNvPr>
            <p:cNvSpPr/>
            <p:nvPr/>
          </p:nvSpPr>
          <p:spPr>
            <a:xfrm>
              <a:off x="3473064" y="1012246"/>
              <a:ext cx="782463" cy="925445"/>
            </a:xfrm>
            <a:custGeom>
              <a:avLst/>
              <a:gdLst>
                <a:gd name="connsiteX0" fmla="*/ 721947 w 782463"/>
                <a:gd name="connsiteY0" fmla="*/ 6428 h 925445"/>
                <a:gd name="connsiteX1" fmla="*/ 473294 w 782463"/>
                <a:gd name="connsiteY1" fmla="*/ 395449 h 925445"/>
                <a:gd name="connsiteX2" fmla="*/ 469283 w 782463"/>
                <a:gd name="connsiteY2" fmla="*/ 343312 h 925445"/>
                <a:gd name="connsiteX3" fmla="*/ 641736 w 782463"/>
                <a:gd name="connsiteY3" fmla="*/ 535817 h 925445"/>
                <a:gd name="connsiteX4" fmla="*/ 485325 w 782463"/>
                <a:gd name="connsiteY4" fmla="*/ 559880 h 925445"/>
                <a:gd name="connsiteX5" fmla="*/ 782104 w 782463"/>
                <a:gd name="connsiteY5" fmla="*/ 768428 h 925445"/>
                <a:gd name="connsiteX6" fmla="*/ 533452 w 782463"/>
                <a:gd name="connsiteY6" fmla="*/ 764417 h 925445"/>
                <a:gd name="connsiteX7" fmla="*/ 8073 w 782463"/>
                <a:gd name="connsiteY7" fmla="*/ 924838 h 925445"/>
                <a:gd name="connsiteX8" fmla="*/ 200578 w 782463"/>
                <a:gd name="connsiteY8" fmla="*/ 820565 h 925445"/>
                <a:gd name="connsiteX9" fmla="*/ 4062 w 782463"/>
                <a:gd name="connsiteY9" fmla="*/ 852649 h 925445"/>
                <a:gd name="connsiteX10" fmla="*/ 256725 w 782463"/>
                <a:gd name="connsiteY10" fmla="*/ 190912 h 925445"/>
                <a:gd name="connsiteX11" fmla="*/ 68231 w 782463"/>
                <a:gd name="connsiteY11" fmla="*/ 319249 h 925445"/>
                <a:gd name="connsiteX12" fmla="*/ 437199 w 782463"/>
                <a:gd name="connsiteY12" fmla="*/ 158828 h 925445"/>
                <a:gd name="connsiteX13" fmla="*/ 124378 w 782463"/>
                <a:gd name="connsiteY13" fmla="*/ 150807 h 925445"/>
                <a:gd name="connsiteX14" fmla="*/ 721947 w 782463"/>
                <a:gd name="connsiteY14" fmla="*/ 6428 h 9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463" h="925445">
                  <a:moveTo>
                    <a:pt x="721947" y="6428"/>
                  </a:moveTo>
                  <a:cubicBezTo>
                    <a:pt x="780100" y="47202"/>
                    <a:pt x="515405" y="339302"/>
                    <a:pt x="473294" y="395449"/>
                  </a:cubicBezTo>
                  <a:cubicBezTo>
                    <a:pt x="431183" y="451596"/>
                    <a:pt x="441209" y="319917"/>
                    <a:pt x="469283" y="343312"/>
                  </a:cubicBezTo>
                  <a:cubicBezTo>
                    <a:pt x="497357" y="366707"/>
                    <a:pt x="639062" y="499722"/>
                    <a:pt x="641736" y="535817"/>
                  </a:cubicBezTo>
                  <a:cubicBezTo>
                    <a:pt x="644410" y="571912"/>
                    <a:pt x="461930" y="521112"/>
                    <a:pt x="485325" y="559880"/>
                  </a:cubicBezTo>
                  <a:cubicBezTo>
                    <a:pt x="508720" y="598649"/>
                    <a:pt x="774083" y="734339"/>
                    <a:pt x="782104" y="768428"/>
                  </a:cubicBezTo>
                  <a:cubicBezTo>
                    <a:pt x="790125" y="802517"/>
                    <a:pt x="662457" y="738349"/>
                    <a:pt x="533452" y="764417"/>
                  </a:cubicBezTo>
                  <a:cubicBezTo>
                    <a:pt x="404447" y="790485"/>
                    <a:pt x="63552" y="915480"/>
                    <a:pt x="8073" y="924838"/>
                  </a:cubicBezTo>
                  <a:cubicBezTo>
                    <a:pt x="-47406" y="934196"/>
                    <a:pt x="201246" y="832596"/>
                    <a:pt x="200578" y="820565"/>
                  </a:cubicBezTo>
                  <a:cubicBezTo>
                    <a:pt x="199910" y="808534"/>
                    <a:pt x="-5296" y="957591"/>
                    <a:pt x="4062" y="852649"/>
                  </a:cubicBezTo>
                  <a:cubicBezTo>
                    <a:pt x="13420" y="747707"/>
                    <a:pt x="246030" y="279812"/>
                    <a:pt x="256725" y="190912"/>
                  </a:cubicBezTo>
                  <a:cubicBezTo>
                    <a:pt x="267420" y="102012"/>
                    <a:pt x="38152" y="324596"/>
                    <a:pt x="68231" y="319249"/>
                  </a:cubicBezTo>
                  <a:cubicBezTo>
                    <a:pt x="98310" y="313902"/>
                    <a:pt x="427841" y="186902"/>
                    <a:pt x="437199" y="158828"/>
                  </a:cubicBezTo>
                  <a:cubicBezTo>
                    <a:pt x="446557" y="130754"/>
                    <a:pt x="82268" y="170191"/>
                    <a:pt x="124378" y="150807"/>
                  </a:cubicBezTo>
                  <a:cubicBezTo>
                    <a:pt x="166488" y="131423"/>
                    <a:pt x="663794" y="-34346"/>
                    <a:pt x="721947" y="64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EA6C4624-00A1-C464-B3D1-03887044F696}"/>
                </a:ext>
              </a:extLst>
            </p:cNvPr>
            <p:cNvSpPr/>
            <p:nvPr/>
          </p:nvSpPr>
          <p:spPr>
            <a:xfrm>
              <a:off x="4225468" y="2923367"/>
              <a:ext cx="898792" cy="223597"/>
            </a:xfrm>
            <a:custGeom>
              <a:avLst/>
              <a:gdLst>
                <a:gd name="connsiteX0" fmla="*/ 457 w 898792"/>
                <a:gd name="connsiteY0" fmla="*/ 184958 h 223597"/>
                <a:gd name="connsiteX1" fmla="*/ 267157 w 898792"/>
                <a:gd name="connsiteY1" fmla="*/ 92883 h 223597"/>
                <a:gd name="connsiteX2" fmla="*/ 263982 w 898792"/>
                <a:gd name="connsiteY2" fmla="*/ 77008 h 223597"/>
                <a:gd name="connsiteX3" fmla="*/ 340182 w 898792"/>
                <a:gd name="connsiteY3" fmla="*/ 77008 h 223597"/>
                <a:gd name="connsiteX4" fmla="*/ 324307 w 898792"/>
                <a:gd name="connsiteY4" fmla="*/ 67483 h 223597"/>
                <a:gd name="connsiteX5" fmla="*/ 473532 w 898792"/>
                <a:gd name="connsiteY5" fmla="*/ 35733 h 223597"/>
                <a:gd name="connsiteX6" fmla="*/ 467182 w 898792"/>
                <a:gd name="connsiteY6" fmla="*/ 808 h 223597"/>
                <a:gd name="connsiteX7" fmla="*/ 695782 w 898792"/>
                <a:gd name="connsiteY7" fmla="*/ 10333 h 223597"/>
                <a:gd name="connsiteX8" fmla="*/ 895807 w 898792"/>
                <a:gd name="connsiteY8" fmla="*/ 808 h 223597"/>
                <a:gd name="connsiteX9" fmla="*/ 787857 w 898792"/>
                <a:gd name="connsiteY9" fmla="*/ 19858 h 223597"/>
                <a:gd name="connsiteX10" fmla="*/ 425907 w 898792"/>
                <a:gd name="connsiteY10" fmla="*/ 143683 h 223597"/>
                <a:gd name="connsiteX11" fmla="*/ 787857 w 898792"/>
                <a:gd name="connsiteY11" fmla="*/ 67483 h 223597"/>
                <a:gd name="connsiteX12" fmla="*/ 410032 w 898792"/>
                <a:gd name="connsiteY12" fmla="*/ 137333 h 223597"/>
                <a:gd name="connsiteX13" fmla="*/ 454482 w 898792"/>
                <a:gd name="connsiteY13" fmla="*/ 156383 h 223597"/>
                <a:gd name="connsiteX14" fmla="*/ 289382 w 898792"/>
                <a:gd name="connsiteY14" fmla="*/ 207183 h 223597"/>
                <a:gd name="connsiteX15" fmla="*/ 219532 w 898792"/>
                <a:gd name="connsiteY15" fmla="*/ 223058 h 223597"/>
                <a:gd name="connsiteX16" fmla="*/ 203657 w 898792"/>
                <a:gd name="connsiteY16" fmla="*/ 219883 h 223597"/>
                <a:gd name="connsiteX17" fmla="*/ 457 w 898792"/>
                <a:gd name="connsiteY17" fmla="*/ 184958 h 22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8792" h="223597">
                  <a:moveTo>
                    <a:pt x="457" y="184958"/>
                  </a:moveTo>
                  <a:cubicBezTo>
                    <a:pt x="11040" y="163791"/>
                    <a:pt x="223236" y="110875"/>
                    <a:pt x="267157" y="92883"/>
                  </a:cubicBezTo>
                  <a:cubicBezTo>
                    <a:pt x="311078" y="74891"/>
                    <a:pt x="251811" y="79654"/>
                    <a:pt x="263982" y="77008"/>
                  </a:cubicBezTo>
                  <a:cubicBezTo>
                    <a:pt x="276153" y="74362"/>
                    <a:pt x="340182" y="77008"/>
                    <a:pt x="340182" y="77008"/>
                  </a:cubicBezTo>
                  <a:cubicBezTo>
                    <a:pt x="350236" y="75421"/>
                    <a:pt x="302082" y="74362"/>
                    <a:pt x="324307" y="67483"/>
                  </a:cubicBezTo>
                  <a:cubicBezTo>
                    <a:pt x="346532" y="60604"/>
                    <a:pt x="449720" y="46845"/>
                    <a:pt x="473532" y="35733"/>
                  </a:cubicBezTo>
                  <a:cubicBezTo>
                    <a:pt x="497345" y="24620"/>
                    <a:pt x="430140" y="5041"/>
                    <a:pt x="467182" y="808"/>
                  </a:cubicBezTo>
                  <a:cubicBezTo>
                    <a:pt x="504224" y="-3425"/>
                    <a:pt x="624345" y="10333"/>
                    <a:pt x="695782" y="10333"/>
                  </a:cubicBezTo>
                  <a:cubicBezTo>
                    <a:pt x="767219" y="10333"/>
                    <a:pt x="880461" y="-780"/>
                    <a:pt x="895807" y="808"/>
                  </a:cubicBezTo>
                  <a:cubicBezTo>
                    <a:pt x="911153" y="2395"/>
                    <a:pt x="866174" y="-3954"/>
                    <a:pt x="787857" y="19858"/>
                  </a:cubicBezTo>
                  <a:cubicBezTo>
                    <a:pt x="709540" y="43670"/>
                    <a:pt x="425907" y="135746"/>
                    <a:pt x="425907" y="143683"/>
                  </a:cubicBezTo>
                  <a:cubicBezTo>
                    <a:pt x="425907" y="151620"/>
                    <a:pt x="790503" y="68541"/>
                    <a:pt x="787857" y="67483"/>
                  </a:cubicBezTo>
                  <a:cubicBezTo>
                    <a:pt x="785211" y="66425"/>
                    <a:pt x="465594" y="122516"/>
                    <a:pt x="410032" y="137333"/>
                  </a:cubicBezTo>
                  <a:cubicBezTo>
                    <a:pt x="354470" y="152150"/>
                    <a:pt x="474590" y="144741"/>
                    <a:pt x="454482" y="156383"/>
                  </a:cubicBezTo>
                  <a:cubicBezTo>
                    <a:pt x="434374" y="168025"/>
                    <a:pt x="328540" y="196071"/>
                    <a:pt x="289382" y="207183"/>
                  </a:cubicBezTo>
                  <a:cubicBezTo>
                    <a:pt x="250224" y="218296"/>
                    <a:pt x="233820" y="220941"/>
                    <a:pt x="219532" y="223058"/>
                  </a:cubicBezTo>
                  <a:cubicBezTo>
                    <a:pt x="205245" y="225175"/>
                    <a:pt x="241228" y="220412"/>
                    <a:pt x="203657" y="219883"/>
                  </a:cubicBezTo>
                  <a:cubicBezTo>
                    <a:pt x="166086" y="219354"/>
                    <a:pt x="-10126" y="206125"/>
                    <a:pt x="457" y="18495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1718828F-B4B7-6613-AFDE-66275D67D409}"/>
                </a:ext>
              </a:extLst>
            </p:cNvPr>
            <p:cNvSpPr/>
            <p:nvPr/>
          </p:nvSpPr>
          <p:spPr>
            <a:xfrm>
              <a:off x="4213459" y="2927774"/>
              <a:ext cx="886628" cy="332247"/>
            </a:xfrm>
            <a:custGeom>
              <a:avLst/>
              <a:gdLst>
                <a:gd name="connsiteX0" fmla="*/ 60091 w 886628"/>
                <a:gd name="connsiteY0" fmla="*/ 151976 h 332247"/>
                <a:gd name="connsiteX1" fmla="*/ 320441 w 886628"/>
                <a:gd name="connsiteY1" fmla="*/ 180551 h 332247"/>
                <a:gd name="connsiteX2" fmla="*/ 482366 w 886628"/>
                <a:gd name="connsiteY2" fmla="*/ 129751 h 332247"/>
                <a:gd name="connsiteX3" fmla="*/ 456966 w 886628"/>
                <a:gd name="connsiteY3" fmla="*/ 129751 h 332247"/>
                <a:gd name="connsiteX4" fmla="*/ 876066 w 886628"/>
                <a:gd name="connsiteY4" fmla="*/ 2751 h 332247"/>
                <a:gd name="connsiteX5" fmla="*/ 764941 w 886628"/>
                <a:gd name="connsiteY5" fmla="*/ 44026 h 332247"/>
                <a:gd name="connsiteX6" fmla="*/ 812566 w 886628"/>
                <a:gd name="connsiteY6" fmla="*/ 63076 h 332247"/>
                <a:gd name="connsiteX7" fmla="*/ 717316 w 886628"/>
                <a:gd name="connsiteY7" fmla="*/ 151976 h 332247"/>
                <a:gd name="connsiteX8" fmla="*/ 603016 w 886628"/>
                <a:gd name="connsiteY8" fmla="*/ 282151 h 332247"/>
                <a:gd name="connsiteX9" fmla="*/ 628416 w 886628"/>
                <a:gd name="connsiteY9" fmla="*/ 244051 h 332247"/>
                <a:gd name="connsiteX10" fmla="*/ 317266 w 886628"/>
                <a:gd name="connsiteY10" fmla="*/ 326601 h 332247"/>
                <a:gd name="connsiteX11" fmla="*/ 377591 w 886628"/>
                <a:gd name="connsiteY11" fmla="*/ 317076 h 332247"/>
                <a:gd name="connsiteX12" fmla="*/ 110891 w 886628"/>
                <a:gd name="connsiteY12" fmla="*/ 253576 h 332247"/>
                <a:gd name="connsiteX13" fmla="*/ 206141 w 886628"/>
                <a:gd name="connsiteY13" fmla="*/ 250401 h 332247"/>
                <a:gd name="connsiteX14" fmla="*/ 98191 w 886628"/>
                <a:gd name="connsiteY14" fmla="*/ 196426 h 332247"/>
                <a:gd name="connsiteX15" fmla="*/ 320441 w 886628"/>
                <a:gd name="connsiteY15" fmla="*/ 209126 h 332247"/>
                <a:gd name="connsiteX16" fmla="*/ 6116 w 886628"/>
                <a:gd name="connsiteY16" fmla="*/ 212301 h 332247"/>
                <a:gd name="connsiteX17" fmla="*/ 110891 w 886628"/>
                <a:gd name="connsiteY17" fmla="*/ 209126 h 332247"/>
                <a:gd name="connsiteX18" fmla="*/ 60091 w 886628"/>
                <a:gd name="connsiteY18" fmla="*/ 151976 h 33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6628" h="332247">
                  <a:moveTo>
                    <a:pt x="60091" y="151976"/>
                  </a:moveTo>
                  <a:cubicBezTo>
                    <a:pt x="95016" y="147213"/>
                    <a:pt x="250062" y="184255"/>
                    <a:pt x="320441" y="180551"/>
                  </a:cubicBezTo>
                  <a:cubicBezTo>
                    <a:pt x="390820" y="176847"/>
                    <a:pt x="459612" y="138218"/>
                    <a:pt x="482366" y="129751"/>
                  </a:cubicBezTo>
                  <a:cubicBezTo>
                    <a:pt x="505120" y="121284"/>
                    <a:pt x="391349" y="150918"/>
                    <a:pt x="456966" y="129751"/>
                  </a:cubicBezTo>
                  <a:cubicBezTo>
                    <a:pt x="522583" y="108584"/>
                    <a:pt x="824737" y="17039"/>
                    <a:pt x="876066" y="2751"/>
                  </a:cubicBezTo>
                  <a:cubicBezTo>
                    <a:pt x="927395" y="-11537"/>
                    <a:pt x="775524" y="33972"/>
                    <a:pt x="764941" y="44026"/>
                  </a:cubicBezTo>
                  <a:cubicBezTo>
                    <a:pt x="754358" y="54080"/>
                    <a:pt x="820504" y="45084"/>
                    <a:pt x="812566" y="63076"/>
                  </a:cubicBezTo>
                  <a:cubicBezTo>
                    <a:pt x="804629" y="81068"/>
                    <a:pt x="752241" y="115464"/>
                    <a:pt x="717316" y="151976"/>
                  </a:cubicBezTo>
                  <a:cubicBezTo>
                    <a:pt x="682391" y="188488"/>
                    <a:pt x="617833" y="266805"/>
                    <a:pt x="603016" y="282151"/>
                  </a:cubicBezTo>
                  <a:cubicBezTo>
                    <a:pt x="588199" y="297497"/>
                    <a:pt x="676041" y="236643"/>
                    <a:pt x="628416" y="244051"/>
                  </a:cubicBezTo>
                  <a:cubicBezTo>
                    <a:pt x="580791" y="251459"/>
                    <a:pt x="359070" y="314430"/>
                    <a:pt x="317266" y="326601"/>
                  </a:cubicBezTo>
                  <a:cubicBezTo>
                    <a:pt x="275462" y="338772"/>
                    <a:pt x="411987" y="329247"/>
                    <a:pt x="377591" y="317076"/>
                  </a:cubicBezTo>
                  <a:cubicBezTo>
                    <a:pt x="343195" y="304905"/>
                    <a:pt x="139466" y="264688"/>
                    <a:pt x="110891" y="253576"/>
                  </a:cubicBezTo>
                  <a:cubicBezTo>
                    <a:pt x="82316" y="242464"/>
                    <a:pt x="208258" y="259926"/>
                    <a:pt x="206141" y="250401"/>
                  </a:cubicBezTo>
                  <a:cubicBezTo>
                    <a:pt x="204024" y="240876"/>
                    <a:pt x="79141" y="203305"/>
                    <a:pt x="98191" y="196426"/>
                  </a:cubicBezTo>
                  <a:cubicBezTo>
                    <a:pt x="117241" y="189547"/>
                    <a:pt x="335787" y="206480"/>
                    <a:pt x="320441" y="209126"/>
                  </a:cubicBezTo>
                  <a:cubicBezTo>
                    <a:pt x="305095" y="211772"/>
                    <a:pt x="41041" y="212301"/>
                    <a:pt x="6116" y="212301"/>
                  </a:cubicBezTo>
                  <a:cubicBezTo>
                    <a:pt x="-28809" y="212301"/>
                    <a:pt x="96604" y="214947"/>
                    <a:pt x="110891" y="209126"/>
                  </a:cubicBezTo>
                  <a:cubicBezTo>
                    <a:pt x="125178" y="203305"/>
                    <a:pt x="25166" y="156739"/>
                    <a:pt x="60091" y="15197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4E9E4031-1226-431E-2C61-BC28548545D6}"/>
                </a:ext>
              </a:extLst>
            </p:cNvPr>
            <p:cNvSpPr/>
            <p:nvPr/>
          </p:nvSpPr>
          <p:spPr>
            <a:xfrm>
              <a:off x="4495749" y="2987356"/>
              <a:ext cx="308050" cy="66001"/>
            </a:xfrm>
            <a:custGeom>
              <a:avLst/>
              <a:gdLst>
                <a:gd name="connsiteX0" fmla="*/ 51 w 308050"/>
                <a:gd name="connsiteY0" fmla="*/ 54294 h 66001"/>
                <a:gd name="connsiteX1" fmla="*/ 158801 w 308050"/>
                <a:gd name="connsiteY1" fmla="*/ 47944 h 66001"/>
                <a:gd name="connsiteX2" fmla="*/ 111176 w 308050"/>
                <a:gd name="connsiteY2" fmla="*/ 38419 h 66001"/>
                <a:gd name="connsiteX3" fmla="*/ 231826 w 308050"/>
                <a:gd name="connsiteY3" fmla="*/ 16194 h 66001"/>
                <a:gd name="connsiteX4" fmla="*/ 190551 w 308050"/>
                <a:gd name="connsiteY4" fmla="*/ 9844 h 66001"/>
                <a:gd name="connsiteX5" fmla="*/ 308026 w 308050"/>
                <a:gd name="connsiteY5" fmla="*/ 319 h 66001"/>
                <a:gd name="connsiteX6" fmla="*/ 200076 w 308050"/>
                <a:gd name="connsiteY6" fmla="*/ 22544 h 66001"/>
                <a:gd name="connsiteX7" fmla="*/ 101651 w 308050"/>
                <a:gd name="connsiteY7" fmla="*/ 63819 h 66001"/>
                <a:gd name="connsiteX8" fmla="*/ 177851 w 308050"/>
                <a:gd name="connsiteY8" fmla="*/ 60644 h 66001"/>
                <a:gd name="connsiteX9" fmla="*/ 51 w 308050"/>
                <a:gd name="connsiteY9" fmla="*/ 54294 h 6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50" h="66001">
                  <a:moveTo>
                    <a:pt x="51" y="54294"/>
                  </a:moveTo>
                  <a:cubicBezTo>
                    <a:pt x="-3124" y="52177"/>
                    <a:pt x="140280" y="50590"/>
                    <a:pt x="158801" y="47944"/>
                  </a:cubicBezTo>
                  <a:cubicBezTo>
                    <a:pt x="177322" y="45298"/>
                    <a:pt x="99005" y="43711"/>
                    <a:pt x="111176" y="38419"/>
                  </a:cubicBezTo>
                  <a:cubicBezTo>
                    <a:pt x="123347" y="33127"/>
                    <a:pt x="218597" y="20956"/>
                    <a:pt x="231826" y="16194"/>
                  </a:cubicBezTo>
                  <a:cubicBezTo>
                    <a:pt x="245055" y="11432"/>
                    <a:pt x="177851" y="12490"/>
                    <a:pt x="190551" y="9844"/>
                  </a:cubicBezTo>
                  <a:cubicBezTo>
                    <a:pt x="203251" y="7198"/>
                    <a:pt x="306438" y="-1798"/>
                    <a:pt x="308026" y="319"/>
                  </a:cubicBezTo>
                  <a:cubicBezTo>
                    <a:pt x="309614" y="2436"/>
                    <a:pt x="234472" y="11961"/>
                    <a:pt x="200076" y="22544"/>
                  </a:cubicBezTo>
                  <a:cubicBezTo>
                    <a:pt x="165680" y="33127"/>
                    <a:pt x="105355" y="57469"/>
                    <a:pt x="101651" y="63819"/>
                  </a:cubicBezTo>
                  <a:cubicBezTo>
                    <a:pt x="97947" y="70169"/>
                    <a:pt x="193197" y="60644"/>
                    <a:pt x="177851" y="60644"/>
                  </a:cubicBezTo>
                  <a:cubicBezTo>
                    <a:pt x="162505" y="60644"/>
                    <a:pt x="3226" y="56411"/>
                    <a:pt x="51" y="542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F34454BE-EA90-DE9F-62EB-F743081AB22C}"/>
                </a:ext>
              </a:extLst>
            </p:cNvPr>
            <p:cNvSpPr/>
            <p:nvPr/>
          </p:nvSpPr>
          <p:spPr>
            <a:xfrm>
              <a:off x="4441825" y="3028833"/>
              <a:ext cx="438788" cy="127618"/>
            </a:xfrm>
            <a:custGeom>
              <a:avLst/>
              <a:gdLst>
                <a:gd name="connsiteX0" fmla="*/ 0 w 438788"/>
                <a:gd name="connsiteY0" fmla="*/ 95367 h 127618"/>
                <a:gd name="connsiteX1" fmla="*/ 241300 w 438788"/>
                <a:gd name="connsiteY1" fmla="*/ 63617 h 127618"/>
                <a:gd name="connsiteX2" fmla="*/ 212725 w 438788"/>
                <a:gd name="connsiteY2" fmla="*/ 73142 h 127618"/>
                <a:gd name="connsiteX3" fmla="*/ 371475 w 438788"/>
                <a:gd name="connsiteY3" fmla="*/ 25517 h 127618"/>
                <a:gd name="connsiteX4" fmla="*/ 438150 w 438788"/>
                <a:gd name="connsiteY4" fmla="*/ 117 h 127618"/>
                <a:gd name="connsiteX5" fmla="*/ 336550 w 438788"/>
                <a:gd name="connsiteY5" fmla="*/ 35042 h 127618"/>
                <a:gd name="connsiteX6" fmla="*/ 301625 w 438788"/>
                <a:gd name="connsiteY6" fmla="*/ 79492 h 127618"/>
                <a:gd name="connsiteX7" fmla="*/ 327025 w 438788"/>
                <a:gd name="connsiteY7" fmla="*/ 73142 h 127618"/>
                <a:gd name="connsiteX8" fmla="*/ 196850 w 438788"/>
                <a:gd name="connsiteY8" fmla="*/ 89017 h 127618"/>
                <a:gd name="connsiteX9" fmla="*/ 196850 w 438788"/>
                <a:gd name="connsiteY9" fmla="*/ 111242 h 127618"/>
                <a:gd name="connsiteX10" fmla="*/ 120650 w 438788"/>
                <a:gd name="connsiteY10" fmla="*/ 127117 h 127618"/>
                <a:gd name="connsiteX11" fmla="*/ 238125 w 438788"/>
                <a:gd name="connsiteY11" fmla="*/ 92192 h 127618"/>
                <a:gd name="connsiteX12" fmla="*/ 98425 w 438788"/>
                <a:gd name="connsiteY12" fmla="*/ 104892 h 127618"/>
                <a:gd name="connsiteX13" fmla="*/ 193675 w 438788"/>
                <a:gd name="connsiteY13" fmla="*/ 101717 h 127618"/>
                <a:gd name="connsiteX14" fmla="*/ 0 w 438788"/>
                <a:gd name="connsiteY14" fmla="*/ 95367 h 12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8788" h="127618">
                  <a:moveTo>
                    <a:pt x="0" y="95367"/>
                  </a:moveTo>
                  <a:lnTo>
                    <a:pt x="241300" y="63617"/>
                  </a:lnTo>
                  <a:cubicBezTo>
                    <a:pt x="276754" y="59913"/>
                    <a:pt x="212725" y="73142"/>
                    <a:pt x="212725" y="73142"/>
                  </a:cubicBezTo>
                  <a:lnTo>
                    <a:pt x="371475" y="25517"/>
                  </a:lnTo>
                  <a:cubicBezTo>
                    <a:pt x="409046" y="13346"/>
                    <a:pt x="443971" y="-1471"/>
                    <a:pt x="438150" y="117"/>
                  </a:cubicBezTo>
                  <a:cubicBezTo>
                    <a:pt x="432329" y="1704"/>
                    <a:pt x="359304" y="21813"/>
                    <a:pt x="336550" y="35042"/>
                  </a:cubicBezTo>
                  <a:cubicBezTo>
                    <a:pt x="313796" y="48271"/>
                    <a:pt x="303213" y="73142"/>
                    <a:pt x="301625" y="79492"/>
                  </a:cubicBezTo>
                  <a:cubicBezTo>
                    <a:pt x="300038" y="85842"/>
                    <a:pt x="344487" y="71555"/>
                    <a:pt x="327025" y="73142"/>
                  </a:cubicBezTo>
                  <a:cubicBezTo>
                    <a:pt x="309563" y="74729"/>
                    <a:pt x="218546" y="82667"/>
                    <a:pt x="196850" y="89017"/>
                  </a:cubicBezTo>
                  <a:cubicBezTo>
                    <a:pt x="175154" y="95367"/>
                    <a:pt x="209550" y="104892"/>
                    <a:pt x="196850" y="111242"/>
                  </a:cubicBezTo>
                  <a:cubicBezTo>
                    <a:pt x="184150" y="117592"/>
                    <a:pt x="113771" y="130292"/>
                    <a:pt x="120650" y="127117"/>
                  </a:cubicBezTo>
                  <a:cubicBezTo>
                    <a:pt x="127529" y="123942"/>
                    <a:pt x="241829" y="95896"/>
                    <a:pt x="238125" y="92192"/>
                  </a:cubicBezTo>
                  <a:cubicBezTo>
                    <a:pt x="234421" y="88488"/>
                    <a:pt x="105833" y="103305"/>
                    <a:pt x="98425" y="104892"/>
                  </a:cubicBezTo>
                  <a:cubicBezTo>
                    <a:pt x="91017" y="106479"/>
                    <a:pt x="193675" y="101717"/>
                    <a:pt x="193675" y="101717"/>
                  </a:cubicBezTo>
                  <a:lnTo>
                    <a:pt x="0" y="95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642C1093-9CE9-03E1-6C21-6986207FEA79}"/>
                </a:ext>
              </a:extLst>
            </p:cNvPr>
            <p:cNvSpPr/>
            <p:nvPr/>
          </p:nvSpPr>
          <p:spPr>
            <a:xfrm>
              <a:off x="4498512" y="2207567"/>
              <a:ext cx="184192" cy="166362"/>
            </a:xfrm>
            <a:custGeom>
              <a:avLst/>
              <a:gdLst>
                <a:gd name="connsiteX0" fmla="*/ 117 w 184192"/>
                <a:gd name="connsiteY0" fmla="*/ 26 h 166362"/>
                <a:gd name="connsiteX1" fmla="*/ 89017 w 184192"/>
                <a:gd name="connsiteY1" fmla="*/ 57176 h 166362"/>
                <a:gd name="connsiteX2" fmla="*/ 181092 w 184192"/>
                <a:gd name="connsiteY2" fmla="*/ 165126 h 166362"/>
                <a:gd name="connsiteX3" fmla="*/ 155692 w 184192"/>
                <a:gd name="connsiteY3" fmla="*/ 111151 h 166362"/>
                <a:gd name="connsiteX4" fmla="*/ 89017 w 184192"/>
                <a:gd name="connsiteY4" fmla="*/ 41301 h 166362"/>
                <a:gd name="connsiteX5" fmla="*/ 108067 w 184192"/>
                <a:gd name="connsiteY5" fmla="*/ 63526 h 166362"/>
                <a:gd name="connsiteX6" fmla="*/ 117 w 184192"/>
                <a:gd name="connsiteY6" fmla="*/ 26 h 16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92" h="166362">
                  <a:moveTo>
                    <a:pt x="117" y="26"/>
                  </a:moveTo>
                  <a:cubicBezTo>
                    <a:pt x="-3058" y="-1032"/>
                    <a:pt x="58855" y="29659"/>
                    <a:pt x="89017" y="57176"/>
                  </a:cubicBezTo>
                  <a:cubicBezTo>
                    <a:pt x="119179" y="84693"/>
                    <a:pt x="169980" y="156130"/>
                    <a:pt x="181092" y="165126"/>
                  </a:cubicBezTo>
                  <a:cubicBezTo>
                    <a:pt x="192204" y="174122"/>
                    <a:pt x="171038" y="131788"/>
                    <a:pt x="155692" y="111151"/>
                  </a:cubicBezTo>
                  <a:cubicBezTo>
                    <a:pt x="140346" y="90514"/>
                    <a:pt x="96954" y="49238"/>
                    <a:pt x="89017" y="41301"/>
                  </a:cubicBezTo>
                  <a:cubicBezTo>
                    <a:pt x="81080" y="33364"/>
                    <a:pt x="118650" y="68818"/>
                    <a:pt x="108067" y="63526"/>
                  </a:cubicBezTo>
                  <a:cubicBezTo>
                    <a:pt x="97484" y="58234"/>
                    <a:pt x="3292" y="1084"/>
                    <a:pt x="117" y="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EF036FF6-E08D-C993-EE9C-9BA560553CF0}"/>
                </a:ext>
              </a:extLst>
            </p:cNvPr>
            <p:cNvSpPr/>
            <p:nvPr/>
          </p:nvSpPr>
          <p:spPr>
            <a:xfrm>
              <a:off x="4441667" y="2784451"/>
              <a:ext cx="195048" cy="194020"/>
            </a:xfrm>
            <a:custGeom>
              <a:avLst/>
              <a:gdLst>
                <a:gd name="connsiteX0" fmla="*/ 104933 w 195048"/>
                <a:gd name="connsiteY0" fmla="*/ 24 h 194020"/>
                <a:gd name="connsiteX1" fmla="*/ 76358 w 195048"/>
                <a:gd name="connsiteY1" fmla="*/ 98449 h 194020"/>
                <a:gd name="connsiteX2" fmla="*/ 158 w 195048"/>
                <a:gd name="connsiteY2" fmla="*/ 136549 h 194020"/>
                <a:gd name="connsiteX3" fmla="*/ 98583 w 195048"/>
                <a:gd name="connsiteY3" fmla="*/ 117499 h 194020"/>
                <a:gd name="connsiteX4" fmla="*/ 9683 w 195048"/>
                <a:gd name="connsiteY4" fmla="*/ 193699 h 194020"/>
                <a:gd name="connsiteX5" fmla="*/ 190658 w 195048"/>
                <a:gd name="connsiteY5" fmla="*/ 146074 h 194020"/>
                <a:gd name="connsiteX6" fmla="*/ 54133 w 195048"/>
                <a:gd name="connsiteY6" fmla="*/ 177824 h 194020"/>
                <a:gd name="connsiteX7" fmla="*/ 193833 w 195048"/>
                <a:gd name="connsiteY7" fmla="*/ 107974 h 194020"/>
                <a:gd name="connsiteX8" fmla="*/ 123983 w 195048"/>
                <a:gd name="connsiteY8" fmla="*/ 104799 h 194020"/>
                <a:gd name="connsiteX9" fmla="*/ 158908 w 195048"/>
                <a:gd name="connsiteY9" fmla="*/ 107974 h 194020"/>
                <a:gd name="connsiteX10" fmla="*/ 104933 w 195048"/>
                <a:gd name="connsiteY10" fmla="*/ 24 h 19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48" h="194020">
                  <a:moveTo>
                    <a:pt x="104933" y="24"/>
                  </a:moveTo>
                  <a:cubicBezTo>
                    <a:pt x="91175" y="-1563"/>
                    <a:pt x="93820" y="75695"/>
                    <a:pt x="76358" y="98449"/>
                  </a:cubicBezTo>
                  <a:cubicBezTo>
                    <a:pt x="58895" y="121203"/>
                    <a:pt x="-3546" y="133374"/>
                    <a:pt x="158" y="136549"/>
                  </a:cubicBezTo>
                  <a:cubicBezTo>
                    <a:pt x="3862" y="139724"/>
                    <a:pt x="96995" y="107974"/>
                    <a:pt x="98583" y="117499"/>
                  </a:cubicBezTo>
                  <a:cubicBezTo>
                    <a:pt x="100170" y="127024"/>
                    <a:pt x="-5663" y="188936"/>
                    <a:pt x="9683" y="193699"/>
                  </a:cubicBezTo>
                  <a:cubicBezTo>
                    <a:pt x="25029" y="198462"/>
                    <a:pt x="183250" y="148720"/>
                    <a:pt x="190658" y="146074"/>
                  </a:cubicBezTo>
                  <a:cubicBezTo>
                    <a:pt x="198066" y="143428"/>
                    <a:pt x="53604" y="184174"/>
                    <a:pt x="54133" y="177824"/>
                  </a:cubicBezTo>
                  <a:cubicBezTo>
                    <a:pt x="54662" y="171474"/>
                    <a:pt x="182191" y="120145"/>
                    <a:pt x="193833" y="107974"/>
                  </a:cubicBezTo>
                  <a:cubicBezTo>
                    <a:pt x="205475" y="95803"/>
                    <a:pt x="129804" y="104799"/>
                    <a:pt x="123983" y="104799"/>
                  </a:cubicBezTo>
                  <a:cubicBezTo>
                    <a:pt x="118162" y="104799"/>
                    <a:pt x="161025" y="120674"/>
                    <a:pt x="158908" y="107974"/>
                  </a:cubicBezTo>
                  <a:cubicBezTo>
                    <a:pt x="156791" y="95274"/>
                    <a:pt x="118691" y="1611"/>
                    <a:pt x="104933" y="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01FFFB7B-9E6E-DB4C-71AD-05327F918DB5}"/>
                </a:ext>
              </a:extLst>
            </p:cNvPr>
            <p:cNvSpPr/>
            <p:nvPr/>
          </p:nvSpPr>
          <p:spPr>
            <a:xfrm>
              <a:off x="4476041" y="1530187"/>
              <a:ext cx="691053" cy="239347"/>
            </a:xfrm>
            <a:custGeom>
              <a:avLst/>
              <a:gdLst>
                <a:gd name="connsiteX0" fmla="*/ 3884 w 691053"/>
                <a:gd name="connsiteY0" fmla="*/ 181138 h 239347"/>
                <a:gd name="connsiteX1" fmla="*/ 267409 w 691053"/>
                <a:gd name="connsiteY1" fmla="*/ 25563 h 239347"/>
                <a:gd name="connsiteX2" fmla="*/ 194384 w 691053"/>
                <a:gd name="connsiteY2" fmla="*/ 28738 h 239347"/>
                <a:gd name="connsiteX3" fmla="*/ 464259 w 691053"/>
                <a:gd name="connsiteY3" fmla="*/ 35088 h 239347"/>
                <a:gd name="connsiteX4" fmla="*/ 375359 w 691053"/>
                <a:gd name="connsiteY4" fmla="*/ 163 h 239347"/>
                <a:gd name="connsiteX5" fmla="*/ 686509 w 691053"/>
                <a:gd name="connsiteY5" fmla="*/ 22388 h 239347"/>
                <a:gd name="connsiteX6" fmla="*/ 569034 w 691053"/>
                <a:gd name="connsiteY6" fmla="*/ 31913 h 239347"/>
                <a:gd name="connsiteX7" fmla="*/ 689684 w 691053"/>
                <a:gd name="connsiteY7" fmla="*/ 73188 h 239347"/>
                <a:gd name="connsiteX8" fmla="*/ 502359 w 691053"/>
                <a:gd name="connsiteY8" fmla="*/ 70013 h 239347"/>
                <a:gd name="connsiteX9" fmla="*/ 632534 w 691053"/>
                <a:gd name="connsiteY9" fmla="*/ 120813 h 239347"/>
                <a:gd name="connsiteX10" fmla="*/ 473784 w 691053"/>
                <a:gd name="connsiteY10" fmla="*/ 66838 h 239347"/>
                <a:gd name="connsiteX11" fmla="*/ 248359 w 691053"/>
                <a:gd name="connsiteY11" fmla="*/ 143038 h 239347"/>
                <a:gd name="connsiteX12" fmla="*/ 264234 w 691053"/>
                <a:gd name="connsiteY12" fmla="*/ 127163 h 239347"/>
                <a:gd name="connsiteX13" fmla="*/ 51509 w 691053"/>
                <a:gd name="connsiteY13" fmla="*/ 238288 h 239347"/>
                <a:gd name="connsiteX14" fmla="*/ 127709 w 691053"/>
                <a:gd name="connsiteY14" fmla="*/ 184313 h 239347"/>
                <a:gd name="connsiteX15" fmla="*/ 64209 w 691053"/>
                <a:gd name="connsiteY15" fmla="*/ 203363 h 239347"/>
                <a:gd name="connsiteX16" fmla="*/ 105484 w 691053"/>
                <a:gd name="connsiteY16" fmla="*/ 177963 h 239347"/>
                <a:gd name="connsiteX17" fmla="*/ 3884 w 691053"/>
                <a:gd name="connsiteY17" fmla="*/ 181138 h 23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1053" h="239347">
                  <a:moveTo>
                    <a:pt x="3884" y="181138"/>
                  </a:moveTo>
                  <a:cubicBezTo>
                    <a:pt x="30872" y="155738"/>
                    <a:pt x="235659" y="50963"/>
                    <a:pt x="267409" y="25563"/>
                  </a:cubicBezTo>
                  <a:cubicBezTo>
                    <a:pt x="299159" y="163"/>
                    <a:pt x="161576" y="27150"/>
                    <a:pt x="194384" y="28738"/>
                  </a:cubicBezTo>
                  <a:cubicBezTo>
                    <a:pt x="227192" y="30325"/>
                    <a:pt x="434097" y="39850"/>
                    <a:pt x="464259" y="35088"/>
                  </a:cubicBezTo>
                  <a:cubicBezTo>
                    <a:pt x="494422" y="30325"/>
                    <a:pt x="338317" y="2280"/>
                    <a:pt x="375359" y="163"/>
                  </a:cubicBezTo>
                  <a:cubicBezTo>
                    <a:pt x="412401" y="-1954"/>
                    <a:pt x="654230" y="17096"/>
                    <a:pt x="686509" y="22388"/>
                  </a:cubicBezTo>
                  <a:cubicBezTo>
                    <a:pt x="718788" y="27680"/>
                    <a:pt x="568505" y="23446"/>
                    <a:pt x="569034" y="31913"/>
                  </a:cubicBezTo>
                  <a:cubicBezTo>
                    <a:pt x="569563" y="40380"/>
                    <a:pt x="700796" y="66838"/>
                    <a:pt x="689684" y="73188"/>
                  </a:cubicBezTo>
                  <a:cubicBezTo>
                    <a:pt x="678572" y="79538"/>
                    <a:pt x="511884" y="62076"/>
                    <a:pt x="502359" y="70013"/>
                  </a:cubicBezTo>
                  <a:cubicBezTo>
                    <a:pt x="492834" y="77950"/>
                    <a:pt x="637297" y="121342"/>
                    <a:pt x="632534" y="120813"/>
                  </a:cubicBezTo>
                  <a:cubicBezTo>
                    <a:pt x="627772" y="120284"/>
                    <a:pt x="537813" y="63134"/>
                    <a:pt x="473784" y="66838"/>
                  </a:cubicBezTo>
                  <a:cubicBezTo>
                    <a:pt x="409755" y="70542"/>
                    <a:pt x="248359" y="143038"/>
                    <a:pt x="248359" y="143038"/>
                  </a:cubicBezTo>
                  <a:cubicBezTo>
                    <a:pt x="213434" y="153092"/>
                    <a:pt x="297042" y="111288"/>
                    <a:pt x="264234" y="127163"/>
                  </a:cubicBezTo>
                  <a:cubicBezTo>
                    <a:pt x="231426" y="143038"/>
                    <a:pt x="74263" y="228763"/>
                    <a:pt x="51509" y="238288"/>
                  </a:cubicBezTo>
                  <a:cubicBezTo>
                    <a:pt x="28755" y="247813"/>
                    <a:pt x="125592" y="190134"/>
                    <a:pt x="127709" y="184313"/>
                  </a:cubicBezTo>
                  <a:cubicBezTo>
                    <a:pt x="129826" y="178492"/>
                    <a:pt x="67913" y="204421"/>
                    <a:pt x="64209" y="203363"/>
                  </a:cubicBezTo>
                  <a:cubicBezTo>
                    <a:pt x="60505" y="202305"/>
                    <a:pt x="111834" y="181667"/>
                    <a:pt x="105484" y="177963"/>
                  </a:cubicBezTo>
                  <a:cubicBezTo>
                    <a:pt x="99134" y="174259"/>
                    <a:pt x="-23104" y="206538"/>
                    <a:pt x="3884" y="181138"/>
                  </a:cubicBezTo>
                  <a:close/>
                </a:path>
              </a:pathLst>
            </a:custGeom>
            <a:solidFill>
              <a:srgbClr val="00B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179508BA-8E53-BF7D-B822-78FE9675AAD9}"/>
                </a:ext>
              </a:extLst>
            </p:cNvPr>
            <p:cNvSpPr/>
            <p:nvPr/>
          </p:nvSpPr>
          <p:spPr>
            <a:xfrm>
              <a:off x="3508158" y="1771879"/>
              <a:ext cx="625885" cy="352471"/>
            </a:xfrm>
            <a:custGeom>
              <a:avLst/>
              <a:gdLst>
                <a:gd name="connsiteX0" fmla="*/ 16092 w 625885"/>
                <a:gd name="connsiteY0" fmla="*/ 263296 h 352471"/>
                <a:gd name="connsiteX1" fmla="*/ 136742 w 625885"/>
                <a:gd name="connsiteY1" fmla="*/ 82321 h 352471"/>
                <a:gd name="connsiteX2" fmla="*/ 136742 w 625885"/>
                <a:gd name="connsiteY2" fmla="*/ 82321 h 352471"/>
                <a:gd name="connsiteX3" fmla="*/ 378042 w 625885"/>
                <a:gd name="connsiteY3" fmla="*/ 12471 h 352471"/>
                <a:gd name="connsiteX4" fmla="*/ 384392 w 625885"/>
                <a:gd name="connsiteY4" fmla="*/ 6121 h 352471"/>
                <a:gd name="connsiteX5" fmla="*/ 530442 w 625885"/>
                <a:gd name="connsiteY5" fmla="*/ 6121 h 352471"/>
                <a:gd name="connsiteX6" fmla="*/ 625692 w 625885"/>
                <a:gd name="connsiteY6" fmla="*/ 85496 h 352471"/>
                <a:gd name="connsiteX7" fmla="*/ 555842 w 625885"/>
                <a:gd name="connsiteY7" fmla="*/ 66446 h 352471"/>
                <a:gd name="connsiteX8" fmla="*/ 581242 w 625885"/>
                <a:gd name="connsiteY8" fmla="*/ 145821 h 352471"/>
                <a:gd name="connsiteX9" fmla="*/ 555842 w 625885"/>
                <a:gd name="connsiteY9" fmla="*/ 117246 h 352471"/>
                <a:gd name="connsiteX10" fmla="*/ 600292 w 625885"/>
                <a:gd name="connsiteY10" fmla="*/ 196621 h 352471"/>
                <a:gd name="connsiteX11" fmla="*/ 505042 w 625885"/>
                <a:gd name="connsiteY11" fmla="*/ 136296 h 352471"/>
                <a:gd name="connsiteX12" fmla="*/ 578067 w 625885"/>
                <a:gd name="connsiteY12" fmla="*/ 183921 h 352471"/>
                <a:gd name="connsiteX13" fmla="*/ 327242 w 625885"/>
                <a:gd name="connsiteY13" fmla="*/ 152171 h 352471"/>
                <a:gd name="connsiteX14" fmla="*/ 403442 w 625885"/>
                <a:gd name="connsiteY14" fmla="*/ 152171 h 352471"/>
                <a:gd name="connsiteX15" fmla="*/ 305017 w 625885"/>
                <a:gd name="connsiteY15" fmla="*/ 155346 h 352471"/>
                <a:gd name="connsiteX16" fmla="*/ 320892 w 625885"/>
                <a:gd name="connsiteY16" fmla="*/ 148996 h 352471"/>
                <a:gd name="connsiteX17" fmla="*/ 89117 w 625885"/>
                <a:gd name="connsiteY17" fmla="*/ 212496 h 352471"/>
                <a:gd name="connsiteX18" fmla="*/ 203417 w 625885"/>
                <a:gd name="connsiteY18" fmla="*/ 142646 h 352471"/>
                <a:gd name="connsiteX19" fmla="*/ 162142 w 625885"/>
                <a:gd name="connsiteY19" fmla="*/ 180746 h 352471"/>
                <a:gd name="connsiteX20" fmla="*/ 217 w 625885"/>
                <a:gd name="connsiteY20" fmla="*/ 352196 h 352471"/>
                <a:gd name="connsiteX21" fmla="*/ 200242 w 625885"/>
                <a:gd name="connsiteY21" fmla="*/ 136296 h 352471"/>
                <a:gd name="connsiteX22" fmla="*/ 16092 w 625885"/>
                <a:gd name="connsiteY22" fmla="*/ 263296 h 35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885" h="352471">
                  <a:moveTo>
                    <a:pt x="16092" y="263296"/>
                  </a:moveTo>
                  <a:lnTo>
                    <a:pt x="136742" y="82321"/>
                  </a:lnTo>
                  <a:lnTo>
                    <a:pt x="136742" y="82321"/>
                  </a:lnTo>
                  <a:lnTo>
                    <a:pt x="378042" y="12471"/>
                  </a:lnTo>
                  <a:cubicBezTo>
                    <a:pt x="419317" y="-229"/>
                    <a:pt x="358992" y="7179"/>
                    <a:pt x="384392" y="6121"/>
                  </a:cubicBezTo>
                  <a:cubicBezTo>
                    <a:pt x="409792" y="5063"/>
                    <a:pt x="490225" y="-7108"/>
                    <a:pt x="530442" y="6121"/>
                  </a:cubicBezTo>
                  <a:cubicBezTo>
                    <a:pt x="570659" y="19350"/>
                    <a:pt x="621459" y="75442"/>
                    <a:pt x="625692" y="85496"/>
                  </a:cubicBezTo>
                  <a:cubicBezTo>
                    <a:pt x="629925" y="95550"/>
                    <a:pt x="563250" y="56392"/>
                    <a:pt x="555842" y="66446"/>
                  </a:cubicBezTo>
                  <a:cubicBezTo>
                    <a:pt x="548434" y="76500"/>
                    <a:pt x="581242" y="137354"/>
                    <a:pt x="581242" y="145821"/>
                  </a:cubicBezTo>
                  <a:cubicBezTo>
                    <a:pt x="581242" y="154288"/>
                    <a:pt x="552667" y="108779"/>
                    <a:pt x="555842" y="117246"/>
                  </a:cubicBezTo>
                  <a:cubicBezTo>
                    <a:pt x="559017" y="125713"/>
                    <a:pt x="608759" y="193446"/>
                    <a:pt x="600292" y="196621"/>
                  </a:cubicBezTo>
                  <a:cubicBezTo>
                    <a:pt x="591825" y="199796"/>
                    <a:pt x="508746" y="138413"/>
                    <a:pt x="505042" y="136296"/>
                  </a:cubicBezTo>
                  <a:cubicBezTo>
                    <a:pt x="501338" y="134179"/>
                    <a:pt x="607700" y="181275"/>
                    <a:pt x="578067" y="183921"/>
                  </a:cubicBezTo>
                  <a:cubicBezTo>
                    <a:pt x="548434" y="186567"/>
                    <a:pt x="356346" y="157463"/>
                    <a:pt x="327242" y="152171"/>
                  </a:cubicBezTo>
                  <a:cubicBezTo>
                    <a:pt x="298138" y="146879"/>
                    <a:pt x="407146" y="151642"/>
                    <a:pt x="403442" y="152171"/>
                  </a:cubicBezTo>
                  <a:cubicBezTo>
                    <a:pt x="399738" y="152700"/>
                    <a:pt x="318775" y="155875"/>
                    <a:pt x="305017" y="155346"/>
                  </a:cubicBezTo>
                  <a:cubicBezTo>
                    <a:pt x="291259" y="154817"/>
                    <a:pt x="320892" y="148996"/>
                    <a:pt x="320892" y="148996"/>
                  </a:cubicBezTo>
                  <a:cubicBezTo>
                    <a:pt x="284909" y="158521"/>
                    <a:pt x="108696" y="213554"/>
                    <a:pt x="89117" y="212496"/>
                  </a:cubicBezTo>
                  <a:cubicBezTo>
                    <a:pt x="69538" y="211438"/>
                    <a:pt x="191246" y="147938"/>
                    <a:pt x="203417" y="142646"/>
                  </a:cubicBezTo>
                  <a:cubicBezTo>
                    <a:pt x="215588" y="137354"/>
                    <a:pt x="196009" y="145821"/>
                    <a:pt x="162142" y="180746"/>
                  </a:cubicBezTo>
                  <a:cubicBezTo>
                    <a:pt x="128275" y="215671"/>
                    <a:pt x="-6133" y="359604"/>
                    <a:pt x="217" y="352196"/>
                  </a:cubicBezTo>
                  <a:cubicBezTo>
                    <a:pt x="6567" y="344788"/>
                    <a:pt x="192305" y="156404"/>
                    <a:pt x="200242" y="136296"/>
                  </a:cubicBezTo>
                  <a:cubicBezTo>
                    <a:pt x="208179" y="116188"/>
                    <a:pt x="128010" y="173867"/>
                    <a:pt x="16092" y="26329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ABD1BAE4-B78E-6899-43E4-577DB8AE691F}"/>
                </a:ext>
              </a:extLst>
            </p:cNvPr>
            <p:cNvSpPr/>
            <p:nvPr/>
          </p:nvSpPr>
          <p:spPr>
            <a:xfrm>
              <a:off x="3248658" y="783048"/>
              <a:ext cx="771226" cy="973112"/>
            </a:xfrm>
            <a:custGeom>
              <a:avLst/>
              <a:gdLst>
                <a:gd name="connsiteX0" fmla="*/ 768171 w 771226"/>
                <a:gd name="connsiteY0" fmla="*/ 723 h 973112"/>
                <a:gd name="connsiteX1" fmla="*/ 376285 w 771226"/>
                <a:gd name="connsiteY1" fmla="*/ 289972 h 973112"/>
                <a:gd name="connsiteX2" fmla="*/ 413607 w 771226"/>
                <a:gd name="connsiteY2" fmla="*/ 243319 h 973112"/>
                <a:gd name="connsiteX3" fmla="*/ 157015 w 771226"/>
                <a:gd name="connsiteY3" fmla="*/ 546564 h 973112"/>
                <a:gd name="connsiteX4" fmla="*/ 231660 w 771226"/>
                <a:gd name="connsiteY4" fmla="*/ 443928 h 973112"/>
                <a:gd name="connsiteX5" fmla="*/ 7726 w 771226"/>
                <a:gd name="connsiteY5" fmla="*/ 952446 h 973112"/>
                <a:gd name="connsiteX6" fmla="*/ 68375 w 771226"/>
                <a:gd name="connsiteY6" fmla="*/ 817152 h 973112"/>
                <a:gd name="connsiteX7" fmla="*/ 231660 w 771226"/>
                <a:gd name="connsiteY7" fmla="*/ 294638 h 973112"/>
                <a:gd name="connsiteX8" fmla="*/ 133689 w 771226"/>
                <a:gd name="connsiteY8" fmla="*/ 387944 h 973112"/>
                <a:gd name="connsiteX9" fmla="*/ 768171 w 771226"/>
                <a:gd name="connsiteY9" fmla="*/ 723 h 97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226" h="973112">
                  <a:moveTo>
                    <a:pt x="768171" y="723"/>
                  </a:moveTo>
                  <a:cubicBezTo>
                    <a:pt x="808604" y="-15606"/>
                    <a:pt x="435379" y="249539"/>
                    <a:pt x="376285" y="289972"/>
                  </a:cubicBezTo>
                  <a:cubicBezTo>
                    <a:pt x="317191" y="330405"/>
                    <a:pt x="450152" y="200554"/>
                    <a:pt x="413607" y="243319"/>
                  </a:cubicBezTo>
                  <a:cubicBezTo>
                    <a:pt x="377062" y="286084"/>
                    <a:pt x="187339" y="513129"/>
                    <a:pt x="157015" y="546564"/>
                  </a:cubicBezTo>
                  <a:cubicBezTo>
                    <a:pt x="126690" y="579999"/>
                    <a:pt x="256541" y="376281"/>
                    <a:pt x="231660" y="443928"/>
                  </a:cubicBezTo>
                  <a:cubicBezTo>
                    <a:pt x="206778" y="511575"/>
                    <a:pt x="34940" y="890242"/>
                    <a:pt x="7726" y="952446"/>
                  </a:cubicBezTo>
                  <a:cubicBezTo>
                    <a:pt x="-19488" y="1014650"/>
                    <a:pt x="31053" y="926787"/>
                    <a:pt x="68375" y="817152"/>
                  </a:cubicBezTo>
                  <a:cubicBezTo>
                    <a:pt x="105697" y="707517"/>
                    <a:pt x="220774" y="366173"/>
                    <a:pt x="231660" y="294638"/>
                  </a:cubicBezTo>
                  <a:cubicBezTo>
                    <a:pt x="242546" y="223103"/>
                    <a:pt x="48936" y="431487"/>
                    <a:pt x="133689" y="387944"/>
                  </a:cubicBezTo>
                  <a:cubicBezTo>
                    <a:pt x="218442" y="344401"/>
                    <a:pt x="727738" y="17052"/>
                    <a:pt x="768171" y="7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85999965-1542-517F-1D94-590EB14A21A3}"/>
                </a:ext>
              </a:extLst>
            </p:cNvPr>
            <p:cNvSpPr/>
            <p:nvPr/>
          </p:nvSpPr>
          <p:spPr>
            <a:xfrm>
              <a:off x="3150998" y="512691"/>
              <a:ext cx="988413" cy="675789"/>
            </a:xfrm>
            <a:custGeom>
              <a:avLst/>
              <a:gdLst>
                <a:gd name="connsiteX0" fmla="*/ 987129 w 988413"/>
                <a:gd name="connsiteY0" fmla="*/ 493 h 675789"/>
                <a:gd name="connsiteX1" fmla="*/ 623235 w 988413"/>
                <a:gd name="connsiteY1" fmla="*/ 117125 h 675789"/>
                <a:gd name="connsiteX2" fmla="*/ 651226 w 988413"/>
                <a:gd name="connsiteY2" fmla="*/ 103129 h 675789"/>
                <a:gd name="connsiteX3" fmla="*/ 389969 w 988413"/>
                <a:gd name="connsiteY3" fmla="*/ 387713 h 675789"/>
                <a:gd name="connsiteX4" fmla="*/ 473945 w 988413"/>
                <a:gd name="connsiteY4" fmla="*/ 266415 h 675789"/>
                <a:gd name="connsiteX5" fmla="*/ 2749 w 988413"/>
                <a:gd name="connsiteY5" fmla="*/ 672297 h 675789"/>
                <a:gd name="connsiteX6" fmla="*/ 291998 w 988413"/>
                <a:gd name="connsiteY6" fmla="*/ 448362 h 675789"/>
                <a:gd name="connsiteX7" fmla="*/ 548590 w 988413"/>
                <a:gd name="connsiteY7" fmla="*/ 196436 h 675789"/>
                <a:gd name="connsiteX8" fmla="*/ 464614 w 988413"/>
                <a:gd name="connsiteY8" fmla="*/ 173109 h 675789"/>
                <a:gd name="connsiteX9" fmla="*/ 987129 w 988413"/>
                <a:gd name="connsiteY9" fmla="*/ 493 h 67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413" h="675789">
                  <a:moveTo>
                    <a:pt x="987129" y="493"/>
                  </a:moveTo>
                  <a:cubicBezTo>
                    <a:pt x="1013566" y="-8838"/>
                    <a:pt x="623235" y="117125"/>
                    <a:pt x="623235" y="117125"/>
                  </a:cubicBezTo>
                  <a:cubicBezTo>
                    <a:pt x="567251" y="134231"/>
                    <a:pt x="690104" y="58031"/>
                    <a:pt x="651226" y="103129"/>
                  </a:cubicBezTo>
                  <a:cubicBezTo>
                    <a:pt x="612348" y="148227"/>
                    <a:pt x="419516" y="360499"/>
                    <a:pt x="389969" y="387713"/>
                  </a:cubicBezTo>
                  <a:cubicBezTo>
                    <a:pt x="360422" y="414927"/>
                    <a:pt x="538482" y="218984"/>
                    <a:pt x="473945" y="266415"/>
                  </a:cubicBezTo>
                  <a:cubicBezTo>
                    <a:pt x="409408" y="313846"/>
                    <a:pt x="33073" y="641973"/>
                    <a:pt x="2749" y="672297"/>
                  </a:cubicBezTo>
                  <a:cubicBezTo>
                    <a:pt x="-27575" y="702621"/>
                    <a:pt x="201024" y="527672"/>
                    <a:pt x="291998" y="448362"/>
                  </a:cubicBezTo>
                  <a:cubicBezTo>
                    <a:pt x="382972" y="369052"/>
                    <a:pt x="519821" y="242311"/>
                    <a:pt x="548590" y="196436"/>
                  </a:cubicBezTo>
                  <a:cubicBezTo>
                    <a:pt x="577359" y="150561"/>
                    <a:pt x="384526" y="204211"/>
                    <a:pt x="464614" y="173109"/>
                  </a:cubicBezTo>
                  <a:cubicBezTo>
                    <a:pt x="544702" y="142007"/>
                    <a:pt x="960692" y="9824"/>
                    <a:pt x="987129" y="49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0F1FFC15-E7F1-5AAB-DB8B-C0296929FF6D}"/>
                </a:ext>
              </a:extLst>
            </p:cNvPr>
            <p:cNvSpPr/>
            <p:nvPr/>
          </p:nvSpPr>
          <p:spPr>
            <a:xfrm>
              <a:off x="3324750" y="1604060"/>
              <a:ext cx="240971" cy="996957"/>
            </a:xfrm>
            <a:custGeom>
              <a:avLst/>
              <a:gdLst>
                <a:gd name="connsiteX0" fmla="*/ 99585 w 240971"/>
                <a:gd name="connsiteY0" fmla="*/ 19467 h 996957"/>
                <a:gd name="connsiteX1" fmla="*/ 76258 w 240971"/>
                <a:gd name="connsiteY1" fmla="*/ 425348 h 996957"/>
                <a:gd name="connsiteX2" fmla="*/ 80923 w 240971"/>
                <a:gd name="connsiteY2" fmla="*/ 322711 h 996957"/>
                <a:gd name="connsiteX3" fmla="*/ 132242 w 240971"/>
                <a:gd name="connsiteY3" fmla="*/ 625956 h 996957"/>
                <a:gd name="connsiteX4" fmla="*/ 127577 w 240971"/>
                <a:gd name="connsiteY4" fmla="*/ 593299 h 996957"/>
                <a:gd name="connsiteX5" fmla="*/ 239544 w 240971"/>
                <a:gd name="connsiteY5" fmla="*/ 994516 h 996957"/>
                <a:gd name="connsiteX6" fmla="*/ 178895 w 240971"/>
                <a:gd name="connsiteY6" fmla="*/ 737924 h 996957"/>
                <a:gd name="connsiteX7" fmla="*/ 10944 w 240971"/>
                <a:gd name="connsiteY7" fmla="*/ 266728 h 996957"/>
                <a:gd name="connsiteX8" fmla="*/ 24940 w 240971"/>
                <a:gd name="connsiteY8" fmla="*/ 346038 h 996957"/>
                <a:gd name="connsiteX9" fmla="*/ 94919 w 240971"/>
                <a:gd name="connsiteY9" fmla="*/ 89446 h 996957"/>
                <a:gd name="connsiteX10" fmla="*/ 99585 w 240971"/>
                <a:gd name="connsiteY10" fmla="*/ 19467 h 99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971" h="996957">
                  <a:moveTo>
                    <a:pt x="99585" y="19467"/>
                  </a:moveTo>
                  <a:cubicBezTo>
                    <a:pt x="96475" y="75451"/>
                    <a:pt x="79368" y="374807"/>
                    <a:pt x="76258" y="425348"/>
                  </a:cubicBezTo>
                  <a:cubicBezTo>
                    <a:pt x="73148" y="475889"/>
                    <a:pt x="71592" y="289276"/>
                    <a:pt x="80923" y="322711"/>
                  </a:cubicBezTo>
                  <a:cubicBezTo>
                    <a:pt x="90254" y="356146"/>
                    <a:pt x="124466" y="580858"/>
                    <a:pt x="132242" y="625956"/>
                  </a:cubicBezTo>
                  <a:cubicBezTo>
                    <a:pt x="140018" y="671054"/>
                    <a:pt x="109693" y="531872"/>
                    <a:pt x="127577" y="593299"/>
                  </a:cubicBezTo>
                  <a:cubicBezTo>
                    <a:pt x="145461" y="654726"/>
                    <a:pt x="230991" y="970412"/>
                    <a:pt x="239544" y="994516"/>
                  </a:cubicBezTo>
                  <a:cubicBezTo>
                    <a:pt x="248097" y="1018620"/>
                    <a:pt x="216995" y="859222"/>
                    <a:pt x="178895" y="737924"/>
                  </a:cubicBezTo>
                  <a:cubicBezTo>
                    <a:pt x="140795" y="616626"/>
                    <a:pt x="36603" y="332042"/>
                    <a:pt x="10944" y="266728"/>
                  </a:cubicBezTo>
                  <a:cubicBezTo>
                    <a:pt x="-14715" y="201414"/>
                    <a:pt x="10944" y="375585"/>
                    <a:pt x="24940" y="346038"/>
                  </a:cubicBezTo>
                  <a:cubicBezTo>
                    <a:pt x="38936" y="316491"/>
                    <a:pt x="83256" y="137654"/>
                    <a:pt x="94919" y="89446"/>
                  </a:cubicBezTo>
                  <a:cubicBezTo>
                    <a:pt x="106582" y="41238"/>
                    <a:pt x="102695" y="-36517"/>
                    <a:pt x="99585" y="194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30ECD717-AC4F-F105-201B-1715FDF2D2D2}"/>
                </a:ext>
              </a:extLst>
            </p:cNvPr>
            <p:cNvSpPr/>
            <p:nvPr/>
          </p:nvSpPr>
          <p:spPr>
            <a:xfrm>
              <a:off x="3460116" y="396127"/>
              <a:ext cx="725007" cy="159537"/>
            </a:xfrm>
            <a:custGeom>
              <a:avLst/>
              <a:gdLst>
                <a:gd name="connsiteX0" fmla="*/ 724664 w 725007"/>
                <a:gd name="connsiteY0" fmla="*/ 424 h 159537"/>
                <a:gd name="connsiteX1" fmla="*/ 430749 w 725007"/>
                <a:gd name="connsiteY1" fmla="*/ 84400 h 159537"/>
                <a:gd name="connsiteX2" fmla="*/ 1541 w 725007"/>
                <a:gd name="connsiteY2" fmla="*/ 159044 h 159537"/>
                <a:gd name="connsiteX3" fmla="*/ 295455 w 725007"/>
                <a:gd name="connsiteY3" fmla="*/ 117057 h 159537"/>
                <a:gd name="connsiteX4" fmla="*/ 514725 w 725007"/>
                <a:gd name="connsiteY4" fmla="*/ 121722 h 159537"/>
                <a:gd name="connsiteX5" fmla="*/ 374766 w 725007"/>
                <a:gd name="connsiteY5" fmla="*/ 121722 h 159537"/>
                <a:gd name="connsiteX6" fmla="*/ 724664 w 725007"/>
                <a:gd name="connsiteY6" fmla="*/ 424 h 1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007" h="159537">
                  <a:moveTo>
                    <a:pt x="724664" y="424"/>
                  </a:moveTo>
                  <a:cubicBezTo>
                    <a:pt x="733995" y="-5796"/>
                    <a:pt x="551269" y="57963"/>
                    <a:pt x="430749" y="84400"/>
                  </a:cubicBezTo>
                  <a:cubicBezTo>
                    <a:pt x="310228" y="110837"/>
                    <a:pt x="24090" y="153601"/>
                    <a:pt x="1541" y="159044"/>
                  </a:cubicBezTo>
                  <a:cubicBezTo>
                    <a:pt x="-21008" y="164487"/>
                    <a:pt x="209924" y="123277"/>
                    <a:pt x="295455" y="117057"/>
                  </a:cubicBezTo>
                  <a:cubicBezTo>
                    <a:pt x="380986" y="110837"/>
                    <a:pt x="501507" y="120945"/>
                    <a:pt x="514725" y="121722"/>
                  </a:cubicBezTo>
                  <a:cubicBezTo>
                    <a:pt x="527943" y="122499"/>
                    <a:pt x="337444" y="138050"/>
                    <a:pt x="374766" y="121722"/>
                  </a:cubicBezTo>
                  <a:cubicBezTo>
                    <a:pt x="412088" y="105394"/>
                    <a:pt x="715333" y="6644"/>
                    <a:pt x="724664" y="42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A83B805C-0336-CB96-CD4D-096D0BBE0AB4}"/>
                </a:ext>
              </a:extLst>
            </p:cNvPr>
            <p:cNvSpPr/>
            <p:nvPr/>
          </p:nvSpPr>
          <p:spPr>
            <a:xfrm>
              <a:off x="4131473" y="348113"/>
              <a:ext cx="1469227" cy="762070"/>
            </a:xfrm>
            <a:custGeom>
              <a:avLst/>
              <a:gdLst>
                <a:gd name="connsiteX0" fmla="*/ 6654 w 1469227"/>
                <a:gd name="connsiteY0" fmla="*/ 25111 h 762070"/>
                <a:gd name="connsiteX1" fmla="*/ 347221 w 1469227"/>
                <a:gd name="connsiteY1" fmla="*/ 1785 h 762070"/>
                <a:gd name="connsiteX2" fmla="*/ 809086 w 1469227"/>
                <a:gd name="connsiteY2" fmla="*/ 71765 h 762070"/>
                <a:gd name="connsiteX3" fmla="*/ 729776 w 1469227"/>
                <a:gd name="connsiteY3" fmla="*/ 76430 h 762070"/>
                <a:gd name="connsiteX4" fmla="*/ 1061013 w 1469227"/>
                <a:gd name="connsiteY4" fmla="*/ 239716 h 762070"/>
                <a:gd name="connsiteX5" fmla="*/ 1256956 w 1469227"/>
                <a:gd name="connsiteY5" fmla="*/ 510303 h 762070"/>
                <a:gd name="connsiteX6" fmla="*/ 1252290 w 1469227"/>
                <a:gd name="connsiteY6" fmla="*/ 477646 h 762070"/>
                <a:gd name="connsiteX7" fmla="*/ 1462229 w 1469227"/>
                <a:gd name="connsiteY7" fmla="*/ 757565 h 762070"/>
                <a:gd name="connsiteX8" fmla="*/ 1350262 w 1469227"/>
                <a:gd name="connsiteY8" fmla="*/ 608275 h 762070"/>
                <a:gd name="connsiteX9" fmla="*/ 711115 w 1469227"/>
                <a:gd name="connsiteY9" fmla="*/ 81095 h 762070"/>
                <a:gd name="connsiteX10" fmla="*/ 664462 w 1469227"/>
                <a:gd name="connsiteY10" fmla="*/ 132414 h 762070"/>
                <a:gd name="connsiteX11" fmla="*/ 328560 w 1469227"/>
                <a:gd name="connsiteY11" fmla="*/ 81095 h 762070"/>
                <a:gd name="connsiteX12" fmla="*/ 767098 w 1469227"/>
                <a:gd name="connsiteY12" fmla="*/ 118418 h 762070"/>
                <a:gd name="connsiteX13" fmla="*/ 655131 w 1469227"/>
                <a:gd name="connsiteY13" fmla="*/ 71765 h 762070"/>
                <a:gd name="connsiteX14" fmla="*/ 6654 w 1469227"/>
                <a:gd name="connsiteY14" fmla="*/ 25111 h 7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9227" h="762070">
                  <a:moveTo>
                    <a:pt x="6654" y="25111"/>
                  </a:moveTo>
                  <a:cubicBezTo>
                    <a:pt x="-44664" y="13448"/>
                    <a:pt x="213482" y="-5991"/>
                    <a:pt x="347221" y="1785"/>
                  </a:cubicBezTo>
                  <a:cubicBezTo>
                    <a:pt x="480960" y="9561"/>
                    <a:pt x="745327" y="59324"/>
                    <a:pt x="809086" y="71765"/>
                  </a:cubicBezTo>
                  <a:cubicBezTo>
                    <a:pt x="872845" y="84206"/>
                    <a:pt x="687788" y="48438"/>
                    <a:pt x="729776" y="76430"/>
                  </a:cubicBezTo>
                  <a:cubicBezTo>
                    <a:pt x="771764" y="104422"/>
                    <a:pt x="973150" y="167404"/>
                    <a:pt x="1061013" y="239716"/>
                  </a:cubicBezTo>
                  <a:cubicBezTo>
                    <a:pt x="1148876" y="312028"/>
                    <a:pt x="1225077" y="470648"/>
                    <a:pt x="1256956" y="510303"/>
                  </a:cubicBezTo>
                  <a:cubicBezTo>
                    <a:pt x="1288835" y="549958"/>
                    <a:pt x="1218078" y="436436"/>
                    <a:pt x="1252290" y="477646"/>
                  </a:cubicBezTo>
                  <a:cubicBezTo>
                    <a:pt x="1286502" y="518856"/>
                    <a:pt x="1462229" y="757565"/>
                    <a:pt x="1462229" y="757565"/>
                  </a:cubicBezTo>
                  <a:cubicBezTo>
                    <a:pt x="1478558" y="779336"/>
                    <a:pt x="1475448" y="721020"/>
                    <a:pt x="1350262" y="608275"/>
                  </a:cubicBezTo>
                  <a:cubicBezTo>
                    <a:pt x="1225076" y="495530"/>
                    <a:pt x="825415" y="160405"/>
                    <a:pt x="711115" y="81095"/>
                  </a:cubicBezTo>
                  <a:cubicBezTo>
                    <a:pt x="596815" y="1785"/>
                    <a:pt x="728221" y="132414"/>
                    <a:pt x="664462" y="132414"/>
                  </a:cubicBezTo>
                  <a:cubicBezTo>
                    <a:pt x="600703" y="132414"/>
                    <a:pt x="311454" y="83428"/>
                    <a:pt x="328560" y="81095"/>
                  </a:cubicBezTo>
                  <a:cubicBezTo>
                    <a:pt x="345666" y="78762"/>
                    <a:pt x="712670" y="119973"/>
                    <a:pt x="767098" y="118418"/>
                  </a:cubicBezTo>
                  <a:cubicBezTo>
                    <a:pt x="821526" y="116863"/>
                    <a:pt x="779539" y="85761"/>
                    <a:pt x="655131" y="71765"/>
                  </a:cubicBezTo>
                  <a:cubicBezTo>
                    <a:pt x="530723" y="57769"/>
                    <a:pt x="57972" y="36774"/>
                    <a:pt x="6654" y="251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5DA96422-4364-D3C2-F9B9-91818F8AA0E8}"/>
                </a:ext>
              </a:extLst>
            </p:cNvPr>
            <p:cNvSpPr/>
            <p:nvPr/>
          </p:nvSpPr>
          <p:spPr>
            <a:xfrm>
              <a:off x="4071479" y="465332"/>
              <a:ext cx="1250308" cy="350907"/>
            </a:xfrm>
            <a:custGeom>
              <a:avLst/>
              <a:gdLst>
                <a:gd name="connsiteX0" fmla="*/ 5999 w 1250308"/>
                <a:gd name="connsiteY0" fmla="*/ 89839 h 350907"/>
                <a:gd name="connsiteX1" fmla="*/ 640480 w 1250308"/>
                <a:gd name="connsiteY1" fmla="*/ 1199 h 350907"/>
                <a:gd name="connsiteX2" fmla="*/ 500521 w 1250308"/>
                <a:gd name="connsiteY2" fmla="*/ 43186 h 350907"/>
                <a:gd name="connsiteX3" fmla="*/ 780439 w 1250308"/>
                <a:gd name="connsiteY3" fmla="*/ 108501 h 350907"/>
                <a:gd name="connsiteX4" fmla="*/ 1232974 w 1250308"/>
                <a:gd name="connsiteY4" fmla="*/ 346431 h 350907"/>
                <a:gd name="connsiteX5" fmla="*/ 1088350 w 1250308"/>
                <a:gd name="connsiteY5" fmla="*/ 248460 h 350907"/>
                <a:gd name="connsiteX6" fmla="*/ 458533 w 1250308"/>
                <a:gd name="connsiteY6" fmla="*/ 57182 h 350907"/>
                <a:gd name="connsiteX7" fmla="*/ 523848 w 1250308"/>
                <a:gd name="connsiteY7" fmla="*/ 113166 h 350907"/>
                <a:gd name="connsiteX8" fmla="*/ 369892 w 1250308"/>
                <a:gd name="connsiteY8" fmla="*/ 103835 h 350907"/>
                <a:gd name="connsiteX9" fmla="*/ 556505 w 1250308"/>
                <a:gd name="connsiteY9" fmla="*/ 80509 h 350907"/>
                <a:gd name="connsiteX10" fmla="*/ 332570 w 1250308"/>
                <a:gd name="connsiteY10" fmla="*/ 80509 h 350907"/>
                <a:gd name="connsiteX11" fmla="*/ 5999 w 1250308"/>
                <a:gd name="connsiteY11" fmla="*/ 89839 h 35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0308" h="350907">
                  <a:moveTo>
                    <a:pt x="5999" y="89839"/>
                  </a:moveTo>
                  <a:cubicBezTo>
                    <a:pt x="57317" y="76621"/>
                    <a:pt x="558060" y="8975"/>
                    <a:pt x="640480" y="1199"/>
                  </a:cubicBezTo>
                  <a:cubicBezTo>
                    <a:pt x="722900" y="-6577"/>
                    <a:pt x="477194" y="25302"/>
                    <a:pt x="500521" y="43186"/>
                  </a:cubicBezTo>
                  <a:cubicBezTo>
                    <a:pt x="523848" y="61070"/>
                    <a:pt x="658364" y="57960"/>
                    <a:pt x="780439" y="108501"/>
                  </a:cubicBezTo>
                  <a:cubicBezTo>
                    <a:pt x="902514" y="159042"/>
                    <a:pt x="1181656" y="323105"/>
                    <a:pt x="1232974" y="346431"/>
                  </a:cubicBezTo>
                  <a:cubicBezTo>
                    <a:pt x="1284292" y="369757"/>
                    <a:pt x="1217423" y="296668"/>
                    <a:pt x="1088350" y="248460"/>
                  </a:cubicBezTo>
                  <a:cubicBezTo>
                    <a:pt x="959277" y="200252"/>
                    <a:pt x="552617" y="79731"/>
                    <a:pt x="458533" y="57182"/>
                  </a:cubicBezTo>
                  <a:cubicBezTo>
                    <a:pt x="364449" y="34633"/>
                    <a:pt x="538621" y="105391"/>
                    <a:pt x="523848" y="113166"/>
                  </a:cubicBezTo>
                  <a:cubicBezTo>
                    <a:pt x="509075" y="120941"/>
                    <a:pt x="364449" y="109278"/>
                    <a:pt x="369892" y="103835"/>
                  </a:cubicBezTo>
                  <a:cubicBezTo>
                    <a:pt x="375335" y="98392"/>
                    <a:pt x="562725" y="84397"/>
                    <a:pt x="556505" y="80509"/>
                  </a:cubicBezTo>
                  <a:cubicBezTo>
                    <a:pt x="550285" y="76621"/>
                    <a:pt x="418101" y="78176"/>
                    <a:pt x="332570" y="80509"/>
                  </a:cubicBezTo>
                  <a:cubicBezTo>
                    <a:pt x="247039" y="82842"/>
                    <a:pt x="-45319" y="103057"/>
                    <a:pt x="5999" y="8983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F2F95AC7-42DF-A0D4-F1EF-255E2F673AF1}"/>
                </a:ext>
              </a:extLst>
            </p:cNvPr>
            <p:cNvSpPr/>
            <p:nvPr/>
          </p:nvSpPr>
          <p:spPr>
            <a:xfrm>
              <a:off x="3847011" y="684802"/>
              <a:ext cx="1914795" cy="894502"/>
            </a:xfrm>
            <a:custGeom>
              <a:avLst/>
              <a:gdLst>
                <a:gd name="connsiteX0" fmla="*/ 99838 w 1914795"/>
                <a:gd name="connsiteY0" fmla="*/ 14994 h 894502"/>
                <a:gd name="connsiteX1" fmla="*/ 151156 w 1914795"/>
                <a:gd name="connsiteY1" fmla="*/ 28990 h 894502"/>
                <a:gd name="connsiteX2" fmla="*/ 953589 w 1914795"/>
                <a:gd name="connsiteY2" fmla="*/ 14994 h 894502"/>
                <a:gd name="connsiteX3" fmla="*/ 934928 w 1914795"/>
                <a:gd name="connsiteY3" fmla="*/ 19659 h 894502"/>
                <a:gd name="connsiteX4" fmla="*/ 1424785 w 1914795"/>
                <a:gd name="connsiteY4" fmla="*/ 257590 h 894502"/>
                <a:gd name="connsiteX5" fmla="*/ 1373467 w 1914795"/>
                <a:gd name="connsiteY5" fmla="*/ 234263 h 894502"/>
                <a:gd name="connsiteX6" fmla="*/ 1779348 w 1914795"/>
                <a:gd name="connsiteY6" fmla="*/ 481525 h 894502"/>
                <a:gd name="connsiteX7" fmla="*/ 1760687 w 1914795"/>
                <a:gd name="connsiteY7" fmla="*/ 476859 h 894502"/>
                <a:gd name="connsiteX8" fmla="*/ 1886650 w 1914795"/>
                <a:gd name="connsiteY8" fmla="*/ 882741 h 894502"/>
                <a:gd name="connsiteX9" fmla="*/ 1835332 w 1914795"/>
                <a:gd name="connsiteY9" fmla="*/ 719455 h 894502"/>
                <a:gd name="connsiteX10" fmla="*/ 1102879 w 1914795"/>
                <a:gd name="connsiteY10" fmla="*/ 56982 h 894502"/>
                <a:gd name="connsiteX11" fmla="*/ 1219511 w 1914795"/>
                <a:gd name="connsiteY11" fmla="*/ 131627 h 894502"/>
                <a:gd name="connsiteX12" fmla="*/ 99838 w 1914795"/>
                <a:gd name="connsiteY12" fmla="*/ 14994 h 89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4795" h="894502">
                  <a:moveTo>
                    <a:pt x="99838" y="14994"/>
                  </a:moveTo>
                  <a:cubicBezTo>
                    <a:pt x="-78221" y="-2112"/>
                    <a:pt x="8864" y="28990"/>
                    <a:pt x="151156" y="28990"/>
                  </a:cubicBezTo>
                  <a:cubicBezTo>
                    <a:pt x="293448" y="28990"/>
                    <a:pt x="822960" y="16549"/>
                    <a:pt x="953589" y="14994"/>
                  </a:cubicBezTo>
                  <a:cubicBezTo>
                    <a:pt x="1084218" y="13439"/>
                    <a:pt x="856395" y="-20774"/>
                    <a:pt x="934928" y="19659"/>
                  </a:cubicBezTo>
                  <a:cubicBezTo>
                    <a:pt x="1013461" y="60092"/>
                    <a:pt x="1351695" y="221823"/>
                    <a:pt x="1424785" y="257590"/>
                  </a:cubicBezTo>
                  <a:cubicBezTo>
                    <a:pt x="1497875" y="293357"/>
                    <a:pt x="1314373" y="196940"/>
                    <a:pt x="1373467" y="234263"/>
                  </a:cubicBezTo>
                  <a:cubicBezTo>
                    <a:pt x="1432561" y="271586"/>
                    <a:pt x="1714811" y="441092"/>
                    <a:pt x="1779348" y="481525"/>
                  </a:cubicBezTo>
                  <a:cubicBezTo>
                    <a:pt x="1843885" y="521958"/>
                    <a:pt x="1742803" y="409990"/>
                    <a:pt x="1760687" y="476859"/>
                  </a:cubicBezTo>
                  <a:cubicBezTo>
                    <a:pt x="1778571" y="543728"/>
                    <a:pt x="1874209" y="842308"/>
                    <a:pt x="1886650" y="882741"/>
                  </a:cubicBezTo>
                  <a:cubicBezTo>
                    <a:pt x="1899091" y="923174"/>
                    <a:pt x="1965960" y="857081"/>
                    <a:pt x="1835332" y="719455"/>
                  </a:cubicBezTo>
                  <a:cubicBezTo>
                    <a:pt x="1704704" y="581829"/>
                    <a:pt x="1205516" y="154953"/>
                    <a:pt x="1102879" y="56982"/>
                  </a:cubicBezTo>
                  <a:cubicBezTo>
                    <a:pt x="1000242" y="-40989"/>
                    <a:pt x="1383574" y="132405"/>
                    <a:pt x="1219511" y="131627"/>
                  </a:cubicBezTo>
                  <a:cubicBezTo>
                    <a:pt x="1055448" y="130849"/>
                    <a:pt x="277897" y="32100"/>
                    <a:pt x="99838" y="149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41320BCB-E086-891B-126F-E5B4430F36D0}"/>
                </a:ext>
              </a:extLst>
            </p:cNvPr>
            <p:cNvSpPr/>
            <p:nvPr/>
          </p:nvSpPr>
          <p:spPr>
            <a:xfrm>
              <a:off x="3982739" y="790218"/>
              <a:ext cx="642798" cy="112328"/>
            </a:xfrm>
            <a:custGeom>
              <a:avLst/>
              <a:gdLst>
                <a:gd name="connsiteX0" fmla="*/ 34090 w 642798"/>
                <a:gd name="connsiteY0" fmla="*/ 82194 h 112328"/>
                <a:gd name="connsiteX1" fmla="*/ 472628 w 642798"/>
                <a:gd name="connsiteY1" fmla="*/ 2884 h 112328"/>
                <a:gd name="connsiteX2" fmla="*/ 388653 w 642798"/>
                <a:gd name="connsiteY2" fmla="*/ 26211 h 112328"/>
                <a:gd name="connsiteX3" fmla="*/ 640579 w 642798"/>
                <a:gd name="connsiteY3" fmla="*/ 110186 h 112328"/>
                <a:gd name="connsiteX4" fmla="*/ 505285 w 642798"/>
                <a:gd name="connsiteY4" fmla="*/ 82194 h 112328"/>
                <a:gd name="connsiteX5" fmla="*/ 393318 w 642798"/>
                <a:gd name="connsiteY5" fmla="*/ 26211 h 112328"/>
                <a:gd name="connsiteX6" fmla="*/ 505285 w 642798"/>
                <a:gd name="connsiteY6" fmla="*/ 26211 h 112328"/>
                <a:gd name="connsiteX7" fmla="*/ 85408 w 642798"/>
                <a:gd name="connsiteY7" fmla="*/ 82194 h 112328"/>
                <a:gd name="connsiteX8" fmla="*/ 34090 w 642798"/>
                <a:gd name="connsiteY8" fmla="*/ 82194 h 1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798" h="112328">
                  <a:moveTo>
                    <a:pt x="34090" y="82194"/>
                  </a:moveTo>
                  <a:cubicBezTo>
                    <a:pt x="98627" y="68976"/>
                    <a:pt x="413534" y="12214"/>
                    <a:pt x="472628" y="2884"/>
                  </a:cubicBezTo>
                  <a:cubicBezTo>
                    <a:pt x="531722" y="-6446"/>
                    <a:pt x="360661" y="8327"/>
                    <a:pt x="388653" y="26211"/>
                  </a:cubicBezTo>
                  <a:cubicBezTo>
                    <a:pt x="416645" y="44095"/>
                    <a:pt x="621140" y="100855"/>
                    <a:pt x="640579" y="110186"/>
                  </a:cubicBezTo>
                  <a:cubicBezTo>
                    <a:pt x="660018" y="119517"/>
                    <a:pt x="546495" y="96190"/>
                    <a:pt x="505285" y="82194"/>
                  </a:cubicBezTo>
                  <a:cubicBezTo>
                    <a:pt x="464075" y="68198"/>
                    <a:pt x="393318" y="35541"/>
                    <a:pt x="393318" y="26211"/>
                  </a:cubicBezTo>
                  <a:cubicBezTo>
                    <a:pt x="393318" y="16881"/>
                    <a:pt x="556603" y="16881"/>
                    <a:pt x="505285" y="26211"/>
                  </a:cubicBezTo>
                  <a:cubicBezTo>
                    <a:pt x="453967" y="35541"/>
                    <a:pt x="168606" y="71308"/>
                    <a:pt x="85408" y="82194"/>
                  </a:cubicBezTo>
                  <a:cubicBezTo>
                    <a:pt x="2210" y="93080"/>
                    <a:pt x="-30447" y="95412"/>
                    <a:pt x="34090" y="821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0B18831B-8261-0C68-4200-047CA5E960BD}"/>
                </a:ext>
              </a:extLst>
            </p:cNvPr>
            <p:cNvSpPr/>
            <p:nvPr/>
          </p:nvSpPr>
          <p:spPr>
            <a:xfrm>
              <a:off x="4775612" y="852008"/>
              <a:ext cx="898061" cy="951764"/>
            </a:xfrm>
            <a:custGeom>
              <a:avLst/>
              <a:gdLst>
                <a:gd name="connsiteX0" fmla="*/ 1661 w 898061"/>
                <a:gd name="connsiteY0" fmla="*/ 1743 h 951764"/>
                <a:gd name="connsiteX1" fmla="*/ 356225 w 898061"/>
                <a:gd name="connsiteY1" fmla="*/ 244339 h 951764"/>
                <a:gd name="connsiteX2" fmla="*/ 290910 w 898061"/>
                <a:gd name="connsiteY2" fmla="*/ 202351 h 951764"/>
                <a:gd name="connsiteX3" fmla="*/ 631478 w 898061"/>
                <a:gd name="connsiteY3" fmla="*/ 524257 h 951764"/>
                <a:gd name="connsiteX4" fmla="*/ 589490 w 898061"/>
                <a:gd name="connsiteY4" fmla="*/ 491600 h 951764"/>
                <a:gd name="connsiteX5" fmla="*/ 654804 w 898061"/>
                <a:gd name="connsiteY5" fmla="*/ 757523 h 951764"/>
                <a:gd name="connsiteX6" fmla="*/ 650139 w 898061"/>
                <a:gd name="connsiteY6" fmla="*/ 724865 h 951764"/>
                <a:gd name="connsiteX7" fmla="*/ 892735 w 898061"/>
                <a:gd name="connsiteY7" fmla="*/ 939470 h 951764"/>
                <a:gd name="connsiteX8" fmla="*/ 790098 w 898061"/>
                <a:gd name="connsiteY8" fmla="*/ 864825 h 951764"/>
                <a:gd name="connsiteX9" fmla="*/ 477523 w 898061"/>
                <a:gd name="connsiteY9" fmla="*/ 365637 h 951764"/>
                <a:gd name="connsiteX10" fmla="*/ 524176 w 898061"/>
                <a:gd name="connsiteY10" fmla="*/ 388963 h 951764"/>
                <a:gd name="connsiteX11" fmla="*/ 1661 w 898061"/>
                <a:gd name="connsiteY11" fmla="*/ 1743 h 95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8061" h="951764">
                  <a:moveTo>
                    <a:pt x="1661" y="1743"/>
                  </a:moveTo>
                  <a:cubicBezTo>
                    <a:pt x="-26331" y="-22361"/>
                    <a:pt x="308017" y="210904"/>
                    <a:pt x="356225" y="244339"/>
                  </a:cubicBezTo>
                  <a:cubicBezTo>
                    <a:pt x="404433" y="277774"/>
                    <a:pt x="245035" y="155698"/>
                    <a:pt x="290910" y="202351"/>
                  </a:cubicBezTo>
                  <a:cubicBezTo>
                    <a:pt x="336785" y="249004"/>
                    <a:pt x="581715" y="476049"/>
                    <a:pt x="631478" y="524257"/>
                  </a:cubicBezTo>
                  <a:cubicBezTo>
                    <a:pt x="681241" y="572465"/>
                    <a:pt x="585602" y="452722"/>
                    <a:pt x="589490" y="491600"/>
                  </a:cubicBezTo>
                  <a:cubicBezTo>
                    <a:pt x="593378" y="530478"/>
                    <a:pt x="644696" y="718646"/>
                    <a:pt x="654804" y="757523"/>
                  </a:cubicBezTo>
                  <a:cubicBezTo>
                    <a:pt x="664912" y="796401"/>
                    <a:pt x="610484" y="694541"/>
                    <a:pt x="650139" y="724865"/>
                  </a:cubicBezTo>
                  <a:cubicBezTo>
                    <a:pt x="689794" y="755189"/>
                    <a:pt x="869409" y="916143"/>
                    <a:pt x="892735" y="939470"/>
                  </a:cubicBezTo>
                  <a:cubicBezTo>
                    <a:pt x="916061" y="962797"/>
                    <a:pt x="859300" y="960464"/>
                    <a:pt x="790098" y="864825"/>
                  </a:cubicBezTo>
                  <a:cubicBezTo>
                    <a:pt x="720896" y="769186"/>
                    <a:pt x="521843" y="444947"/>
                    <a:pt x="477523" y="365637"/>
                  </a:cubicBezTo>
                  <a:cubicBezTo>
                    <a:pt x="433203" y="286327"/>
                    <a:pt x="599598" y="448057"/>
                    <a:pt x="524176" y="388963"/>
                  </a:cubicBezTo>
                  <a:cubicBezTo>
                    <a:pt x="448754" y="329869"/>
                    <a:pt x="29653" y="25847"/>
                    <a:pt x="1661" y="17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DAE8D80F-7983-558E-8B40-05DFAA4013B2}"/>
                </a:ext>
              </a:extLst>
            </p:cNvPr>
            <p:cNvSpPr/>
            <p:nvPr/>
          </p:nvSpPr>
          <p:spPr>
            <a:xfrm>
              <a:off x="5099135" y="961004"/>
              <a:ext cx="680173" cy="802402"/>
            </a:xfrm>
            <a:custGeom>
              <a:avLst/>
              <a:gdLst>
                <a:gd name="connsiteX0" fmla="*/ 45 w 680173"/>
                <a:gd name="connsiteY0" fmla="*/ 49 h 802402"/>
                <a:gd name="connsiteX1" fmla="*/ 415257 w 680173"/>
                <a:gd name="connsiteY1" fmla="*/ 410596 h 802402"/>
                <a:gd name="connsiteX2" fmla="*/ 373269 w 680173"/>
                <a:gd name="connsiteY2" fmla="*/ 522563 h 802402"/>
                <a:gd name="connsiteX3" fmla="*/ 461910 w 680173"/>
                <a:gd name="connsiteY3" fmla="*/ 522563 h 802402"/>
                <a:gd name="connsiteX4" fmla="*/ 667183 w 680173"/>
                <a:gd name="connsiteY4" fmla="*/ 788486 h 802402"/>
                <a:gd name="connsiteX5" fmla="*/ 629861 w 680173"/>
                <a:gd name="connsiteY5" fmla="*/ 723172 h 802402"/>
                <a:gd name="connsiteX6" fmla="*/ 391930 w 680173"/>
                <a:gd name="connsiteY6" fmla="*/ 368608 h 802402"/>
                <a:gd name="connsiteX7" fmla="*/ 443249 w 680173"/>
                <a:gd name="connsiteY7" fmla="*/ 382604 h 802402"/>
                <a:gd name="connsiteX8" fmla="*/ 45 w 680173"/>
                <a:gd name="connsiteY8" fmla="*/ 49 h 80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173" h="802402">
                  <a:moveTo>
                    <a:pt x="45" y="49"/>
                  </a:moveTo>
                  <a:cubicBezTo>
                    <a:pt x="-4620" y="4714"/>
                    <a:pt x="353053" y="323510"/>
                    <a:pt x="415257" y="410596"/>
                  </a:cubicBezTo>
                  <a:cubicBezTo>
                    <a:pt x="477461" y="497682"/>
                    <a:pt x="365494" y="503902"/>
                    <a:pt x="373269" y="522563"/>
                  </a:cubicBezTo>
                  <a:cubicBezTo>
                    <a:pt x="381044" y="541224"/>
                    <a:pt x="412924" y="478243"/>
                    <a:pt x="461910" y="522563"/>
                  </a:cubicBezTo>
                  <a:cubicBezTo>
                    <a:pt x="510896" y="566883"/>
                    <a:pt x="639191" y="755051"/>
                    <a:pt x="667183" y="788486"/>
                  </a:cubicBezTo>
                  <a:cubicBezTo>
                    <a:pt x="695175" y="821921"/>
                    <a:pt x="675736" y="793152"/>
                    <a:pt x="629861" y="723172"/>
                  </a:cubicBezTo>
                  <a:cubicBezTo>
                    <a:pt x="583986" y="653192"/>
                    <a:pt x="423032" y="425369"/>
                    <a:pt x="391930" y="368608"/>
                  </a:cubicBezTo>
                  <a:cubicBezTo>
                    <a:pt x="360828" y="311847"/>
                    <a:pt x="511673" y="440143"/>
                    <a:pt x="443249" y="382604"/>
                  </a:cubicBezTo>
                  <a:cubicBezTo>
                    <a:pt x="374825" y="325065"/>
                    <a:pt x="4710" y="-4616"/>
                    <a:pt x="45" y="4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08976B1A-AD17-C573-5D4A-A1E98A5B3AC9}"/>
                </a:ext>
              </a:extLst>
            </p:cNvPr>
            <p:cNvSpPr/>
            <p:nvPr/>
          </p:nvSpPr>
          <p:spPr>
            <a:xfrm>
              <a:off x="3296990" y="1562090"/>
              <a:ext cx="115038" cy="776008"/>
            </a:xfrm>
            <a:custGeom>
              <a:avLst/>
              <a:gdLst>
                <a:gd name="connsiteX0" fmla="*/ 52700 w 115038"/>
                <a:gd name="connsiteY0" fmla="*/ 5453 h 776008"/>
                <a:gd name="connsiteX1" fmla="*/ 52700 w 115038"/>
                <a:gd name="connsiteY1" fmla="*/ 499975 h 776008"/>
                <a:gd name="connsiteX2" fmla="*/ 113349 w 115038"/>
                <a:gd name="connsiteY2" fmla="*/ 761232 h 776008"/>
                <a:gd name="connsiteX3" fmla="*/ 90022 w 115038"/>
                <a:gd name="connsiteY3" fmla="*/ 681922 h 776008"/>
                <a:gd name="connsiteX4" fmla="*/ 6047 w 115038"/>
                <a:gd name="connsiteY4" fmla="*/ 173404 h 776008"/>
                <a:gd name="connsiteX5" fmla="*/ 10712 w 115038"/>
                <a:gd name="connsiteY5" fmla="*/ 229388 h 776008"/>
                <a:gd name="connsiteX6" fmla="*/ 52700 w 115038"/>
                <a:gd name="connsiteY6" fmla="*/ 5453 h 77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38" h="776008">
                  <a:moveTo>
                    <a:pt x="52700" y="5453"/>
                  </a:moveTo>
                  <a:cubicBezTo>
                    <a:pt x="59698" y="50551"/>
                    <a:pt x="42592" y="374012"/>
                    <a:pt x="52700" y="499975"/>
                  </a:cubicBezTo>
                  <a:cubicBezTo>
                    <a:pt x="62808" y="625938"/>
                    <a:pt x="107129" y="730908"/>
                    <a:pt x="113349" y="761232"/>
                  </a:cubicBezTo>
                  <a:cubicBezTo>
                    <a:pt x="119569" y="791557"/>
                    <a:pt x="107906" y="779893"/>
                    <a:pt x="90022" y="681922"/>
                  </a:cubicBezTo>
                  <a:cubicBezTo>
                    <a:pt x="72138" y="583951"/>
                    <a:pt x="19265" y="248826"/>
                    <a:pt x="6047" y="173404"/>
                  </a:cubicBezTo>
                  <a:cubicBezTo>
                    <a:pt x="-7171" y="97982"/>
                    <a:pt x="4492" y="249604"/>
                    <a:pt x="10712" y="229388"/>
                  </a:cubicBezTo>
                  <a:cubicBezTo>
                    <a:pt x="16932" y="209172"/>
                    <a:pt x="45702" y="-39645"/>
                    <a:pt x="52700" y="545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F3B7B8DE-9C53-3127-2CCE-9441C5D9D80F}"/>
                </a:ext>
              </a:extLst>
            </p:cNvPr>
            <p:cNvSpPr/>
            <p:nvPr/>
          </p:nvSpPr>
          <p:spPr>
            <a:xfrm>
              <a:off x="5369765" y="1324939"/>
              <a:ext cx="578982" cy="657816"/>
            </a:xfrm>
            <a:custGeom>
              <a:avLst/>
              <a:gdLst>
                <a:gd name="connsiteX0" fmla="*/ 2 w 578982"/>
                <a:gd name="connsiteY0" fmla="*/ 8 h 657816"/>
                <a:gd name="connsiteX1" fmla="*/ 191280 w 578982"/>
                <a:gd name="connsiteY1" fmla="*/ 298588 h 657816"/>
                <a:gd name="connsiteX2" fmla="*/ 135296 w 578982"/>
                <a:gd name="connsiteY2" fmla="*/ 475869 h 657816"/>
                <a:gd name="connsiteX3" fmla="*/ 172619 w 578982"/>
                <a:gd name="connsiteY3" fmla="*/ 657816 h 657816"/>
                <a:gd name="connsiteX4" fmla="*/ 391888 w 578982"/>
                <a:gd name="connsiteY4" fmla="*/ 475869 h 657816"/>
                <a:gd name="connsiteX5" fmla="*/ 578500 w 578982"/>
                <a:gd name="connsiteY5" fmla="*/ 419885 h 657816"/>
                <a:gd name="connsiteX6" fmla="*/ 335904 w 578982"/>
                <a:gd name="connsiteY6" fmla="*/ 485200 h 657816"/>
                <a:gd name="connsiteX7" fmla="*/ 205276 w 578982"/>
                <a:gd name="connsiteY7" fmla="*/ 639155 h 657816"/>
                <a:gd name="connsiteX8" fmla="*/ 200611 w 578982"/>
                <a:gd name="connsiteY8" fmla="*/ 443212 h 657816"/>
                <a:gd name="connsiteX9" fmla="*/ 195945 w 578982"/>
                <a:gd name="connsiteY9" fmla="*/ 279926 h 657816"/>
                <a:gd name="connsiteX10" fmla="*/ 195945 w 578982"/>
                <a:gd name="connsiteY10" fmla="*/ 307918 h 657816"/>
                <a:gd name="connsiteX11" fmla="*/ 2 w 578982"/>
                <a:gd name="connsiteY11" fmla="*/ 8 h 6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982" h="657816">
                  <a:moveTo>
                    <a:pt x="2" y="8"/>
                  </a:moveTo>
                  <a:cubicBezTo>
                    <a:pt x="-776" y="-1547"/>
                    <a:pt x="168731" y="219278"/>
                    <a:pt x="191280" y="298588"/>
                  </a:cubicBezTo>
                  <a:cubicBezTo>
                    <a:pt x="213829" y="377898"/>
                    <a:pt x="138406" y="415998"/>
                    <a:pt x="135296" y="475869"/>
                  </a:cubicBezTo>
                  <a:cubicBezTo>
                    <a:pt x="132186" y="535740"/>
                    <a:pt x="129854" y="657816"/>
                    <a:pt x="172619" y="657816"/>
                  </a:cubicBezTo>
                  <a:cubicBezTo>
                    <a:pt x="215384" y="657816"/>
                    <a:pt x="324241" y="515524"/>
                    <a:pt x="391888" y="475869"/>
                  </a:cubicBezTo>
                  <a:cubicBezTo>
                    <a:pt x="459535" y="436214"/>
                    <a:pt x="587831" y="418330"/>
                    <a:pt x="578500" y="419885"/>
                  </a:cubicBezTo>
                  <a:cubicBezTo>
                    <a:pt x="569169" y="421440"/>
                    <a:pt x="398108" y="448655"/>
                    <a:pt x="335904" y="485200"/>
                  </a:cubicBezTo>
                  <a:cubicBezTo>
                    <a:pt x="273700" y="521745"/>
                    <a:pt x="227825" y="646153"/>
                    <a:pt x="205276" y="639155"/>
                  </a:cubicBezTo>
                  <a:cubicBezTo>
                    <a:pt x="182727" y="632157"/>
                    <a:pt x="202166" y="503083"/>
                    <a:pt x="200611" y="443212"/>
                  </a:cubicBezTo>
                  <a:cubicBezTo>
                    <a:pt x="199056" y="383341"/>
                    <a:pt x="196723" y="302475"/>
                    <a:pt x="195945" y="279926"/>
                  </a:cubicBezTo>
                  <a:cubicBezTo>
                    <a:pt x="195167" y="257377"/>
                    <a:pt x="223937" y="348351"/>
                    <a:pt x="195945" y="307918"/>
                  </a:cubicBezTo>
                  <a:cubicBezTo>
                    <a:pt x="167953" y="267485"/>
                    <a:pt x="780" y="1563"/>
                    <a:pt x="2" y="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6356E23B-10FB-EBB1-779B-C901B1B84B12}"/>
                </a:ext>
              </a:extLst>
            </p:cNvPr>
            <p:cNvSpPr/>
            <p:nvPr/>
          </p:nvSpPr>
          <p:spPr>
            <a:xfrm>
              <a:off x="5552990" y="2498722"/>
              <a:ext cx="310603" cy="473541"/>
            </a:xfrm>
            <a:custGeom>
              <a:avLst/>
              <a:gdLst>
                <a:gd name="connsiteX0" fmla="*/ 85 w 310603"/>
                <a:gd name="connsiteY0" fmla="*/ 3 h 473541"/>
                <a:gd name="connsiteX1" fmla="*/ 206460 w 310603"/>
                <a:gd name="connsiteY1" fmla="*/ 98428 h 473541"/>
                <a:gd name="connsiteX2" fmla="*/ 308060 w 310603"/>
                <a:gd name="connsiteY2" fmla="*/ 250828 h 473541"/>
                <a:gd name="connsiteX3" fmla="*/ 269960 w 310603"/>
                <a:gd name="connsiteY3" fmla="*/ 193678 h 473541"/>
                <a:gd name="connsiteX4" fmla="*/ 162010 w 310603"/>
                <a:gd name="connsiteY4" fmla="*/ 101603 h 473541"/>
                <a:gd name="connsiteX5" fmla="*/ 250910 w 310603"/>
                <a:gd name="connsiteY5" fmla="*/ 206378 h 473541"/>
                <a:gd name="connsiteX6" fmla="*/ 165185 w 310603"/>
                <a:gd name="connsiteY6" fmla="*/ 130178 h 473541"/>
                <a:gd name="connsiteX7" fmla="*/ 298535 w 310603"/>
                <a:gd name="connsiteY7" fmla="*/ 454028 h 473541"/>
                <a:gd name="connsiteX8" fmla="*/ 168360 w 310603"/>
                <a:gd name="connsiteY8" fmla="*/ 209553 h 473541"/>
                <a:gd name="connsiteX9" fmla="*/ 190585 w 310603"/>
                <a:gd name="connsiteY9" fmla="*/ 473078 h 473541"/>
                <a:gd name="connsiteX10" fmla="*/ 177885 w 310603"/>
                <a:gd name="connsiteY10" fmla="*/ 276228 h 473541"/>
                <a:gd name="connsiteX11" fmla="*/ 190585 w 310603"/>
                <a:gd name="connsiteY11" fmla="*/ 377828 h 473541"/>
                <a:gd name="connsiteX12" fmla="*/ 181060 w 310603"/>
                <a:gd name="connsiteY12" fmla="*/ 101603 h 473541"/>
                <a:gd name="connsiteX13" fmla="*/ 85 w 310603"/>
                <a:gd name="connsiteY13" fmla="*/ 3 h 4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603" h="473541">
                  <a:moveTo>
                    <a:pt x="85" y="3"/>
                  </a:moveTo>
                  <a:cubicBezTo>
                    <a:pt x="4318" y="-526"/>
                    <a:pt x="155131" y="56624"/>
                    <a:pt x="206460" y="98428"/>
                  </a:cubicBezTo>
                  <a:cubicBezTo>
                    <a:pt x="257789" y="140232"/>
                    <a:pt x="308060" y="250828"/>
                    <a:pt x="308060" y="250828"/>
                  </a:cubicBezTo>
                  <a:cubicBezTo>
                    <a:pt x="318643" y="266703"/>
                    <a:pt x="294302" y="218549"/>
                    <a:pt x="269960" y="193678"/>
                  </a:cubicBezTo>
                  <a:cubicBezTo>
                    <a:pt x="245618" y="168807"/>
                    <a:pt x="165185" y="99486"/>
                    <a:pt x="162010" y="101603"/>
                  </a:cubicBezTo>
                  <a:cubicBezTo>
                    <a:pt x="158835" y="103720"/>
                    <a:pt x="250381" y="201616"/>
                    <a:pt x="250910" y="206378"/>
                  </a:cubicBezTo>
                  <a:cubicBezTo>
                    <a:pt x="251439" y="211141"/>
                    <a:pt x="157248" y="88903"/>
                    <a:pt x="165185" y="130178"/>
                  </a:cubicBezTo>
                  <a:cubicBezTo>
                    <a:pt x="173122" y="171453"/>
                    <a:pt x="298006" y="440799"/>
                    <a:pt x="298535" y="454028"/>
                  </a:cubicBezTo>
                  <a:cubicBezTo>
                    <a:pt x="299064" y="467257"/>
                    <a:pt x="186352" y="206378"/>
                    <a:pt x="168360" y="209553"/>
                  </a:cubicBezTo>
                  <a:cubicBezTo>
                    <a:pt x="150368" y="212728"/>
                    <a:pt x="188998" y="461966"/>
                    <a:pt x="190585" y="473078"/>
                  </a:cubicBezTo>
                  <a:cubicBezTo>
                    <a:pt x="192172" y="484190"/>
                    <a:pt x="177885" y="292103"/>
                    <a:pt x="177885" y="276228"/>
                  </a:cubicBezTo>
                  <a:cubicBezTo>
                    <a:pt x="177885" y="260353"/>
                    <a:pt x="190056" y="406932"/>
                    <a:pt x="190585" y="377828"/>
                  </a:cubicBezTo>
                  <a:cubicBezTo>
                    <a:pt x="191114" y="348724"/>
                    <a:pt x="212810" y="159811"/>
                    <a:pt x="181060" y="101603"/>
                  </a:cubicBezTo>
                  <a:cubicBezTo>
                    <a:pt x="149310" y="43395"/>
                    <a:pt x="-4148" y="532"/>
                    <a:pt x="85" y="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B40940B0-E614-1599-F08D-8F9615548E75}"/>
                </a:ext>
              </a:extLst>
            </p:cNvPr>
            <p:cNvSpPr/>
            <p:nvPr/>
          </p:nvSpPr>
          <p:spPr>
            <a:xfrm>
              <a:off x="5574983" y="2551594"/>
              <a:ext cx="152745" cy="806687"/>
            </a:xfrm>
            <a:custGeom>
              <a:avLst/>
              <a:gdLst>
                <a:gd name="connsiteX0" fmla="*/ 149542 w 152745"/>
                <a:gd name="connsiteY0" fmla="*/ 70956 h 806687"/>
                <a:gd name="connsiteX1" fmla="*/ 76517 w 152745"/>
                <a:gd name="connsiteY1" fmla="*/ 226531 h 806687"/>
                <a:gd name="connsiteX2" fmla="*/ 152717 w 152745"/>
                <a:gd name="connsiteY2" fmla="*/ 464656 h 806687"/>
                <a:gd name="connsiteX3" fmla="*/ 86042 w 152745"/>
                <a:gd name="connsiteY3" fmla="*/ 242406 h 806687"/>
                <a:gd name="connsiteX4" fmla="*/ 130492 w 152745"/>
                <a:gd name="connsiteY4" fmla="*/ 493231 h 806687"/>
                <a:gd name="connsiteX5" fmla="*/ 73342 w 152745"/>
                <a:gd name="connsiteY5" fmla="*/ 804381 h 806687"/>
                <a:gd name="connsiteX6" fmla="*/ 124142 w 152745"/>
                <a:gd name="connsiteY6" fmla="*/ 613881 h 806687"/>
                <a:gd name="connsiteX7" fmla="*/ 317 w 152745"/>
                <a:gd name="connsiteY7" fmla="*/ 232881 h 806687"/>
                <a:gd name="connsiteX8" fmla="*/ 86042 w 152745"/>
                <a:gd name="connsiteY8" fmla="*/ 356706 h 806687"/>
                <a:gd name="connsiteX9" fmla="*/ 6667 w 152745"/>
                <a:gd name="connsiteY9" fmla="*/ 4281 h 806687"/>
                <a:gd name="connsiteX10" fmla="*/ 54292 w 152745"/>
                <a:gd name="connsiteY10" fmla="*/ 163031 h 806687"/>
                <a:gd name="connsiteX11" fmla="*/ 317 w 152745"/>
                <a:gd name="connsiteY11" fmla="*/ 191606 h 806687"/>
                <a:gd name="connsiteX12" fmla="*/ 70167 w 152745"/>
                <a:gd name="connsiteY12" fmla="*/ 150331 h 806687"/>
                <a:gd name="connsiteX13" fmla="*/ 28892 w 152745"/>
                <a:gd name="connsiteY13" fmla="*/ 207481 h 806687"/>
                <a:gd name="connsiteX14" fmla="*/ 149542 w 152745"/>
                <a:gd name="connsiteY14" fmla="*/ 70956 h 8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745" h="806687">
                  <a:moveTo>
                    <a:pt x="149542" y="70956"/>
                  </a:moveTo>
                  <a:cubicBezTo>
                    <a:pt x="157480" y="74131"/>
                    <a:pt x="75988" y="160914"/>
                    <a:pt x="76517" y="226531"/>
                  </a:cubicBezTo>
                  <a:cubicBezTo>
                    <a:pt x="77046" y="292148"/>
                    <a:pt x="151130" y="462010"/>
                    <a:pt x="152717" y="464656"/>
                  </a:cubicBezTo>
                  <a:cubicBezTo>
                    <a:pt x="154305" y="467302"/>
                    <a:pt x="89746" y="237644"/>
                    <a:pt x="86042" y="242406"/>
                  </a:cubicBezTo>
                  <a:cubicBezTo>
                    <a:pt x="82338" y="247168"/>
                    <a:pt x="132609" y="399569"/>
                    <a:pt x="130492" y="493231"/>
                  </a:cubicBezTo>
                  <a:cubicBezTo>
                    <a:pt x="128375" y="586893"/>
                    <a:pt x="74400" y="784273"/>
                    <a:pt x="73342" y="804381"/>
                  </a:cubicBezTo>
                  <a:cubicBezTo>
                    <a:pt x="72284" y="824489"/>
                    <a:pt x="136313" y="709131"/>
                    <a:pt x="124142" y="613881"/>
                  </a:cubicBezTo>
                  <a:cubicBezTo>
                    <a:pt x="111971" y="518631"/>
                    <a:pt x="6667" y="275743"/>
                    <a:pt x="317" y="232881"/>
                  </a:cubicBezTo>
                  <a:cubicBezTo>
                    <a:pt x="-6033" y="190019"/>
                    <a:pt x="84984" y="394806"/>
                    <a:pt x="86042" y="356706"/>
                  </a:cubicBezTo>
                  <a:cubicBezTo>
                    <a:pt x="87100" y="318606"/>
                    <a:pt x="11959" y="36560"/>
                    <a:pt x="6667" y="4281"/>
                  </a:cubicBezTo>
                  <a:cubicBezTo>
                    <a:pt x="1375" y="-27998"/>
                    <a:pt x="55350" y="131810"/>
                    <a:pt x="54292" y="163031"/>
                  </a:cubicBezTo>
                  <a:cubicBezTo>
                    <a:pt x="53234" y="194252"/>
                    <a:pt x="-2329" y="193723"/>
                    <a:pt x="317" y="191606"/>
                  </a:cubicBezTo>
                  <a:cubicBezTo>
                    <a:pt x="2963" y="189489"/>
                    <a:pt x="65405" y="147685"/>
                    <a:pt x="70167" y="150331"/>
                  </a:cubicBezTo>
                  <a:cubicBezTo>
                    <a:pt x="74929" y="152977"/>
                    <a:pt x="14605" y="216477"/>
                    <a:pt x="28892" y="207481"/>
                  </a:cubicBezTo>
                  <a:cubicBezTo>
                    <a:pt x="43179" y="198485"/>
                    <a:pt x="141604" y="67781"/>
                    <a:pt x="149542" y="709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C9B09A4-1F12-72CD-15EE-C106D527DB3B}"/>
              </a:ext>
            </a:extLst>
          </p:cNvPr>
          <p:cNvSpPr/>
          <p:nvPr/>
        </p:nvSpPr>
        <p:spPr>
          <a:xfrm>
            <a:off x="2051847" y="3856958"/>
            <a:ext cx="2256431" cy="1640689"/>
          </a:xfrm>
          <a:custGeom>
            <a:avLst/>
            <a:gdLst>
              <a:gd name="connsiteX0" fmla="*/ 2255458 w 2256431"/>
              <a:gd name="connsiteY0" fmla="*/ 1168 h 1640689"/>
              <a:gd name="connsiteX1" fmla="*/ 169985 w 2256431"/>
              <a:gd name="connsiteY1" fmla="*/ 506495 h 1640689"/>
              <a:gd name="connsiteX2" fmla="*/ 1180637 w 2256431"/>
              <a:gd name="connsiteY2" fmla="*/ 281905 h 1640689"/>
              <a:gd name="connsiteX3" fmla="*/ 1100427 w 2256431"/>
              <a:gd name="connsiteY3" fmla="*/ 586705 h 1640689"/>
              <a:gd name="connsiteX4" fmla="*/ 1685964 w 2256431"/>
              <a:gd name="connsiteY4" fmla="*/ 466389 h 1640689"/>
              <a:gd name="connsiteX5" fmla="*/ 258216 w 2256431"/>
              <a:gd name="connsiteY5" fmla="*/ 1188284 h 1640689"/>
              <a:gd name="connsiteX6" fmla="*/ 105816 w 2256431"/>
              <a:gd name="connsiteY6" fmla="*/ 1356726 h 1640689"/>
              <a:gd name="connsiteX7" fmla="*/ 1413248 w 2256431"/>
              <a:gd name="connsiteY7" fmla="*/ 787231 h 1640689"/>
              <a:gd name="connsiteX8" fmla="*/ 314364 w 2256431"/>
              <a:gd name="connsiteY8" fmla="*/ 1637463 h 1640689"/>
              <a:gd name="connsiteX9" fmla="*/ 1437311 w 2256431"/>
              <a:gd name="connsiteY9" fmla="*/ 1092031 h 1640689"/>
              <a:gd name="connsiteX10" fmla="*/ 554995 w 2256431"/>
              <a:gd name="connsiteY10" fmla="*/ 1452979 h 1640689"/>
              <a:gd name="connsiteX11" fmla="*/ 1726069 w 2256431"/>
              <a:gd name="connsiteY11" fmla="*/ 642853 h 1640689"/>
              <a:gd name="connsiteX12" fmla="*/ 458742 w 2256431"/>
              <a:gd name="connsiteY12" fmla="*/ 674937 h 1640689"/>
              <a:gd name="connsiteX13" fmla="*/ 2255458 w 2256431"/>
              <a:gd name="connsiteY13" fmla="*/ 1168 h 16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6431" h="1640689">
                <a:moveTo>
                  <a:pt x="2255458" y="1168"/>
                </a:moveTo>
                <a:cubicBezTo>
                  <a:pt x="2207332" y="-26906"/>
                  <a:pt x="349122" y="459706"/>
                  <a:pt x="169985" y="506495"/>
                </a:cubicBezTo>
                <a:cubicBezTo>
                  <a:pt x="-9152" y="553284"/>
                  <a:pt x="1025563" y="268537"/>
                  <a:pt x="1180637" y="281905"/>
                </a:cubicBezTo>
                <a:cubicBezTo>
                  <a:pt x="1335711" y="295273"/>
                  <a:pt x="1016206" y="555958"/>
                  <a:pt x="1100427" y="586705"/>
                </a:cubicBezTo>
                <a:cubicBezTo>
                  <a:pt x="1184648" y="617452"/>
                  <a:pt x="1826332" y="366126"/>
                  <a:pt x="1685964" y="466389"/>
                </a:cubicBezTo>
                <a:cubicBezTo>
                  <a:pt x="1545596" y="566652"/>
                  <a:pt x="521574" y="1039895"/>
                  <a:pt x="258216" y="1188284"/>
                </a:cubicBezTo>
                <a:cubicBezTo>
                  <a:pt x="-5142" y="1336673"/>
                  <a:pt x="-86689" y="1423568"/>
                  <a:pt x="105816" y="1356726"/>
                </a:cubicBezTo>
                <a:cubicBezTo>
                  <a:pt x="298321" y="1289884"/>
                  <a:pt x="1378490" y="740442"/>
                  <a:pt x="1413248" y="787231"/>
                </a:cubicBezTo>
                <a:cubicBezTo>
                  <a:pt x="1448006" y="834021"/>
                  <a:pt x="310353" y="1586663"/>
                  <a:pt x="314364" y="1637463"/>
                </a:cubicBezTo>
                <a:cubicBezTo>
                  <a:pt x="318374" y="1688263"/>
                  <a:pt x="1397206" y="1122778"/>
                  <a:pt x="1437311" y="1092031"/>
                </a:cubicBezTo>
                <a:cubicBezTo>
                  <a:pt x="1477416" y="1061284"/>
                  <a:pt x="506869" y="1527842"/>
                  <a:pt x="554995" y="1452979"/>
                </a:cubicBezTo>
                <a:cubicBezTo>
                  <a:pt x="603121" y="1378116"/>
                  <a:pt x="1742111" y="772527"/>
                  <a:pt x="1726069" y="642853"/>
                </a:cubicBezTo>
                <a:cubicBezTo>
                  <a:pt x="1710027" y="513179"/>
                  <a:pt x="365163" y="777874"/>
                  <a:pt x="458742" y="674937"/>
                </a:cubicBezTo>
                <a:cubicBezTo>
                  <a:pt x="552321" y="572000"/>
                  <a:pt x="2303584" y="29242"/>
                  <a:pt x="2255458" y="11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4724B786-DFFD-1B3A-44EB-7AB090F991F0}"/>
              </a:ext>
            </a:extLst>
          </p:cNvPr>
          <p:cNvSpPr/>
          <p:nvPr/>
        </p:nvSpPr>
        <p:spPr>
          <a:xfrm>
            <a:off x="1596712" y="4635902"/>
            <a:ext cx="2326352" cy="3063378"/>
          </a:xfrm>
          <a:custGeom>
            <a:avLst/>
            <a:gdLst>
              <a:gd name="connsiteX0" fmla="*/ 2326064 w 2326352"/>
              <a:gd name="connsiteY0" fmla="*/ 106 h 3063378"/>
              <a:gd name="connsiteX1" fmla="*/ 232088 w 2326352"/>
              <a:gd name="connsiteY1" fmla="*/ 210418 h 3063378"/>
              <a:gd name="connsiteX2" fmla="*/ 40064 w 2326352"/>
              <a:gd name="connsiteY2" fmla="*/ 1197970 h 3063378"/>
              <a:gd name="connsiteX3" fmla="*/ 122360 w 2326352"/>
              <a:gd name="connsiteY3" fmla="*/ 585322 h 3063378"/>
              <a:gd name="connsiteX4" fmla="*/ 451544 w 2326352"/>
              <a:gd name="connsiteY4" fmla="*/ 2871322 h 3063378"/>
              <a:gd name="connsiteX5" fmla="*/ 414968 w 2326352"/>
              <a:gd name="connsiteY5" fmla="*/ 1316842 h 3063378"/>
              <a:gd name="connsiteX6" fmla="*/ 853880 w 2326352"/>
              <a:gd name="connsiteY6" fmla="*/ 3063346 h 3063378"/>
              <a:gd name="connsiteX7" fmla="*/ 616136 w 2326352"/>
              <a:gd name="connsiteY7" fmla="*/ 1362562 h 3063378"/>
              <a:gd name="connsiteX8" fmla="*/ 643568 w 2326352"/>
              <a:gd name="connsiteY8" fmla="*/ 713338 h 3063378"/>
              <a:gd name="connsiteX9" fmla="*/ 30920 w 2326352"/>
              <a:gd name="connsiteY9" fmla="*/ 859642 h 3063378"/>
              <a:gd name="connsiteX10" fmla="*/ 881312 w 2326352"/>
              <a:gd name="connsiteY10" fmla="*/ 246994 h 3063378"/>
              <a:gd name="connsiteX11" fmla="*/ 387536 w 2326352"/>
              <a:gd name="connsiteY11" fmla="*/ 219562 h 3063378"/>
              <a:gd name="connsiteX12" fmla="*/ 2326064 w 2326352"/>
              <a:gd name="connsiteY12" fmla="*/ 106 h 306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6352" h="3063378">
                <a:moveTo>
                  <a:pt x="2326064" y="106"/>
                </a:moveTo>
                <a:cubicBezTo>
                  <a:pt x="2300156" y="-1418"/>
                  <a:pt x="613088" y="10774"/>
                  <a:pt x="232088" y="210418"/>
                </a:cubicBezTo>
                <a:cubicBezTo>
                  <a:pt x="-148912" y="410062"/>
                  <a:pt x="58352" y="1135486"/>
                  <a:pt x="40064" y="1197970"/>
                </a:cubicBezTo>
                <a:cubicBezTo>
                  <a:pt x="21776" y="1260454"/>
                  <a:pt x="53780" y="306430"/>
                  <a:pt x="122360" y="585322"/>
                </a:cubicBezTo>
                <a:cubicBezTo>
                  <a:pt x="190940" y="864214"/>
                  <a:pt x="402776" y="2749402"/>
                  <a:pt x="451544" y="2871322"/>
                </a:cubicBezTo>
                <a:cubicBezTo>
                  <a:pt x="500312" y="2993242"/>
                  <a:pt x="347912" y="1284838"/>
                  <a:pt x="414968" y="1316842"/>
                </a:cubicBezTo>
                <a:cubicBezTo>
                  <a:pt x="482024" y="1348846"/>
                  <a:pt x="820352" y="3055726"/>
                  <a:pt x="853880" y="3063346"/>
                </a:cubicBezTo>
                <a:cubicBezTo>
                  <a:pt x="887408" y="3070966"/>
                  <a:pt x="651188" y="1754230"/>
                  <a:pt x="616136" y="1362562"/>
                </a:cubicBezTo>
                <a:cubicBezTo>
                  <a:pt x="581084" y="970894"/>
                  <a:pt x="741104" y="797158"/>
                  <a:pt x="643568" y="713338"/>
                </a:cubicBezTo>
                <a:cubicBezTo>
                  <a:pt x="546032" y="629518"/>
                  <a:pt x="-8704" y="937366"/>
                  <a:pt x="30920" y="859642"/>
                </a:cubicBezTo>
                <a:cubicBezTo>
                  <a:pt x="70544" y="781918"/>
                  <a:pt x="821876" y="353674"/>
                  <a:pt x="881312" y="246994"/>
                </a:cubicBezTo>
                <a:cubicBezTo>
                  <a:pt x="940748" y="140314"/>
                  <a:pt x="152840" y="257662"/>
                  <a:pt x="387536" y="219562"/>
                </a:cubicBezTo>
                <a:cubicBezTo>
                  <a:pt x="622232" y="181462"/>
                  <a:pt x="2351972" y="1630"/>
                  <a:pt x="2326064" y="1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0CAF4D2A-9204-CCB3-C589-8735A55E891B}"/>
              </a:ext>
            </a:extLst>
          </p:cNvPr>
          <p:cNvSpPr/>
          <p:nvPr/>
        </p:nvSpPr>
        <p:spPr>
          <a:xfrm>
            <a:off x="3269260" y="5306144"/>
            <a:ext cx="2767318" cy="2120974"/>
          </a:xfrm>
          <a:custGeom>
            <a:avLst/>
            <a:gdLst>
              <a:gd name="connsiteX0" fmla="*/ 4292 w 2767318"/>
              <a:gd name="connsiteY0" fmla="*/ 6520 h 2120974"/>
              <a:gd name="connsiteX1" fmla="*/ 2006828 w 2767318"/>
              <a:gd name="connsiteY1" fmla="*/ 1314112 h 2120974"/>
              <a:gd name="connsiteX2" fmla="*/ 1695932 w 2767318"/>
              <a:gd name="connsiteY2" fmla="*/ 1204384 h 2120974"/>
              <a:gd name="connsiteX3" fmla="*/ 2482316 w 2767318"/>
              <a:gd name="connsiteY3" fmla="*/ 1917616 h 2120974"/>
              <a:gd name="connsiteX4" fmla="*/ 2765780 w 2767318"/>
              <a:gd name="connsiteY4" fmla="*/ 2118784 h 2120974"/>
              <a:gd name="connsiteX5" fmla="*/ 2381732 w 2767318"/>
              <a:gd name="connsiteY5" fmla="*/ 1826176 h 2120974"/>
              <a:gd name="connsiteX6" fmla="*/ 1220444 w 2767318"/>
              <a:gd name="connsiteY6" fmla="*/ 637456 h 2120974"/>
              <a:gd name="connsiteX7" fmla="*/ 1467332 w 2767318"/>
              <a:gd name="connsiteY7" fmla="*/ 802048 h 2120974"/>
              <a:gd name="connsiteX8" fmla="*/ 4292 w 2767318"/>
              <a:gd name="connsiteY8" fmla="*/ 6520 h 21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318" h="2120974">
                <a:moveTo>
                  <a:pt x="4292" y="6520"/>
                </a:moveTo>
                <a:cubicBezTo>
                  <a:pt x="94208" y="91864"/>
                  <a:pt x="1724888" y="1114468"/>
                  <a:pt x="2006828" y="1314112"/>
                </a:cubicBezTo>
                <a:cubicBezTo>
                  <a:pt x="2288768" y="1513756"/>
                  <a:pt x="1616684" y="1103800"/>
                  <a:pt x="1695932" y="1204384"/>
                </a:cubicBezTo>
                <a:cubicBezTo>
                  <a:pt x="1775180" y="1304968"/>
                  <a:pt x="2304008" y="1765216"/>
                  <a:pt x="2482316" y="1917616"/>
                </a:cubicBezTo>
                <a:cubicBezTo>
                  <a:pt x="2660624" y="2070016"/>
                  <a:pt x="2782544" y="2134024"/>
                  <a:pt x="2765780" y="2118784"/>
                </a:cubicBezTo>
                <a:cubicBezTo>
                  <a:pt x="2749016" y="2103544"/>
                  <a:pt x="2639288" y="2073064"/>
                  <a:pt x="2381732" y="1826176"/>
                </a:cubicBezTo>
                <a:cubicBezTo>
                  <a:pt x="2124176" y="1579288"/>
                  <a:pt x="1372844" y="808144"/>
                  <a:pt x="1220444" y="637456"/>
                </a:cubicBezTo>
                <a:cubicBezTo>
                  <a:pt x="1068044" y="466768"/>
                  <a:pt x="1670024" y="904156"/>
                  <a:pt x="1467332" y="802048"/>
                </a:cubicBezTo>
                <a:cubicBezTo>
                  <a:pt x="1264640" y="699940"/>
                  <a:pt x="-85624" y="-78824"/>
                  <a:pt x="4292" y="65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9997740B-CAD2-28EC-C587-AAA540CE455E}"/>
              </a:ext>
            </a:extLst>
          </p:cNvPr>
          <p:cNvSpPr/>
          <p:nvPr/>
        </p:nvSpPr>
        <p:spPr>
          <a:xfrm>
            <a:off x="3058831" y="8666027"/>
            <a:ext cx="1453086" cy="2590275"/>
          </a:xfrm>
          <a:custGeom>
            <a:avLst/>
            <a:gdLst>
              <a:gd name="connsiteX0" fmla="*/ 763361 w 1453086"/>
              <a:gd name="connsiteY0" fmla="*/ 2485 h 2590275"/>
              <a:gd name="connsiteX1" fmla="*/ 223865 w 1453086"/>
              <a:gd name="connsiteY1" fmla="*/ 1556965 h 2590275"/>
              <a:gd name="connsiteX2" fmla="*/ 635345 w 1453086"/>
              <a:gd name="connsiteY2" fmla="*/ 862021 h 2590275"/>
              <a:gd name="connsiteX3" fmla="*/ 4409 w 1453086"/>
              <a:gd name="connsiteY3" fmla="*/ 2544517 h 2590275"/>
              <a:gd name="connsiteX4" fmla="*/ 388457 w 1453086"/>
              <a:gd name="connsiteY4" fmla="*/ 1593541 h 2590275"/>
              <a:gd name="connsiteX5" fmla="*/ 1019393 w 1453086"/>
              <a:gd name="connsiteY5" fmla="*/ 249373 h 2590275"/>
              <a:gd name="connsiteX6" fmla="*/ 187289 w 1453086"/>
              <a:gd name="connsiteY6" fmla="*/ 2590237 h 2590275"/>
              <a:gd name="connsiteX7" fmla="*/ 1449161 w 1453086"/>
              <a:gd name="connsiteY7" fmla="*/ 185365 h 2590275"/>
              <a:gd name="connsiteX8" fmla="*/ 598769 w 1453086"/>
              <a:gd name="connsiteY8" fmla="*/ 2133037 h 2590275"/>
              <a:gd name="connsiteX9" fmla="*/ 1046825 w 1453086"/>
              <a:gd name="connsiteY9" fmla="*/ 633421 h 2590275"/>
              <a:gd name="connsiteX10" fmla="*/ 287873 w 1453086"/>
              <a:gd name="connsiteY10" fmla="*/ 1182061 h 2590275"/>
              <a:gd name="connsiteX11" fmla="*/ 763361 w 1453086"/>
              <a:gd name="connsiteY11" fmla="*/ 2485 h 259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086" h="2590275">
                <a:moveTo>
                  <a:pt x="763361" y="2485"/>
                </a:moveTo>
                <a:cubicBezTo>
                  <a:pt x="752693" y="64969"/>
                  <a:pt x="245201" y="1413709"/>
                  <a:pt x="223865" y="1556965"/>
                </a:cubicBezTo>
                <a:cubicBezTo>
                  <a:pt x="202529" y="1700221"/>
                  <a:pt x="671921" y="697429"/>
                  <a:pt x="635345" y="862021"/>
                </a:cubicBezTo>
                <a:cubicBezTo>
                  <a:pt x="598769" y="1026613"/>
                  <a:pt x="45557" y="2422597"/>
                  <a:pt x="4409" y="2544517"/>
                </a:cubicBezTo>
                <a:cubicBezTo>
                  <a:pt x="-36739" y="2666437"/>
                  <a:pt x="219293" y="1976065"/>
                  <a:pt x="388457" y="1593541"/>
                </a:cubicBezTo>
                <a:cubicBezTo>
                  <a:pt x="557621" y="1211017"/>
                  <a:pt x="1052921" y="83257"/>
                  <a:pt x="1019393" y="249373"/>
                </a:cubicBezTo>
                <a:cubicBezTo>
                  <a:pt x="985865" y="415489"/>
                  <a:pt x="115661" y="2600905"/>
                  <a:pt x="187289" y="2590237"/>
                </a:cubicBezTo>
                <a:cubicBezTo>
                  <a:pt x="258917" y="2579569"/>
                  <a:pt x="1380581" y="261565"/>
                  <a:pt x="1449161" y="185365"/>
                </a:cubicBezTo>
                <a:cubicBezTo>
                  <a:pt x="1517741" y="109165"/>
                  <a:pt x="665825" y="2058361"/>
                  <a:pt x="598769" y="2133037"/>
                </a:cubicBezTo>
                <a:cubicBezTo>
                  <a:pt x="531713" y="2207713"/>
                  <a:pt x="1098641" y="791917"/>
                  <a:pt x="1046825" y="633421"/>
                </a:cubicBezTo>
                <a:cubicBezTo>
                  <a:pt x="995009" y="474925"/>
                  <a:pt x="332069" y="1288741"/>
                  <a:pt x="287873" y="1182061"/>
                </a:cubicBezTo>
                <a:cubicBezTo>
                  <a:pt x="243677" y="1075381"/>
                  <a:pt x="774029" y="-59999"/>
                  <a:pt x="763361" y="24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3F13298B-2D30-0F60-4A3E-884C559FE9FE}"/>
              </a:ext>
            </a:extLst>
          </p:cNvPr>
          <p:cNvSpPr/>
          <p:nvPr/>
        </p:nvSpPr>
        <p:spPr>
          <a:xfrm>
            <a:off x="3926446" y="9837434"/>
            <a:ext cx="2475376" cy="2882100"/>
          </a:xfrm>
          <a:custGeom>
            <a:avLst/>
            <a:gdLst>
              <a:gd name="connsiteX0" fmla="*/ 2181746 w 2475376"/>
              <a:gd name="connsiteY0" fmla="*/ 166102 h 2882100"/>
              <a:gd name="connsiteX1" fmla="*/ 2474354 w 2475376"/>
              <a:gd name="connsiteY1" fmla="*/ 2333230 h 2882100"/>
              <a:gd name="connsiteX2" fmla="*/ 2062874 w 2475376"/>
              <a:gd name="connsiteY2" fmla="*/ 1053070 h 2882100"/>
              <a:gd name="connsiteX3" fmla="*/ 2382914 w 2475376"/>
              <a:gd name="connsiteY3" fmla="*/ 2881870 h 2882100"/>
              <a:gd name="connsiteX4" fmla="*/ 1989722 w 2475376"/>
              <a:gd name="connsiteY4" fmla="*/ 1190230 h 2882100"/>
              <a:gd name="connsiteX5" fmla="*/ 87770 w 2475376"/>
              <a:gd name="connsiteY5" fmla="*/ 2698990 h 2882100"/>
              <a:gd name="connsiteX6" fmla="*/ 444386 w 2475376"/>
              <a:gd name="connsiteY6" fmla="*/ 2397238 h 2882100"/>
              <a:gd name="connsiteX7" fmla="*/ 1569098 w 2475376"/>
              <a:gd name="connsiteY7" fmla="*/ 961630 h 2882100"/>
              <a:gd name="connsiteX8" fmla="*/ 1276490 w 2475376"/>
              <a:gd name="connsiteY8" fmla="*/ 1107934 h 2882100"/>
              <a:gd name="connsiteX9" fmla="*/ 1953146 w 2475376"/>
              <a:gd name="connsiteY9" fmla="*/ 870190 h 2882100"/>
              <a:gd name="connsiteX10" fmla="*/ 1998866 w 2475376"/>
              <a:gd name="connsiteY10" fmla="*/ 1043926 h 2882100"/>
              <a:gd name="connsiteX11" fmla="*/ 2172602 w 2475376"/>
              <a:gd name="connsiteY11" fmla="*/ 422134 h 2882100"/>
              <a:gd name="connsiteX12" fmla="*/ 2245754 w 2475376"/>
              <a:gd name="connsiteY12" fmla="*/ 175246 h 2882100"/>
              <a:gd name="connsiteX13" fmla="*/ 2181746 w 2475376"/>
              <a:gd name="connsiteY13" fmla="*/ 166102 h 28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5376" h="2882100">
                <a:moveTo>
                  <a:pt x="2181746" y="166102"/>
                </a:moveTo>
                <a:cubicBezTo>
                  <a:pt x="2219846" y="525766"/>
                  <a:pt x="2494166" y="2185402"/>
                  <a:pt x="2474354" y="2333230"/>
                </a:cubicBezTo>
                <a:cubicBezTo>
                  <a:pt x="2454542" y="2481058"/>
                  <a:pt x="2078114" y="961630"/>
                  <a:pt x="2062874" y="1053070"/>
                </a:cubicBezTo>
                <a:cubicBezTo>
                  <a:pt x="2047634" y="1144510"/>
                  <a:pt x="2395106" y="2859010"/>
                  <a:pt x="2382914" y="2881870"/>
                </a:cubicBezTo>
                <a:cubicBezTo>
                  <a:pt x="2370722" y="2904730"/>
                  <a:pt x="2372246" y="1220710"/>
                  <a:pt x="1989722" y="1190230"/>
                </a:cubicBezTo>
                <a:cubicBezTo>
                  <a:pt x="1607198" y="1159750"/>
                  <a:pt x="345326" y="2497822"/>
                  <a:pt x="87770" y="2698990"/>
                </a:cubicBezTo>
                <a:cubicBezTo>
                  <a:pt x="-169786" y="2900158"/>
                  <a:pt x="197498" y="2686798"/>
                  <a:pt x="444386" y="2397238"/>
                </a:cubicBezTo>
                <a:cubicBezTo>
                  <a:pt x="691274" y="2107678"/>
                  <a:pt x="1430414" y="1176514"/>
                  <a:pt x="1569098" y="961630"/>
                </a:cubicBezTo>
                <a:cubicBezTo>
                  <a:pt x="1707782" y="746746"/>
                  <a:pt x="1212482" y="1123174"/>
                  <a:pt x="1276490" y="1107934"/>
                </a:cubicBezTo>
                <a:cubicBezTo>
                  <a:pt x="1340498" y="1092694"/>
                  <a:pt x="1832750" y="880858"/>
                  <a:pt x="1953146" y="870190"/>
                </a:cubicBezTo>
                <a:cubicBezTo>
                  <a:pt x="2073542" y="859522"/>
                  <a:pt x="1962290" y="1118602"/>
                  <a:pt x="1998866" y="1043926"/>
                </a:cubicBezTo>
                <a:cubicBezTo>
                  <a:pt x="2035442" y="969250"/>
                  <a:pt x="2131454" y="566914"/>
                  <a:pt x="2172602" y="422134"/>
                </a:cubicBezTo>
                <a:cubicBezTo>
                  <a:pt x="2213750" y="277354"/>
                  <a:pt x="2248802" y="213346"/>
                  <a:pt x="2245754" y="175246"/>
                </a:cubicBezTo>
                <a:cubicBezTo>
                  <a:pt x="2242706" y="137146"/>
                  <a:pt x="2143646" y="-193562"/>
                  <a:pt x="2181746" y="166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C046360-3855-B6CE-7771-4D12443BDF75}"/>
              </a:ext>
            </a:extLst>
          </p:cNvPr>
          <p:cNvSpPr/>
          <p:nvPr/>
        </p:nvSpPr>
        <p:spPr>
          <a:xfrm>
            <a:off x="7196194" y="5902767"/>
            <a:ext cx="1696621" cy="2619456"/>
          </a:xfrm>
          <a:custGeom>
            <a:avLst/>
            <a:gdLst>
              <a:gd name="connsiteX0" fmla="*/ 134 w 1696621"/>
              <a:gd name="connsiteY0" fmla="*/ 13401 h 2619456"/>
              <a:gd name="connsiteX1" fmla="*/ 512198 w 1696621"/>
              <a:gd name="connsiteY1" fmla="*/ 68265 h 2619456"/>
              <a:gd name="connsiteX2" fmla="*/ 338462 w 1696621"/>
              <a:gd name="connsiteY2" fmla="*/ 388305 h 2619456"/>
              <a:gd name="connsiteX3" fmla="*/ 1106558 w 1696621"/>
              <a:gd name="connsiteY3" fmla="*/ 1238697 h 2619456"/>
              <a:gd name="connsiteX4" fmla="*/ 896246 w 1696621"/>
              <a:gd name="connsiteY4" fmla="*/ 845505 h 2619456"/>
              <a:gd name="connsiteX5" fmla="*/ 1673486 w 1696621"/>
              <a:gd name="connsiteY5" fmla="*/ 1897065 h 2619456"/>
              <a:gd name="connsiteX6" fmla="*/ 1481462 w 1696621"/>
              <a:gd name="connsiteY6" fmla="*/ 1723329 h 2619456"/>
              <a:gd name="connsiteX7" fmla="*/ 1371734 w 1696621"/>
              <a:gd name="connsiteY7" fmla="*/ 2034225 h 2619456"/>
              <a:gd name="connsiteX8" fmla="*/ 804806 w 1696621"/>
              <a:gd name="connsiteY8" fmla="*/ 2619441 h 2619456"/>
              <a:gd name="connsiteX9" fmla="*/ 1362590 w 1696621"/>
              <a:gd name="connsiteY9" fmla="*/ 2015937 h 2619456"/>
              <a:gd name="connsiteX10" fmla="*/ 1225430 w 1696621"/>
              <a:gd name="connsiteY10" fmla="*/ 1439865 h 2619456"/>
              <a:gd name="connsiteX11" fmla="*/ 54998 w 1696621"/>
              <a:gd name="connsiteY11" fmla="*/ 113985 h 2619456"/>
              <a:gd name="connsiteX12" fmla="*/ 457334 w 1696621"/>
              <a:gd name="connsiteY12" fmla="*/ 251145 h 2619456"/>
              <a:gd name="connsiteX13" fmla="*/ 134 w 1696621"/>
              <a:gd name="connsiteY13" fmla="*/ 13401 h 26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6621" h="2619456">
                <a:moveTo>
                  <a:pt x="134" y="13401"/>
                </a:moveTo>
                <a:cubicBezTo>
                  <a:pt x="9278" y="-17079"/>
                  <a:pt x="455810" y="5781"/>
                  <a:pt x="512198" y="68265"/>
                </a:cubicBezTo>
                <a:cubicBezTo>
                  <a:pt x="568586" y="130749"/>
                  <a:pt x="239402" y="193233"/>
                  <a:pt x="338462" y="388305"/>
                </a:cubicBezTo>
                <a:cubicBezTo>
                  <a:pt x="437522" y="583377"/>
                  <a:pt x="1013594" y="1162497"/>
                  <a:pt x="1106558" y="1238697"/>
                </a:cubicBezTo>
                <a:cubicBezTo>
                  <a:pt x="1199522" y="1314897"/>
                  <a:pt x="801758" y="735777"/>
                  <a:pt x="896246" y="845505"/>
                </a:cubicBezTo>
                <a:cubicBezTo>
                  <a:pt x="990734" y="955233"/>
                  <a:pt x="1575950" y="1750761"/>
                  <a:pt x="1673486" y="1897065"/>
                </a:cubicBezTo>
                <a:cubicBezTo>
                  <a:pt x="1771022" y="2043369"/>
                  <a:pt x="1531754" y="1700469"/>
                  <a:pt x="1481462" y="1723329"/>
                </a:cubicBezTo>
                <a:cubicBezTo>
                  <a:pt x="1431170" y="1746189"/>
                  <a:pt x="1484510" y="1884873"/>
                  <a:pt x="1371734" y="2034225"/>
                </a:cubicBezTo>
                <a:cubicBezTo>
                  <a:pt x="1258958" y="2183577"/>
                  <a:pt x="806330" y="2622489"/>
                  <a:pt x="804806" y="2619441"/>
                </a:cubicBezTo>
                <a:cubicBezTo>
                  <a:pt x="803282" y="2616393"/>
                  <a:pt x="1292486" y="2212533"/>
                  <a:pt x="1362590" y="2015937"/>
                </a:cubicBezTo>
                <a:cubicBezTo>
                  <a:pt x="1432694" y="1819341"/>
                  <a:pt x="1443362" y="1756857"/>
                  <a:pt x="1225430" y="1439865"/>
                </a:cubicBezTo>
                <a:cubicBezTo>
                  <a:pt x="1007498" y="1122873"/>
                  <a:pt x="183014" y="312105"/>
                  <a:pt x="54998" y="113985"/>
                </a:cubicBezTo>
                <a:cubicBezTo>
                  <a:pt x="-73018" y="-84135"/>
                  <a:pt x="463430" y="263337"/>
                  <a:pt x="457334" y="251145"/>
                </a:cubicBezTo>
                <a:cubicBezTo>
                  <a:pt x="451238" y="238953"/>
                  <a:pt x="-9010" y="43881"/>
                  <a:pt x="134" y="134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AA6BE391-518E-73EF-2DD3-9CF8B854D90E}"/>
              </a:ext>
            </a:extLst>
          </p:cNvPr>
          <p:cNvSpPr/>
          <p:nvPr/>
        </p:nvSpPr>
        <p:spPr>
          <a:xfrm>
            <a:off x="6465749" y="6052107"/>
            <a:ext cx="1345309" cy="3990613"/>
          </a:xfrm>
          <a:custGeom>
            <a:avLst/>
            <a:gdLst>
              <a:gd name="connsiteX0" fmla="*/ 474547 w 1345309"/>
              <a:gd name="connsiteY0" fmla="*/ 1221 h 3990613"/>
              <a:gd name="connsiteX1" fmla="*/ 1233499 w 1345309"/>
              <a:gd name="connsiteY1" fmla="*/ 1052781 h 3990613"/>
              <a:gd name="connsiteX2" fmla="*/ 1288363 w 1345309"/>
              <a:gd name="connsiteY2" fmla="*/ 1354533 h 3990613"/>
              <a:gd name="connsiteX3" fmla="*/ 721435 w 1345309"/>
              <a:gd name="connsiteY3" fmla="*/ 2625549 h 3990613"/>
              <a:gd name="connsiteX4" fmla="*/ 977467 w 1345309"/>
              <a:gd name="connsiteY4" fmla="*/ 2223213 h 3990613"/>
              <a:gd name="connsiteX5" fmla="*/ 63067 w 1345309"/>
              <a:gd name="connsiteY5" fmla="*/ 3832557 h 3990613"/>
              <a:gd name="connsiteX6" fmla="*/ 117931 w 1345309"/>
              <a:gd name="connsiteY6" fmla="*/ 3521661 h 3990613"/>
              <a:gd name="connsiteX7" fmla="*/ 428827 w 1345309"/>
              <a:gd name="connsiteY7" fmla="*/ 220677 h 3990613"/>
              <a:gd name="connsiteX8" fmla="*/ 191083 w 1345309"/>
              <a:gd name="connsiteY8" fmla="*/ 1811733 h 3990613"/>
              <a:gd name="connsiteX9" fmla="*/ 465403 w 1345309"/>
              <a:gd name="connsiteY9" fmla="*/ 924765 h 3990613"/>
              <a:gd name="connsiteX10" fmla="*/ 172795 w 1345309"/>
              <a:gd name="connsiteY10" fmla="*/ 2506677 h 3990613"/>
              <a:gd name="connsiteX11" fmla="*/ 501979 w 1345309"/>
              <a:gd name="connsiteY11" fmla="*/ 723597 h 3990613"/>
              <a:gd name="connsiteX12" fmla="*/ 291667 w 1345309"/>
              <a:gd name="connsiteY12" fmla="*/ 2250645 h 3990613"/>
              <a:gd name="connsiteX13" fmla="*/ 501979 w 1345309"/>
              <a:gd name="connsiteY13" fmla="*/ 549861 h 3990613"/>
              <a:gd name="connsiteX14" fmla="*/ 218515 w 1345309"/>
              <a:gd name="connsiteY14" fmla="*/ 1683717 h 3990613"/>
              <a:gd name="connsiteX15" fmla="*/ 547699 w 1345309"/>
              <a:gd name="connsiteY15" fmla="*/ 659589 h 3990613"/>
              <a:gd name="connsiteX16" fmla="*/ 940891 w 1345309"/>
              <a:gd name="connsiteY16" fmla="*/ 1281381 h 3990613"/>
              <a:gd name="connsiteX17" fmla="*/ 474547 w 1345309"/>
              <a:gd name="connsiteY17" fmla="*/ 1221 h 39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45309" h="3990613">
                <a:moveTo>
                  <a:pt x="474547" y="1221"/>
                </a:moveTo>
                <a:cubicBezTo>
                  <a:pt x="523315" y="-36879"/>
                  <a:pt x="1097863" y="827229"/>
                  <a:pt x="1233499" y="1052781"/>
                </a:cubicBezTo>
                <a:cubicBezTo>
                  <a:pt x="1369135" y="1278333"/>
                  <a:pt x="1373707" y="1092405"/>
                  <a:pt x="1288363" y="1354533"/>
                </a:cubicBezTo>
                <a:cubicBezTo>
                  <a:pt x="1203019" y="1616661"/>
                  <a:pt x="773251" y="2480769"/>
                  <a:pt x="721435" y="2625549"/>
                </a:cubicBezTo>
                <a:cubicBezTo>
                  <a:pt x="669619" y="2770329"/>
                  <a:pt x="1087195" y="2022045"/>
                  <a:pt x="977467" y="2223213"/>
                </a:cubicBezTo>
                <a:cubicBezTo>
                  <a:pt x="867739" y="2424381"/>
                  <a:pt x="206323" y="3616149"/>
                  <a:pt x="63067" y="3832557"/>
                </a:cubicBezTo>
                <a:cubicBezTo>
                  <a:pt x="-80189" y="4048965"/>
                  <a:pt x="56971" y="4123641"/>
                  <a:pt x="117931" y="3521661"/>
                </a:cubicBezTo>
                <a:cubicBezTo>
                  <a:pt x="178891" y="2919681"/>
                  <a:pt x="416635" y="505665"/>
                  <a:pt x="428827" y="220677"/>
                </a:cubicBezTo>
                <a:cubicBezTo>
                  <a:pt x="441019" y="-64311"/>
                  <a:pt x="184987" y="1694385"/>
                  <a:pt x="191083" y="1811733"/>
                </a:cubicBezTo>
                <a:cubicBezTo>
                  <a:pt x="197179" y="1929081"/>
                  <a:pt x="468451" y="808941"/>
                  <a:pt x="465403" y="924765"/>
                </a:cubicBezTo>
                <a:cubicBezTo>
                  <a:pt x="462355" y="1040589"/>
                  <a:pt x="166699" y="2540205"/>
                  <a:pt x="172795" y="2506677"/>
                </a:cubicBezTo>
                <a:cubicBezTo>
                  <a:pt x="178891" y="2473149"/>
                  <a:pt x="482167" y="766269"/>
                  <a:pt x="501979" y="723597"/>
                </a:cubicBezTo>
                <a:cubicBezTo>
                  <a:pt x="521791" y="680925"/>
                  <a:pt x="291667" y="2279601"/>
                  <a:pt x="291667" y="2250645"/>
                </a:cubicBezTo>
                <a:cubicBezTo>
                  <a:pt x="291667" y="2221689"/>
                  <a:pt x="514171" y="644349"/>
                  <a:pt x="501979" y="549861"/>
                </a:cubicBezTo>
                <a:cubicBezTo>
                  <a:pt x="489787" y="455373"/>
                  <a:pt x="210895" y="1665429"/>
                  <a:pt x="218515" y="1683717"/>
                </a:cubicBezTo>
                <a:cubicBezTo>
                  <a:pt x="226135" y="1702005"/>
                  <a:pt x="427303" y="726645"/>
                  <a:pt x="547699" y="659589"/>
                </a:cubicBezTo>
                <a:cubicBezTo>
                  <a:pt x="668095" y="592533"/>
                  <a:pt x="954607" y="1391109"/>
                  <a:pt x="940891" y="1281381"/>
                </a:cubicBezTo>
                <a:cubicBezTo>
                  <a:pt x="927175" y="1171653"/>
                  <a:pt x="425779" y="39321"/>
                  <a:pt x="474547" y="12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AC303A14-4BBD-C868-D7C2-9FEB908810CD}"/>
              </a:ext>
            </a:extLst>
          </p:cNvPr>
          <p:cNvSpPr/>
          <p:nvPr/>
        </p:nvSpPr>
        <p:spPr>
          <a:xfrm>
            <a:off x="3390927" y="6369132"/>
            <a:ext cx="1454547" cy="2212854"/>
          </a:xfrm>
          <a:custGeom>
            <a:avLst/>
            <a:gdLst>
              <a:gd name="connsiteX0" fmla="*/ 1011391 w 1454547"/>
              <a:gd name="connsiteY0" fmla="*/ 116509 h 2212854"/>
              <a:gd name="connsiteX1" fmla="*/ 2722 w 1454547"/>
              <a:gd name="connsiteY1" fmla="*/ 22241 h 2212854"/>
              <a:gd name="connsiteX2" fmla="*/ 700306 w 1454547"/>
              <a:gd name="connsiteY2" fmla="*/ 41095 h 2212854"/>
              <a:gd name="connsiteX3" fmla="*/ 266673 w 1454547"/>
              <a:gd name="connsiteY3" fmla="*/ 446447 h 2212854"/>
              <a:gd name="connsiteX4" fmla="*/ 775720 w 1454547"/>
              <a:gd name="connsiteY4" fmla="*/ 503008 h 2212854"/>
              <a:gd name="connsiteX5" fmla="*/ 1284768 w 1454547"/>
              <a:gd name="connsiteY5" fmla="*/ 1888748 h 2212854"/>
              <a:gd name="connsiteX6" fmla="*/ 1020817 w 1454547"/>
              <a:gd name="connsiteY6" fmla="*/ 748105 h 2212854"/>
              <a:gd name="connsiteX7" fmla="*/ 1454450 w 1454547"/>
              <a:gd name="connsiteY7" fmla="*/ 2209260 h 2212854"/>
              <a:gd name="connsiteX8" fmla="*/ 1058525 w 1454547"/>
              <a:gd name="connsiteY8" fmla="*/ 1134604 h 2212854"/>
              <a:gd name="connsiteX9" fmla="*/ 832281 w 1454547"/>
              <a:gd name="connsiteY9" fmla="*/ 286192 h 2212854"/>
              <a:gd name="connsiteX10" fmla="*/ 1011391 w 1454547"/>
              <a:gd name="connsiteY10" fmla="*/ 116509 h 221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547" h="2212854">
                <a:moveTo>
                  <a:pt x="1011391" y="116509"/>
                </a:moveTo>
                <a:cubicBezTo>
                  <a:pt x="873131" y="72517"/>
                  <a:pt x="54569" y="34810"/>
                  <a:pt x="2722" y="22241"/>
                </a:cubicBezTo>
                <a:cubicBezTo>
                  <a:pt x="-49125" y="9672"/>
                  <a:pt x="656314" y="-29606"/>
                  <a:pt x="700306" y="41095"/>
                </a:cubicBezTo>
                <a:cubicBezTo>
                  <a:pt x="744298" y="111796"/>
                  <a:pt x="254104" y="369462"/>
                  <a:pt x="266673" y="446447"/>
                </a:cubicBezTo>
                <a:cubicBezTo>
                  <a:pt x="279242" y="523432"/>
                  <a:pt x="606038" y="262625"/>
                  <a:pt x="775720" y="503008"/>
                </a:cubicBezTo>
                <a:cubicBezTo>
                  <a:pt x="945402" y="743391"/>
                  <a:pt x="1243919" y="1847899"/>
                  <a:pt x="1284768" y="1888748"/>
                </a:cubicBezTo>
                <a:cubicBezTo>
                  <a:pt x="1325617" y="1929597"/>
                  <a:pt x="992537" y="694686"/>
                  <a:pt x="1020817" y="748105"/>
                </a:cubicBezTo>
                <a:cubicBezTo>
                  <a:pt x="1049097" y="801524"/>
                  <a:pt x="1448165" y="2144844"/>
                  <a:pt x="1454450" y="2209260"/>
                </a:cubicBezTo>
                <a:cubicBezTo>
                  <a:pt x="1460735" y="2273676"/>
                  <a:pt x="1162220" y="1455115"/>
                  <a:pt x="1058525" y="1134604"/>
                </a:cubicBezTo>
                <a:cubicBezTo>
                  <a:pt x="954830" y="814093"/>
                  <a:pt x="840137" y="454303"/>
                  <a:pt x="832281" y="286192"/>
                </a:cubicBezTo>
                <a:cubicBezTo>
                  <a:pt x="824425" y="118081"/>
                  <a:pt x="1149651" y="160501"/>
                  <a:pt x="1011391" y="1165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8E852E1E-A0F2-5327-017F-9BAE24CCD930}"/>
              </a:ext>
            </a:extLst>
          </p:cNvPr>
          <p:cNvSpPr/>
          <p:nvPr/>
        </p:nvSpPr>
        <p:spPr>
          <a:xfrm>
            <a:off x="3469063" y="6510629"/>
            <a:ext cx="2434609" cy="2603224"/>
          </a:xfrm>
          <a:custGeom>
            <a:avLst/>
            <a:gdLst>
              <a:gd name="connsiteX0" fmla="*/ 1 w 2434609"/>
              <a:gd name="connsiteY0" fmla="*/ 766864 h 2603224"/>
              <a:gd name="connsiteX1" fmla="*/ 1762813 w 2434609"/>
              <a:gd name="connsiteY1" fmla="*/ 31573 h 2603224"/>
              <a:gd name="connsiteX2" fmla="*/ 1508290 w 2434609"/>
              <a:gd name="connsiteY2" fmla="*/ 135268 h 2603224"/>
              <a:gd name="connsiteX3" fmla="*/ 1857081 w 2434609"/>
              <a:gd name="connsiteY3" fmla="*/ 144695 h 2603224"/>
              <a:gd name="connsiteX4" fmla="*/ 2243580 w 2434609"/>
              <a:gd name="connsiteY4" fmla="*/ 257816 h 2603224"/>
              <a:gd name="connsiteX5" fmla="*/ 2432116 w 2434609"/>
              <a:gd name="connsiteY5" fmla="*/ 436926 h 2603224"/>
              <a:gd name="connsiteX6" fmla="*/ 2356702 w 2434609"/>
              <a:gd name="connsiteY6" fmla="*/ 540620 h 2603224"/>
              <a:gd name="connsiteX7" fmla="*/ 867267 w 2434609"/>
              <a:gd name="connsiteY7" fmla="*/ 2567383 h 2603224"/>
              <a:gd name="connsiteX8" fmla="*/ 1527143 w 2434609"/>
              <a:gd name="connsiteY8" fmla="*/ 1794385 h 2603224"/>
              <a:gd name="connsiteX9" fmla="*/ 1913642 w 2434609"/>
              <a:gd name="connsiteY9" fmla="*/ 1257058 h 2603224"/>
              <a:gd name="connsiteX10" fmla="*/ 725865 w 2434609"/>
              <a:gd name="connsiteY10" fmla="*/ 2539103 h 2603224"/>
              <a:gd name="connsiteX11" fmla="*/ 2168166 w 2434609"/>
              <a:gd name="connsiteY11" fmla="*/ 597181 h 2603224"/>
              <a:gd name="connsiteX12" fmla="*/ 1772240 w 2434609"/>
              <a:gd name="connsiteY12" fmla="*/ 286097 h 2603224"/>
              <a:gd name="connsiteX13" fmla="*/ 1 w 2434609"/>
              <a:gd name="connsiteY13" fmla="*/ 766864 h 260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4609" h="2603224">
                <a:moveTo>
                  <a:pt x="1" y="766864"/>
                </a:moveTo>
                <a:cubicBezTo>
                  <a:pt x="-1570" y="724443"/>
                  <a:pt x="1511432" y="136839"/>
                  <a:pt x="1762813" y="31573"/>
                </a:cubicBezTo>
                <a:cubicBezTo>
                  <a:pt x="2014195" y="-73693"/>
                  <a:pt x="1492579" y="116414"/>
                  <a:pt x="1508290" y="135268"/>
                </a:cubicBezTo>
                <a:cubicBezTo>
                  <a:pt x="1524001" y="154122"/>
                  <a:pt x="1734533" y="124270"/>
                  <a:pt x="1857081" y="144695"/>
                </a:cubicBezTo>
                <a:cubicBezTo>
                  <a:pt x="1979629" y="165120"/>
                  <a:pt x="2147741" y="209111"/>
                  <a:pt x="2243580" y="257816"/>
                </a:cubicBezTo>
                <a:cubicBezTo>
                  <a:pt x="2339419" y="306521"/>
                  <a:pt x="2413262" y="389792"/>
                  <a:pt x="2432116" y="436926"/>
                </a:cubicBezTo>
                <a:cubicBezTo>
                  <a:pt x="2450970" y="484060"/>
                  <a:pt x="2356702" y="540620"/>
                  <a:pt x="2356702" y="540620"/>
                </a:cubicBezTo>
                <a:cubicBezTo>
                  <a:pt x="2095894" y="895696"/>
                  <a:pt x="1005527" y="2358422"/>
                  <a:pt x="867267" y="2567383"/>
                </a:cubicBezTo>
                <a:cubicBezTo>
                  <a:pt x="729007" y="2776344"/>
                  <a:pt x="1352747" y="2012772"/>
                  <a:pt x="1527143" y="1794385"/>
                </a:cubicBezTo>
                <a:cubicBezTo>
                  <a:pt x="1701539" y="1575998"/>
                  <a:pt x="2047188" y="1132938"/>
                  <a:pt x="1913642" y="1257058"/>
                </a:cubicBezTo>
                <a:cubicBezTo>
                  <a:pt x="1780096" y="1381178"/>
                  <a:pt x="683444" y="2649083"/>
                  <a:pt x="725865" y="2539103"/>
                </a:cubicBezTo>
                <a:cubicBezTo>
                  <a:pt x="768286" y="2429124"/>
                  <a:pt x="1993770" y="972682"/>
                  <a:pt x="2168166" y="597181"/>
                </a:cubicBezTo>
                <a:cubicBezTo>
                  <a:pt x="2342562" y="221680"/>
                  <a:pt x="2130458" y="251532"/>
                  <a:pt x="1772240" y="286097"/>
                </a:cubicBezTo>
                <a:cubicBezTo>
                  <a:pt x="1414022" y="320662"/>
                  <a:pt x="1572" y="809285"/>
                  <a:pt x="1" y="766864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3A9296EB-2637-9E4A-66A9-0ED5E16BB65F}"/>
              </a:ext>
            </a:extLst>
          </p:cNvPr>
          <p:cNvSpPr/>
          <p:nvPr/>
        </p:nvSpPr>
        <p:spPr>
          <a:xfrm>
            <a:off x="4658573" y="3763537"/>
            <a:ext cx="2024603" cy="688744"/>
          </a:xfrm>
          <a:custGeom>
            <a:avLst/>
            <a:gdLst>
              <a:gd name="connsiteX0" fmla="*/ 513 w 2024603"/>
              <a:gd name="connsiteY0" fmla="*/ 688720 h 688744"/>
              <a:gd name="connsiteX1" fmla="*/ 1535398 w 2024603"/>
              <a:gd name="connsiteY1" fmla="*/ 242406 h 688744"/>
              <a:gd name="connsiteX2" fmla="*/ 1187056 w 2024603"/>
              <a:gd name="connsiteY2" fmla="*/ 68234 h 688744"/>
              <a:gd name="connsiteX3" fmla="*/ 1589827 w 2024603"/>
              <a:gd name="connsiteY3" fmla="*/ 24692 h 688744"/>
              <a:gd name="connsiteX4" fmla="*/ 2014370 w 2024603"/>
              <a:gd name="connsiteY4" fmla="*/ 438349 h 688744"/>
              <a:gd name="connsiteX5" fmla="*/ 1720456 w 2024603"/>
              <a:gd name="connsiteY5" fmla="*/ 264177 h 688744"/>
              <a:gd name="connsiteX6" fmla="*/ 513 w 2024603"/>
              <a:gd name="connsiteY6" fmla="*/ 688720 h 68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603" h="688744">
                <a:moveTo>
                  <a:pt x="513" y="688720"/>
                </a:moveTo>
                <a:cubicBezTo>
                  <a:pt x="-30330" y="685091"/>
                  <a:pt x="1337641" y="345820"/>
                  <a:pt x="1535398" y="242406"/>
                </a:cubicBezTo>
                <a:cubicBezTo>
                  <a:pt x="1733155" y="138992"/>
                  <a:pt x="1177985" y="104520"/>
                  <a:pt x="1187056" y="68234"/>
                </a:cubicBezTo>
                <a:cubicBezTo>
                  <a:pt x="1196127" y="31948"/>
                  <a:pt x="1451941" y="-36994"/>
                  <a:pt x="1589827" y="24692"/>
                </a:cubicBezTo>
                <a:cubicBezTo>
                  <a:pt x="1727713" y="86378"/>
                  <a:pt x="1992599" y="398435"/>
                  <a:pt x="2014370" y="438349"/>
                </a:cubicBezTo>
                <a:cubicBezTo>
                  <a:pt x="2036142" y="478263"/>
                  <a:pt x="2054285" y="229706"/>
                  <a:pt x="1720456" y="264177"/>
                </a:cubicBezTo>
                <a:cubicBezTo>
                  <a:pt x="1386627" y="298648"/>
                  <a:pt x="31356" y="692349"/>
                  <a:pt x="513" y="688720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47C8E8B-4C9E-0C86-C284-5385177DB27D}"/>
              </a:ext>
            </a:extLst>
          </p:cNvPr>
          <p:cNvSpPr/>
          <p:nvPr/>
        </p:nvSpPr>
        <p:spPr>
          <a:xfrm>
            <a:off x="5542742" y="4441832"/>
            <a:ext cx="991408" cy="3387288"/>
          </a:xfrm>
          <a:custGeom>
            <a:avLst/>
            <a:gdLst>
              <a:gd name="connsiteX0" fmla="*/ 607687 w 991408"/>
              <a:gd name="connsiteY0" fmla="*/ 32197 h 3387288"/>
              <a:gd name="connsiteX1" fmla="*/ 509715 w 991408"/>
              <a:gd name="connsiteY1" fmla="*/ 630911 h 3387288"/>
              <a:gd name="connsiteX2" fmla="*/ 956029 w 991408"/>
              <a:gd name="connsiteY2" fmla="*/ 1207854 h 3387288"/>
              <a:gd name="connsiteX3" fmla="*/ 901601 w 991408"/>
              <a:gd name="connsiteY3" fmla="*/ 1131654 h 3387288"/>
              <a:gd name="connsiteX4" fmla="*/ 977801 w 991408"/>
              <a:gd name="connsiteY4" fmla="*/ 2024282 h 3387288"/>
              <a:gd name="connsiteX5" fmla="*/ 988687 w 991408"/>
              <a:gd name="connsiteY5" fmla="*/ 3374111 h 3387288"/>
              <a:gd name="connsiteX6" fmla="*/ 977801 w 991408"/>
              <a:gd name="connsiteY6" fmla="*/ 2622997 h 3387288"/>
              <a:gd name="connsiteX7" fmla="*/ 858058 w 991408"/>
              <a:gd name="connsiteY7" fmla="*/ 1196968 h 3387288"/>
              <a:gd name="connsiteX8" fmla="*/ 30744 w 991408"/>
              <a:gd name="connsiteY8" fmla="*/ 195482 h 3387288"/>
              <a:gd name="connsiteX9" fmla="*/ 215801 w 991408"/>
              <a:gd name="connsiteY9" fmla="*/ 456739 h 3387288"/>
              <a:gd name="connsiteX10" fmla="*/ 585915 w 991408"/>
              <a:gd name="connsiteY10" fmla="*/ 119282 h 3387288"/>
              <a:gd name="connsiteX11" fmla="*/ 607687 w 991408"/>
              <a:gd name="connsiteY11" fmla="*/ 32197 h 33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1408" h="3387288">
                <a:moveTo>
                  <a:pt x="607687" y="32197"/>
                </a:moveTo>
                <a:cubicBezTo>
                  <a:pt x="594987" y="117469"/>
                  <a:pt x="451658" y="434968"/>
                  <a:pt x="509715" y="630911"/>
                </a:cubicBezTo>
                <a:cubicBezTo>
                  <a:pt x="567772" y="826854"/>
                  <a:pt x="890715" y="1124397"/>
                  <a:pt x="956029" y="1207854"/>
                </a:cubicBezTo>
                <a:cubicBezTo>
                  <a:pt x="1021343" y="1291311"/>
                  <a:pt x="897972" y="995583"/>
                  <a:pt x="901601" y="1131654"/>
                </a:cubicBezTo>
                <a:cubicBezTo>
                  <a:pt x="905230" y="1267725"/>
                  <a:pt x="963287" y="1650539"/>
                  <a:pt x="977801" y="2024282"/>
                </a:cubicBezTo>
                <a:cubicBezTo>
                  <a:pt x="992315" y="2398025"/>
                  <a:pt x="988687" y="3274325"/>
                  <a:pt x="988687" y="3374111"/>
                </a:cubicBezTo>
                <a:cubicBezTo>
                  <a:pt x="988687" y="3473897"/>
                  <a:pt x="999573" y="2985854"/>
                  <a:pt x="977801" y="2622997"/>
                </a:cubicBezTo>
                <a:cubicBezTo>
                  <a:pt x="956030" y="2260140"/>
                  <a:pt x="1015901" y="1601554"/>
                  <a:pt x="858058" y="1196968"/>
                </a:cubicBezTo>
                <a:cubicBezTo>
                  <a:pt x="700215" y="792382"/>
                  <a:pt x="137787" y="318853"/>
                  <a:pt x="30744" y="195482"/>
                </a:cubicBezTo>
                <a:cubicBezTo>
                  <a:pt x="-76299" y="72111"/>
                  <a:pt x="123273" y="469439"/>
                  <a:pt x="215801" y="456739"/>
                </a:cubicBezTo>
                <a:cubicBezTo>
                  <a:pt x="308329" y="444039"/>
                  <a:pt x="526044" y="188225"/>
                  <a:pt x="585915" y="119282"/>
                </a:cubicBezTo>
                <a:cubicBezTo>
                  <a:pt x="645786" y="50339"/>
                  <a:pt x="620387" y="-53075"/>
                  <a:pt x="607687" y="32197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06E4243-FA80-A5C9-DDAD-575CC8B1C0BB}"/>
              </a:ext>
            </a:extLst>
          </p:cNvPr>
          <p:cNvSpPr/>
          <p:nvPr/>
        </p:nvSpPr>
        <p:spPr>
          <a:xfrm>
            <a:off x="5917166" y="5572995"/>
            <a:ext cx="758415" cy="2118260"/>
          </a:xfrm>
          <a:custGeom>
            <a:avLst/>
            <a:gdLst>
              <a:gd name="connsiteX0" fmla="*/ 222377 w 758415"/>
              <a:gd name="connsiteY0" fmla="*/ 491 h 2118260"/>
              <a:gd name="connsiteX1" fmla="*/ 102634 w 758415"/>
              <a:gd name="connsiteY1" fmla="*/ 588319 h 2118260"/>
              <a:gd name="connsiteX2" fmla="*/ 276805 w 758415"/>
              <a:gd name="connsiteY2" fmla="*/ 697176 h 2118260"/>
              <a:gd name="connsiteX3" fmla="*/ 429205 w 758415"/>
              <a:gd name="connsiteY3" fmla="*/ 1513605 h 2118260"/>
              <a:gd name="connsiteX4" fmla="*/ 342120 w 758415"/>
              <a:gd name="connsiteY4" fmla="*/ 1415634 h 2118260"/>
              <a:gd name="connsiteX5" fmla="*/ 755777 w 758415"/>
              <a:gd name="connsiteY5" fmla="*/ 2112319 h 2118260"/>
              <a:gd name="connsiteX6" fmla="*/ 494520 w 758415"/>
              <a:gd name="connsiteY6" fmla="*/ 1687776 h 2118260"/>
              <a:gd name="connsiteX7" fmla="*/ 15548 w 758415"/>
              <a:gd name="connsiteY7" fmla="*/ 620976 h 2118260"/>
              <a:gd name="connsiteX8" fmla="*/ 124405 w 758415"/>
              <a:gd name="connsiteY8" fmla="*/ 697176 h 2118260"/>
              <a:gd name="connsiteX9" fmla="*/ 222377 w 758415"/>
              <a:gd name="connsiteY9" fmla="*/ 491 h 21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415" h="2118260">
                <a:moveTo>
                  <a:pt x="222377" y="491"/>
                </a:moveTo>
                <a:cubicBezTo>
                  <a:pt x="218749" y="-17652"/>
                  <a:pt x="93563" y="472205"/>
                  <a:pt x="102634" y="588319"/>
                </a:cubicBezTo>
                <a:cubicBezTo>
                  <a:pt x="111705" y="704433"/>
                  <a:pt x="222377" y="542962"/>
                  <a:pt x="276805" y="697176"/>
                </a:cubicBezTo>
                <a:cubicBezTo>
                  <a:pt x="331233" y="851390"/>
                  <a:pt x="418319" y="1393862"/>
                  <a:pt x="429205" y="1513605"/>
                </a:cubicBezTo>
                <a:cubicBezTo>
                  <a:pt x="440091" y="1633348"/>
                  <a:pt x="287691" y="1315848"/>
                  <a:pt x="342120" y="1415634"/>
                </a:cubicBezTo>
                <a:cubicBezTo>
                  <a:pt x="396549" y="1515420"/>
                  <a:pt x="730377" y="2066962"/>
                  <a:pt x="755777" y="2112319"/>
                </a:cubicBezTo>
                <a:cubicBezTo>
                  <a:pt x="781177" y="2157676"/>
                  <a:pt x="617891" y="1936333"/>
                  <a:pt x="494520" y="1687776"/>
                </a:cubicBezTo>
                <a:cubicBezTo>
                  <a:pt x="371149" y="1439219"/>
                  <a:pt x="77234" y="786076"/>
                  <a:pt x="15548" y="620976"/>
                </a:cubicBezTo>
                <a:cubicBezTo>
                  <a:pt x="-46138" y="455876"/>
                  <a:pt x="93562" y="795147"/>
                  <a:pt x="124405" y="697176"/>
                </a:cubicBezTo>
                <a:cubicBezTo>
                  <a:pt x="155248" y="599205"/>
                  <a:pt x="226005" y="18634"/>
                  <a:pt x="222377" y="491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37E74FB1-E5FF-C5BD-8072-DCB7E1906F37}"/>
              </a:ext>
            </a:extLst>
          </p:cNvPr>
          <p:cNvSpPr/>
          <p:nvPr/>
        </p:nvSpPr>
        <p:spPr>
          <a:xfrm>
            <a:off x="5115984" y="7584055"/>
            <a:ext cx="808784" cy="2445171"/>
          </a:xfrm>
          <a:custGeom>
            <a:avLst/>
            <a:gdLst>
              <a:gd name="connsiteX0" fmla="*/ 805845 w 808784"/>
              <a:gd name="connsiteY0" fmla="*/ 3288 h 2445171"/>
              <a:gd name="connsiteX1" fmla="*/ 707873 w 808784"/>
              <a:gd name="connsiteY1" fmla="*/ 395174 h 2445171"/>
              <a:gd name="connsiteX2" fmla="*/ 620787 w 808784"/>
              <a:gd name="connsiteY2" fmla="*/ 765288 h 2445171"/>
              <a:gd name="connsiteX3" fmla="*/ 359530 w 808784"/>
              <a:gd name="connsiteY3" fmla="*/ 983002 h 2445171"/>
              <a:gd name="connsiteX4" fmla="*/ 511930 w 808784"/>
              <a:gd name="connsiteY4" fmla="*/ 917688 h 2445171"/>
              <a:gd name="connsiteX5" fmla="*/ 272445 w 808784"/>
              <a:gd name="connsiteY5" fmla="*/ 1135402 h 2445171"/>
              <a:gd name="connsiteX6" fmla="*/ 773187 w 808784"/>
              <a:gd name="connsiteY6" fmla="*/ 928574 h 2445171"/>
              <a:gd name="connsiteX7" fmla="*/ 326873 w 808784"/>
              <a:gd name="connsiteY7" fmla="*/ 1276916 h 2445171"/>
              <a:gd name="connsiteX8" fmla="*/ 403073 w 808784"/>
              <a:gd name="connsiteY8" fmla="*/ 1374888 h 2445171"/>
              <a:gd name="connsiteX9" fmla="*/ 98273 w 808784"/>
              <a:gd name="connsiteY9" fmla="*/ 2180431 h 2445171"/>
              <a:gd name="connsiteX10" fmla="*/ 11187 w 808784"/>
              <a:gd name="connsiteY10" fmla="*/ 2419916 h 2445171"/>
              <a:gd name="connsiteX11" fmla="*/ 315987 w 808784"/>
              <a:gd name="connsiteY11" fmla="*/ 1657916 h 2445171"/>
              <a:gd name="connsiteX12" fmla="*/ 620787 w 808784"/>
              <a:gd name="connsiteY12" fmla="*/ 678202 h 2445171"/>
              <a:gd name="connsiteX13" fmla="*/ 588130 w 808784"/>
              <a:gd name="connsiteY13" fmla="*/ 623774 h 2445171"/>
              <a:gd name="connsiteX14" fmla="*/ 805845 w 808784"/>
              <a:gd name="connsiteY14" fmla="*/ 3288 h 244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8784" h="2445171">
                <a:moveTo>
                  <a:pt x="805845" y="3288"/>
                </a:moveTo>
                <a:cubicBezTo>
                  <a:pt x="825802" y="-34812"/>
                  <a:pt x="738716" y="268174"/>
                  <a:pt x="707873" y="395174"/>
                </a:cubicBezTo>
                <a:cubicBezTo>
                  <a:pt x="677030" y="522174"/>
                  <a:pt x="678844" y="667317"/>
                  <a:pt x="620787" y="765288"/>
                </a:cubicBezTo>
                <a:cubicBezTo>
                  <a:pt x="562730" y="863259"/>
                  <a:pt x="377673" y="957602"/>
                  <a:pt x="359530" y="983002"/>
                </a:cubicBezTo>
                <a:cubicBezTo>
                  <a:pt x="341387" y="1008402"/>
                  <a:pt x="526444" y="892288"/>
                  <a:pt x="511930" y="917688"/>
                </a:cubicBezTo>
                <a:cubicBezTo>
                  <a:pt x="497416" y="943088"/>
                  <a:pt x="228902" y="1133588"/>
                  <a:pt x="272445" y="1135402"/>
                </a:cubicBezTo>
                <a:cubicBezTo>
                  <a:pt x="315988" y="1137216"/>
                  <a:pt x="764116" y="904988"/>
                  <a:pt x="773187" y="928574"/>
                </a:cubicBezTo>
                <a:cubicBezTo>
                  <a:pt x="782258" y="952160"/>
                  <a:pt x="388559" y="1202530"/>
                  <a:pt x="326873" y="1276916"/>
                </a:cubicBezTo>
                <a:cubicBezTo>
                  <a:pt x="265187" y="1351302"/>
                  <a:pt x="441173" y="1224302"/>
                  <a:pt x="403073" y="1374888"/>
                </a:cubicBezTo>
                <a:cubicBezTo>
                  <a:pt x="364973" y="1525474"/>
                  <a:pt x="163587" y="2006260"/>
                  <a:pt x="98273" y="2180431"/>
                </a:cubicBezTo>
                <a:cubicBezTo>
                  <a:pt x="32959" y="2354602"/>
                  <a:pt x="-25099" y="2507002"/>
                  <a:pt x="11187" y="2419916"/>
                </a:cubicBezTo>
                <a:cubicBezTo>
                  <a:pt x="47473" y="2332830"/>
                  <a:pt x="214387" y="1948202"/>
                  <a:pt x="315987" y="1657916"/>
                </a:cubicBezTo>
                <a:cubicBezTo>
                  <a:pt x="417587" y="1367630"/>
                  <a:pt x="620787" y="678202"/>
                  <a:pt x="620787" y="678202"/>
                </a:cubicBezTo>
                <a:cubicBezTo>
                  <a:pt x="666144" y="505845"/>
                  <a:pt x="553659" y="734445"/>
                  <a:pt x="588130" y="623774"/>
                </a:cubicBezTo>
                <a:cubicBezTo>
                  <a:pt x="622601" y="513103"/>
                  <a:pt x="785888" y="41388"/>
                  <a:pt x="805845" y="3288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3F36BAC9-0ED6-E0D5-5624-BC7031F97524}"/>
              </a:ext>
            </a:extLst>
          </p:cNvPr>
          <p:cNvSpPr/>
          <p:nvPr/>
        </p:nvSpPr>
        <p:spPr>
          <a:xfrm>
            <a:off x="2524658" y="8229421"/>
            <a:ext cx="362121" cy="1981468"/>
          </a:xfrm>
          <a:custGeom>
            <a:avLst/>
            <a:gdLst>
              <a:gd name="connsiteX0" fmla="*/ 294742 w 362121"/>
              <a:gd name="connsiteY0" fmla="*/ 109036 h 1981468"/>
              <a:gd name="connsiteX1" fmla="*/ 55256 w 362121"/>
              <a:gd name="connsiteY1" fmla="*/ 1273808 h 1981468"/>
              <a:gd name="connsiteX2" fmla="*/ 98799 w 362121"/>
              <a:gd name="connsiteY2" fmla="*/ 1001665 h 1981468"/>
              <a:gd name="connsiteX3" fmla="*/ 828 w 362121"/>
              <a:gd name="connsiteY3" fmla="*/ 1437093 h 1981468"/>
              <a:gd name="connsiteX4" fmla="*/ 164113 w 362121"/>
              <a:gd name="connsiteY4" fmla="*/ 1981379 h 1981468"/>
              <a:gd name="connsiteX5" fmla="*/ 109685 w 362121"/>
              <a:gd name="connsiteY5" fmla="*/ 1469750 h 1981468"/>
              <a:gd name="connsiteX6" fmla="*/ 120571 w 362121"/>
              <a:gd name="connsiteY6" fmla="*/ 348522 h 1981468"/>
              <a:gd name="connsiteX7" fmla="*/ 55256 w 362121"/>
              <a:gd name="connsiteY7" fmla="*/ 664208 h 1981468"/>
              <a:gd name="connsiteX8" fmla="*/ 349171 w 362121"/>
              <a:gd name="connsiteY8" fmla="*/ 109036 h 1981468"/>
              <a:gd name="connsiteX9" fmla="*/ 294742 w 362121"/>
              <a:gd name="connsiteY9" fmla="*/ 109036 h 19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121" h="1981468">
                <a:moveTo>
                  <a:pt x="294742" y="109036"/>
                </a:moveTo>
                <a:cubicBezTo>
                  <a:pt x="245756" y="303165"/>
                  <a:pt x="87913" y="1125037"/>
                  <a:pt x="55256" y="1273808"/>
                </a:cubicBezTo>
                <a:cubicBezTo>
                  <a:pt x="22599" y="1422580"/>
                  <a:pt x="107870" y="974451"/>
                  <a:pt x="98799" y="1001665"/>
                </a:cubicBezTo>
                <a:cubicBezTo>
                  <a:pt x="89728" y="1028879"/>
                  <a:pt x="-10058" y="1273807"/>
                  <a:pt x="828" y="1437093"/>
                </a:cubicBezTo>
                <a:cubicBezTo>
                  <a:pt x="11714" y="1600379"/>
                  <a:pt x="145970" y="1975936"/>
                  <a:pt x="164113" y="1981379"/>
                </a:cubicBezTo>
                <a:cubicBezTo>
                  <a:pt x="182256" y="1986822"/>
                  <a:pt x="116942" y="1741893"/>
                  <a:pt x="109685" y="1469750"/>
                </a:cubicBezTo>
                <a:cubicBezTo>
                  <a:pt x="102428" y="1197607"/>
                  <a:pt x="129642" y="482779"/>
                  <a:pt x="120571" y="348522"/>
                </a:cubicBezTo>
                <a:cubicBezTo>
                  <a:pt x="111500" y="214265"/>
                  <a:pt x="17156" y="704122"/>
                  <a:pt x="55256" y="664208"/>
                </a:cubicBezTo>
                <a:cubicBezTo>
                  <a:pt x="93356" y="624294"/>
                  <a:pt x="314700" y="196122"/>
                  <a:pt x="349171" y="109036"/>
                </a:cubicBezTo>
                <a:cubicBezTo>
                  <a:pt x="383642" y="21950"/>
                  <a:pt x="343728" y="-85093"/>
                  <a:pt x="294742" y="109036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76AD7626-2827-060F-4D91-E01F5A1EA4D9}"/>
              </a:ext>
            </a:extLst>
          </p:cNvPr>
          <p:cNvSpPr/>
          <p:nvPr/>
        </p:nvSpPr>
        <p:spPr>
          <a:xfrm>
            <a:off x="3675569" y="9789052"/>
            <a:ext cx="1934634" cy="2776837"/>
          </a:xfrm>
          <a:custGeom>
            <a:avLst/>
            <a:gdLst>
              <a:gd name="connsiteX0" fmla="*/ 1930574 w 1934634"/>
              <a:gd name="connsiteY0" fmla="*/ 18977 h 2776837"/>
              <a:gd name="connsiteX1" fmla="*/ 461002 w 1934634"/>
              <a:gd name="connsiteY1" fmla="*/ 1749805 h 2776837"/>
              <a:gd name="connsiteX2" fmla="*/ 14688 w 1934634"/>
              <a:gd name="connsiteY2" fmla="*/ 2762177 h 2776837"/>
              <a:gd name="connsiteX3" fmla="*/ 210631 w 1934634"/>
              <a:gd name="connsiteY3" fmla="*/ 2228777 h 2776837"/>
              <a:gd name="connsiteX4" fmla="*/ 1190345 w 1934634"/>
              <a:gd name="connsiteY4" fmla="*/ 617691 h 2776837"/>
              <a:gd name="connsiteX5" fmla="*/ 907317 w 1934634"/>
              <a:gd name="connsiteY5" fmla="*/ 813634 h 2776837"/>
              <a:gd name="connsiteX6" fmla="*/ 1930574 w 1934634"/>
              <a:gd name="connsiteY6" fmla="*/ 18977 h 277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634" h="2776837">
                <a:moveTo>
                  <a:pt x="1930574" y="18977"/>
                </a:moveTo>
                <a:cubicBezTo>
                  <a:pt x="1856188" y="175005"/>
                  <a:pt x="780316" y="1292605"/>
                  <a:pt x="461002" y="1749805"/>
                </a:cubicBezTo>
                <a:cubicBezTo>
                  <a:pt x="141688" y="2207005"/>
                  <a:pt x="56416" y="2682348"/>
                  <a:pt x="14688" y="2762177"/>
                </a:cubicBezTo>
                <a:cubicBezTo>
                  <a:pt x="-27040" y="2842006"/>
                  <a:pt x="14688" y="2586191"/>
                  <a:pt x="210631" y="2228777"/>
                </a:cubicBezTo>
                <a:cubicBezTo>
                  <a:pt x="406574" y="1871363"/>
                  <a:pt x="1074231" y="853548"/>
                  <a:pt x="1190345" y="617691"/>
                </a:cubicBezTo>
                <a:cubicBezTo>
                  <a:pt x="1306459" y="381834"/>
                  <a:pt x="780317" y="909791"/>
                  <a:pt x="907317" y="813634"/>
                </a:cubicBezTo>
                <a:cubicBezTo>
                  <a:pt x="1034317" y="717477"/>
                  <a:pt x="2004960" y="-137051"/>
                  <a:pt x="1930574" y="18977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6A38336-BF8A-67B9-3B9F-579F45E70FF4}"/>
              </a:ext>
            </a:extLst>
          </p:cNvPr>
          <p:cNvSpPr/>
          <p:nvPr/>
        </p:nvSpPr>
        <p:spPr>
          <a:xfrm>
            <a:off x="2175261" y="10333215"/>
            <a:ext cx="329552" cy="1217244"/>
          </a:xfrm>
          <a:custGeom>
            <a:avLst/>
            <a:gdLst>
              <a:gd name="connsiteX0" fmla="*/ 252253 w 329552"/>
              <a:gd name="connsiteY0" fmla="*/ 8214 h 1217244"/>
              <a:gd name="connsiteX1" fmla="*/ 208710 w 329552"/>
              <a:gd name="connsiteY1" fmla="*/ 432756 h 1217244"/>
              <a:gd name="connsiteX2" fmla="*/ 328453 w 329552"/>
              <a:gd name="connsiteY2" fmla="*/ 900842 h 1217244"/>
              <a:gd name="connsiteX3" fmla="*/ 252253 w 329552"/>
              <a:gd name="connsiteY3" fmla="*/ 737556 h 1217244"/>
              <a:gd name="connsiteX4" fmla="*/ 1882 w 329552"/>
              <a:gd name="connsiteY4" fmla="*/ 1216528 h 1217244"/>
              <a:gd name="connsiteX5" fmla="*/ 143396 w 329552"/>
              <a:gd name="connsiteY5" fmla="*/ 824642 h 1217244"/>
              <a:gd name="connsiteX6" fmla="*/ 252253 w 329552"/>
              <a:gd name="connsiteY6" fmla="*/ 8214 h 12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552" h="1217244">
                <a:moveTo>
                  <a:pt x="252253" y="8214"/>
                </a:moveTo>
                <a:cubicBezTo>
                  <a:pt x="263139" y="-57100"/>
                  <a:pt x="196010" y="283985"/>
                  <a:pt x="208710" y="432756"/>
                </a:cubicBezTo>
                <a:cubicBezTo>
                  <a:pt x="221410" y="581527"/>
                  <a:pt x="321196" y="850042"/>
                  <a:pt x="328453" y="900842"/>
                </a:cubicBezTo>
                <a:cubicBezTo>
                  <a:pt x="335710" y="951642"/>
                  <a:pt x="306682" y="684942"/>
                  <a:pt x="252253" y="737556"/>
                </a:cubicBezTo>
                <a:cubicBezTo>
                  <a:pt x="197824" y="790170"/>
                  <a:pt x="20025" y="1202014"/>
                  <a:pt x="1882" y="1216528"/>
                </a:cubicBezTo>
                <a:cubicBezTo>
                  <a:pt x="-16261" y="1231042"/>
                  <a:pt x="101668" y="1022399"/>
                  <a:pt x="143396" y="824642"/>
                </a:cubicBezTo>
                <a:cubicBezTo>
                  <a:pt x="185124" y="626885"/>
                  <a:pt x="241367" y="73528"/>
                  <a:pt x="252253" y="8214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53ECFE8E-C73B-3B92-20E3-BDFE13BF00C6}"/>
              </a:ext>
            </a:extLst>
          </p:cNvPr>
          <p:cNvSpPr/>
          <p:nvPr/>
        </p:nvSpPr>
        <p:spPr>
          <a:xfrm>
            <a:off x="4390866" y="3281852"/>
            <a:ext cx="1229593" cy="1454073"/>
          </a:xfrm>
          <a:custGeom>
            <a:avLst/>
            <a:gdLst>
              <a:gd name="connsiteX0" fmla="*/ 1113641 w 1229593"/>
              <a:gd name="connsiteY0" fmla="*/ 4556 h 1454073"/>
              <a:gd name="connsiteX1" fmla="*/ 1059320 w 1229593"/>
              <a:gd name="connsiteY1" fmla="*/ 258053 h 1454073"/>
              <a:gd name="connsiteX2" fmla="*/ 443684 w 1229593"/>
              <a:gd name="connsiteY2" fmla="*/ 882742 h 1454073"/>
              <a:gd name="connsiteX3" fmla="*/ 760556 w 1229593"/>
              <a:gd name="connsiteY3" fmla="*/ 547764 h 1454073"/>
              <a:gd name="connsiteX4" fmla="*/ 65 w 1229593"/>
              <a:gd name="connsiteY4" fmla="*/ 1453110 h 1454073"/>
              <a:gd name="connsiteX5" fmla="*/ 715288 w 1229593"/>
              <a:gd name="connsiteY5" fmla="*/ 728833 h 1454073"/>
              <a:gd name="connsiteX6" fmla="*/ 479898 w 1229593"/>
              <a:gd name="connsiteY6" fmla="*/ 1054758 h 1454073"/>
              <a:gd name="connsiteX7" fmla="*/ 335043 w 1229593"/>
              <a:gd name="connsiteY7" fmla="*/ 1127186 h 1454073"/>
              <a:gd name="connsiteX8" fmla="*/ 1014053 w 1229593"/>
              <a:gd name="connsiteY8" fmla="*/ 574924 h 1454073"/>
              <a:gd name="connsiteX9" fmla="*/ 896358 w 1229593"/>
              <a:gd name="connsiteY9" fmla="*/ 765047 h 1454073"/>
              <a:gd name="connsiteX10" fmla="*/ 1222283 w 1229593"/>
              <a:gd name="connsiteY10" fmla="*/ 448176 h 1454073"/>
              <a:gd name="connsiteX11" fmla="*/ 1113641 w 1229593"/>
              <a:gd name="connsiteY11" fmla="*/ 4556 h 145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9593" h="1454073">
                <a:moveTo>
                  <a:pt x="1113641" y="4556"/>
                </a:moveTo>
                <a:cubicBezTo>
                  <a:pt x="1086481" y="-27131"/>
                  <a:pt x="1170980" y="111689"/>
                  <a:pt x="1059320" y="258053"/>
                </a:cubicBezTo>
                <a:cubicBezTo>
                  <a:pt x="947660" y="404417"/>
                  <a:pt x="493478" y="834457"/>
                  <a:pt x="443684" y="882742"/>
                </a:cubicBezTo>
                <a:cubicBezTo>
                  <a:pt x="393890" y="931027"/>
                  <a:pt x="834492" y="452703"/>
                  <a:pt x="760556" y="547764"/>
                </a:cubicBezTo>
                <a:cubicBezTo>
                  <a:pt x="686620" y="642825"/>
                  <a:pt x="7610" y="1422932"/>
                  <a:pt x="65" y="1453110"/>
                </a:cubicBezTo>
                <a:cubicBezTo>
                  <a:pt x="-7480" y="1483288"/>
                  <a:pt x="635316" y="795225"/>
                  <a:pt x="715288" y="728833"/>
                </a:cubicBezTo>
                <a:cubicBezTo>
                  <a:pt x="795260" y="662441"/>
                  <a:pt x="543272" y="988366"/>
                  <a:pt x="479898" y="1054758"/>
                </a:cubicBezTo>
                <a:cubicBezTo>
                  <a:pt x="416524" y="1121150"/>
                  <a:pt x="246017" y="1207158"/>
                  <a:pt x="335043" y="1127186"/>
                </a:cubicBezTo>
                <a:cubicBezTo>
                  <a:pt x="424069" y="1047214"/>
                  <a:pt x="920501" y="635280"/>
                  <a:pt x="1014053" y="574924"/>
                </a:cubicBezTo>
                <a:cubicBezTo>
                  <a:pt x="1107605" y="514568"/>
                  <a:pt x="861653" y="786172"/>
                  <a:pt x="896358" y="765047"/>
                </a:cubicBezTo>
                <a:cubicBezTo>
                  <a:pt x="931063" y="743922"/>
                  <a:pt x="1184560" y="571907"/>
                  <a:pt x="1222283" y="448176"/>
                </a:cubicBezTo>
                <a:cubicBezTo>
                  <a:pt x="1260006" y="324445"/>
                  <a:pt x="1140801" y="36243"/>
                  <a:pt x="1113641" y="4556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E21792E6-AB45-17F1-A2D6-5ADC089A7CE9}"/>
              </a:ext>
            </a:extLst>
          </p:cNvPr>
          <p:cNvSpPr/>
          <p:nvPr/>
        </p:nvSpPr>
        <p:spPr>
          <a:xfrm>
            <a:off x="4025779" y="4381488"/>
            <a:ext cx="1685636" cy="1794493"/>
          </a:xfrm>
          <a:custGeom>
            <a:avLst/>
            <a:gdLst>
              <a:gd name="connsiteX0" fmla="*/ 1179964 w 1685636"/>
              <a:gd name="connsiteY0" fmla="*/ 389 h 1794493"/>
              <a:gd name="connsiteX1" fmla="*/ 691076 w 1685636"/>
              <a:gd name="connsiteY1" fmla="*/ 643185 h 1794493"/>
              <a:gd name="connsiteX2" fmla="*/ 645809 w 1685636"/>
              <a:gd name="connsiteY2" fmla="*/ 1204500 h 1794493"/>
              <a:gd name="connsiteX3" fmla="*/ 672970 w 1685636"/>
              <a:gd name="connsiteY3" fmla="*/ 1077752 h 1794493"/>
              <a:gd name="connsiteX4" fmla="*/ 1641690 w 1685636"/>
              <a:gd name="connsiteY4" fmla="*/ 1765815 h 1794493"/>
              <a:gd name="connsiteX5" fmla="*/ 1469674 w 1685636"/>
              <a:gd name="connsiteY5" fmla="*/ 1630013 h 1794493"/>
              <a:gd name="connsiteX6" fmla="*/ 1017001 w 1685636"/>
              <a:gd name="connsiteY6" fmla="*/ 1313142 h 1794493"/>
              <a:gd name="connsiteX7" fmla="*/ 39227 w 1685636"/>
              <a:gd name="connsiteY7" fmla="*/ 1041538 h 1794493"/>
              <a:gd name="connsiteX8" fmla="*/ 211243 w 1685636"/>
              <a:gd name="connsiteY8" fmla="*/ 987217 h 1794493"/>
              <a:gd name="connsiteX9" fmla="*/ 383259 w 1685636"/>
              <a:gd name="connsiteY9" fmla="*/ 462116 h 1794493"/>
              <a:gd name="connsiteX10" fmla="*/ 256510 w 1685636"/>
              <a:gd name="connsiteY10" fmla="*/ 887629 h 1794493"/>
              <a:gd name="connsiteX11" fmla="*/ 700130 w 1685636"/>
              <a:gd name="connsiteY11" fmla="*/ 253886 h 1794493"/>
              <a:gd name="connsiteX12" fmla="*/ 546221 w 1685636"/>
              <a:gd name="connsiteY12" fmla="*/ 543597 h 1794493"/>
              <a:gd name="connsiteX13" fmla="*/ 1179964 w 1685636"/>
              <a:gd name="connsiteY13" fmla="*/ 389 h 179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5636" h="1794493">
                <a:moveTo>
                  <a:pt x="1179964" y="389"/>
                </a:moveTo>
                <a:cubicBezTo>
                  <a:pt x="1204107" y="16987"/>
                  <a:pt x="780102" y="442500"/>
                  <a:pt x="691076" y="643185"/>
                </a:cubicBezTo>
                <a:cubicBezTo>
                  <a:pt x="602050" y="843870"/>
                  <a:pt x="648827" y="1132072"/>
                  <a:pt x="645809" y="1204500"/>
                </a:cubicBezTo>
                <a:cubicBezTo>
                  <a:pt x="642791" y="1276928"/>
                  <a:pt x="506990" y="984199"/>
                  <a:pt x="672970" y="1077752"/>
                </a:cubicBezTo>
                <a:cubicBezTo>
                  <a:pt x="838950" y="1171305"/>
                  <a:pt x="1508906" y="1673771"/>
                  <a:pt x="1641690" y="1765815"/>
                </a:cubicBezTo>
                <a:cubicBezTo>
                  <a:pt x="1774474" y="1857859"/>
                  <a:pt x="1573789" y="1705459"/>
                  <a:pt x="1469674" y="1630013"/>
                </a:cubicBezTo>
                <a:cubicBezTo>
                  <a:pt x="1365559" y="1554568"/>
                  <a:pt x="1255409" y="1411221"/>
                  <a:pt x="1017001" y="1313142"/>
                </a:cubicBezTo>
                <a:cubicBezTo>
                  <a:pt x="778593" y="1215063"/>
                  <a:pt x="173520" y="1095859"/>
                  <a:pt x="39227" y="1041538"/>
                </a:cubicBezTo>
                <a:cubicBezTo>
                  <a:pt x="-95066" y="987217"/>
                  <a:pt x="153904" y="1083787"/>
                  <a:pt x="211243" y="987217"/>
                </a:cubicBezTo>
                <a:cubicBezTo>
                  <a:pt x="268582" y="890647"/>
                  <a:pt x="375715" y="478714"/>
                  <a:pt x="383259" y="462116"/>
                </a:cubicBezTo>
                <a:cubicBezTo>
                  <a:pt x="390803" y="445518"/>
                  <a:pt x="203698" y="922334"/>
                  <a:pt x="256510" y="887629"/>
                </a:cubicBezTo>
                <a:cubicBezTo>
                  <a:pt x="309322" y="852924"/>
                  <a:pt x="651845" y="311225"/>
                  <a:pt x="700130" y="253886"/>
                </a:cubicBezTo>
                <a:cubicBezTo>
                  <a:pt x="748415" y="196547"/>
                  <a:pt x="460213" y="584337"/>
                  <a:pt x="546221" y="543597"/>
                </a:cubicBezTo>
                <a:cubicBezTo>
                  <a:pt x="632229" y="502857"/>
                  <a:pt x="1155821" y="-16209"/>
                  <a:pt x="1179964" y="389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9D610C90-BD85-3929-97C7-4FEB4930771A}"/>
              </a:ext>
            </a:extLst>
          </p:cNvPr>
          <p:cNvSpPr/>
          <p:nvPr/>
        </p:nvSpPr>
        <p:spPr>
          <a:xfrm>
            <a:off x="3489880" y="8908828"/>
            <a:ext cx="1480277" cy="2296950"/>
          </a:xfrm>
          <a:custGeom>
            <a:avLst/>
            <a:gdLst>
              <a:gd name="connsiteX0" fmla="*/ 1442728 w 1480277"/>
              <a:gd name="connsiteY0" fmla="*/ 29110 h 2296950"/>
              <a:gd name="connsiteX1" fmla="*/ 1404092 w 1480277"/>
              <a:gd name="connsiteY1" fmla="*/ 93504 h 2296950"/>
              <a:gd name="connsiteX2" fmla="*/ 451055 w 1480277"/>
              <a:gd name="connsiteY2" fmla="*/ 1535938 h 2296950"/>
              <a:gd name="connsiteX3" fmla="*/ 657117 w 1480277"/>
              <a:gd name="connsiteY3" fmla="*/ 1355634 h 2296950"/>
              <a:gd name="connsiteX4" fmla="*/ 295 w 1480277"/>
              <a:gd name="connsiteY4" fmla="*/ 2295792 h 2296950"/>
              <a:gd name="connsiteX5" fmla="*/ 579844 w 1480277"/>
              <a:gd name="connsiteY5" fmla="*/ 1535938 h 2296950"/>
              <a:gd name="connsiteX6" fmla="*/ 1082120 w 1480277"/>
              <a:gd name="connsiteY6" fmla="*/ 930631 h 2296950"/>
              <a:gd name="connsiteX7" fmla="*/ 798785 w 1480277"/>
              <a:gd name="connsiteY7" fmla="*/ 1085178 h 2296950"/>
              <a:gd name="connsiteX8" fmla="*/ 1146514 w 1480277"/>
              <a:gd name="connsiteY8" fmla="*/ 376840 h 2296950"/>
              <a:gd name="connsiteX9" fmla="*/ 785906 w 1480277"/>
              <a:gd name="connsiteY9" fmla="*/ 647296 h 2296950"/>
              <a:gd name="connsiteX10" fmla="*/ 1442728 w 1480277"/>
              <a:gd name="connsiteY10" fmla="*/ 29110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277" h="2296950">
                <a:moveTo>
                  <a:pt x="1442728" y="29110"/>
                </a:moveTo>
                <a:cubicBezTo>
                  <a:pt x="1545759" y="-63189"/>
                  <a:pt x="1404092" y="93504"/>
                  <a:pt x="1404092" y="93504"/>
                </a:cubicBezTo>
                <a:cubicBezTo>
                  <a:pt x="1238813" y="344642"/>
                  <a:pt x="575551" y="1325583"/>
                  <a:pt x="451055" y="1535938"/>
                </a:cubicBezTo>
                <a:cubicBezTo>
                  <a:pt x="326559" y="1746293"/>
                  <a:pt x="732244" y="1228992"/>
                  <a:pt x="657117" y="1355634"/>
                </a:cubicBezTo>
                <a:cubicBezTo>
                  <a:pt x="581990" y="1482276"/>
                  <a:pt x="13174" y="2265741"/>
                  <a:pt x="295" y="2295792"/>
                </a:cubicBezTo>
                <a:cubicBezTo>
                  <a:pt x="-12584" y="2325843"/>
                  <a:pt x="399540" y="1763465"/>
                  <a:pt x="579844" y="1535938"/>
                </a:cubicBezTo>
                <a:cubicBezTo>
                  <a:pt x="760148" y="1308411"/>
                  <a:pt x="1045630" y="1005758"/>
                  <a:pt x="1082120" y="930631"/>
                </a:cubicBezTo>
                <a:cubicBezTo>
                  <a:pt x="1118610" y="855504"/>
                  <a:pt x="788053" y="1177476"/>
                  <a:pt x="798785" y="1085178"/>
                </a:cubicBezTo>
                <a:cubicBezTo>
                  <a:pt x="809517" y="992880"/>
                  <a:pt x="1148660" y="449820"/>
                  <a:pt x="1146514" y="376840"/>
                </a:cubicBezTo>
                <a:cubicBezTo>
                  <a:pt x="1144368" y="303860"/>
                  <a:pt x="736537" y="703104"/>
                  <a:pt x="785906" y="647296"/>
                </a:cubicBezTo>
                <a:cubicBezTo>
                  <a:pt x="835275" y="591488"/>
                  <a:pt x="1339697" y="121409"/>
                  <a:pt x="1442728" y="29110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7E748A68-0B4B-024C-A6A2-2D2B84B3F5E2}"/>
              </a:ext>
            </a:extLst>
          </p:cNvPr>
          <p:cNvSpPr/>
          <p:nvPr/>
        </p:nvSpPr>
        <p:spPr>
          <a:xfrm>
            <a:off x="2948770" y="9953741"/>
            <a:ext cx="348237" cy="1552418"/>
          </a:xfrm>
          <a:custGeom>
            <a:avLst/>
            <a:gdLst>
              <a:gd name="connsiteX0" fmla="*/ 348222 w 348237"/>
              <a:gd name="connsiteY0" fmla="*/ 1628 h 1552418"/>
              <a:gd name="connsiteX1" fmla="*/ 77765 w 348237"/>
              <a:gd name="connsiteY1" fmla="*/ 928907 h 1552418"/>
              <a:gd name="connsiteX2" fmla="*/ 492 w 348237"/>
              <a:gd name="connsiteY2" fmla="*/ 1547093 h 1552418"/>
              <a:gd name="connsiteX3" fmla="*/ 103523 w 348237"/>
              <a:gd name="connsiteY3" fmla="*/ 1186484 h 1552418"/>
              <a:gd name="connsiteX4" fmla="*/ 77765 w 348237"/>
              <a:gd name="connsiteY4" fmla="*/ 478146 h 1552418"/>
              <a:gd name="connsiteX5" fmla="*/ 90644 w 348237"/>
              <a:gd name="connsiteY5" fmla="*/ 697087 h 1552418"/>
              <a:gd name="connsiteX6" fmla="*/ 348222 w 348237"/>
              <a:gd name="connsiteY6" fmla="*/ 1628 h 15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7" h="1552418">
                <a:moveTo>
                  <a:pt x="348222" y="1628"/>
                </a:moveTo>
                <a:cubicBezTo>
                  <a:pt x="346075" y="40265"/>
                  <a:pt x="135720" y="671330"/>
                  <a:pt x="77765" y="928907"/>
                </a:cubicBezTo>
                <a:cubicBezTo>
                  <a:pt x="19810" y="1186484"/>
                  <a:pt x="-3801" y="1504164"/>
                  <a:pt x="492" y="1547093"/>
                </a:cubicBezTo>
                <a:cubicBezTo>
                  <a:pt x="4785" y="1590022"/>
                  <a:pt x="90644" y="1364642"/>
                  <a:pt x="103523" y="1186484"/>
                </a:cubicBezTo>
                <a:cubicBezTo>
                  <a:pt x="116402" y="1008326"/>
                  <a:pt x="79911" y="559712"/>
                  <a:pt x="77765" y="478146"/>
                </a:cubicBezTo>
                <a:cubicBezTo>
                  <a:pt x="75619" y="396580"/>
                  <a:pt x="45568" y="770067"/>
                  <a:pt x="90644" y="697087"/>
                </a:cubicBezTo>
                <a:cubicBezTo>
                  <a:pt x="135720" y="624107"/>
                  <a:pt x="350369" y="-37009"/>
                  <a:pt x="348222" y="1628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7EB41483-9A29-7E9B-66FB-5148FB3AA247}"/>
              </a:ext>
            </a:extLst>
          </p:cNvPr>
          <p:cNvSpPr/>
          <p:nvPr/>
        </p:nvSpPr>
        <p:spPr>
          <a:xfrm>
            <a:off x="4567876" y="9596035"/>
            <a:ext cx="2908558" cy="3165794"/>
          </a:xfrm>
          <a:custGeom>
            <a:avLst/>
            <a:gdLst>
              <a:gd name="connsiteX0" fmla="*/ 4124 w 2908558"/>
              <a:gd name="connsiteY0" fmla="*/ 2922230 h 3165794"/>
              <a:gd name="connsiteX1" fmla="*/ 957161 w 2908558"/>
              <a:gd name="connsiteY1" fmla="*/ 1595706 h 3165794"/>
              <a:gd name="connsiteX2" fmla="*/ 970039 w 2908558"/>
              <a:gd name="connsiteY2" fmla="*/ 2407075 h 3165794"/>
              <a:gd name="connsiteX3" fmla="*/ 1626862 w 2908558"/>
              <a:gd name="connsiteY3" fmla="*/ 2703289 h 3165794"/>
              <a:gd name="connsiteX4" fmla="*/ 1124586 w 2908558"/>
              <a:gd name="connsiteY4" fmla="*/ 2626016 h 3165794"/>
              <a:gd name="connsiteX5" fmla="*/ 2000349 w 2908558"/>
              <a:gd name="connsiteY5" fmla="*/ 2729047 h 3165794"/>
              <a:gd name="connsiteX6" fmla="*/ 1446558 w 2908558"/>
              <a:gd name="connsiteY6" fmla="*/ 37362 h 3165794"/>
              <a:gd name="connsiteX7" fmla="*/ 1742772 w 2908558"/>
              <a:gd name="connsiteY7" fmla="*/ 1286613 h 3165794"/>
              <a:gd name="connsiteX8" fmla="*/ 2876113 w 2908558"/>
              <a:gd name="connsiteY8" fmla="*/ 3102534 h 3165794"/>
              <a:gd name="connsiteX9" fmla="*/ 2541262 w 2908558"/>
              <a:gd name="connsiteY9" fmla="*/ 2677531 h 3165794"/>
              <a:gd name="connsiteX10" fmla="*/ 1923076 w 2908558"/>
              <a:gd name="connsiteY10" fmla="*/ 1956314 h 3165794"/>
              <a:gd name="connsiteX11" fmla="*/ 377611 w 2908558"/>
              <a:gd name="connsiteY11" fmla="*/ 2767683 h 3165794"/>
              <a:gd name="connsiteX12" fmla="*/ 1382163 w 2908558"/>
              <a:gd name="connsiteY12" fmla="*/ 1544190 h 3165794"/>
              <a:gd name="connsiteX13" fmla="*/ 4124 w 2908558"/>
              <a:gd name="connsiteY13" fmla="*/ 2922230 h 31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8558" h="3165794">
                <a:moveTo>
                  <a:pt x="4124" y="2922230"/>
                </a:moveTo>
                <a:cubicBezTo>
                  <a:pt x="-66710" y="2930816"/>
                  <a:pt x="796175" y="1681565"/>
                  <a:pt x="957161" y="1595706"/>
                </a:cubicBezTo>
                <a:cubicBezTo>
                  <a:pt x="1118147" y="1509847"/>
                  <a:pt x="858422" y="2222478"/>
                  <a:pt x="970039" y="2407075"/>
                </a:cubicBezTo>
                <a:cubicBezTo>
                  <a:pt x="1081656" y="2591672"/>
                  <a:pt x="1601104" y="2666799"/>
                  <a:pt x="1626862" y="2703289"/>
                </a:cubicBezTo>
                <a:cubicBezTo>
                  <a:pt x="1652620" y="2739779"/>
                  <a:pt x="1062338" y="2621723"/>
                  <a:pt x="1124586" y="2626016"/>
                </a:cubicBezTo>
                <a:cubicBezTo>
                  <a:pt x="1186834" y="2630309"/>
                  <a:pt x="1946687" y="3160489"/>
                  <a:pt x="2000349" y="2729047"/>
                </a:cubicBezTo>
                <a:cubicBezTo>
                  <a:pt x="2054011" y="2297605"/>
                  <a:pt x="1489487" y="277768"/>
                  <a:pt x="1446558" y="37362"/>
                </a:cubicBezTo>
                <a:cubicBezTo>
                  <a:pt x="1403629" y="-203044"/>
                  <a:pt x="1504513" y="775751"/>
                  <a:pt x="1742772" y="1286613"/>
                </a:cubicBezTo>
                <a:cubicBezTo>
                  <a:pt x="1981031" y="1797475"/>
                  <a:pt x="2743031" y="2870714"/>
                  <a:pt x="2876113" y="3102534"/>
                </a:cubicBezTo>
                <a:cubicBezTo>
                  <a:pt x="3009195" y="3334354"/>
                  <a:pt x="2700102" y="2868568"/>
                  <a:pt x="2541262" y="2677531"/>
                </a:cubicBezTo>
                <a:cubicBezTo>
                  <a:pt x="2382423" y="2486494"/>
                  <a:pt x="2283685" y="1941289"/>
                  <a:pt x="1923076" y="1956314"/>
                </a:cubicBezTo>
                <a:cubicBezTo>
                  <a:pt x="1562468" y="1971339"/>
                  <a:pt x="467763" y="2836370"/>
                  <a:pt x="377611" y="2767683"/>
                </a:cubicBezTo>
                <a:cubicBezTo>
                  <a:pt x="287459" y="2698996"/>
                  <a:pt x="1446557" y="1520579"/>
                  <a:pt x="1382163" y="1544190"/>
                </a:cubicBezTo>
                <a:cubicBezTo>
                  <a:pt x="1317769" y="1567801"/>
                  <a:pt x="74958" y="2913644"/>
                  <a:pt x="4124" y="2922230"/>
                </a:cubicBezTo>
                <a:close/>
              </a:path>
            </a:pathLst>
          </a:cu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3F8CBA0-4A94-9A44-D6E5-3826800F8F03}"/>
              </a:ext>
            </a:extLst>
          </p:cNvPr>
          <p:cNvSpPr/>
          <p:nvPr/>
        </p:nvSpPr>
        <p:spPr>
          <a:xfrm>
            <a:off x="3403204" y="1008689"/>
            <a:ext cx="846873" cy="1107729"/>
          </a:xfrm>
          <a:custGeom>
            <a:avLst/>
            <a:gdLst>
              <a:gd name="connsiteX0" fmla="*/ 846579 w 846873"/>
              <a:gd name="connsiteY0" fmla="*/ 1505 h 1107729"/>
              <a:gd name="connsiteX1" fmla="*/ 280522 w 846873"/>
              <a:gd name="connsiteY1" fmla="*/ 323722 h 1107729"/>
              <a:gd name="connsiteX2" fmla="*/ 524362 w 846873"/>
              <a:gd name="connsiteY2" fmla="*/ 158260 h 1107729"/>
              <a:gd name="connsiteX3" fmla="*/ 184727 w 846873"/>
              <a:gd name="connsiteY3" fmla="*/ 463060 h 1107729"/>
              <a:gd name="connsiteX4" fmla="*/ 245687 w 846873"/>
              <a:gd name="connsiteY4" fmla="*/ 323722 h 1107729"/>
              <a:gd name="connsiteX5" fmla="*/ 1847 w 846873"/>
              <a:gd name="connsiteY5" fmla="*/ 1098785 h 1107729"/>
              <a:gd name="connsiteX6" fmla="*/ 141185 w 846873"/>
              <a:gd name="connsiteY6" fmla="*/ 724317 h 1107729"/>
              <a:gd name="connsiteX7" fmla="*/ 280522 w 846873"/>
              <a:gd name="connsiteY7" fmla="*/ 402100 h 1107729"/>
              <a:gd name="connsiteX8" fmla="*/ 193436 w 846873"/>
              <a:gd name="connsiteY8" fmla="*/ 480477 h 1107729"/>
              <a:gd name="connsiteX9" fmla="*/ 846579 w 846873"/>
              <a:gd name="connsiteY9" fmla="*/ 1505 h 11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873" h="1107729">
                <a:moveTo>
                  <a:pt x="846579" y="1505"/>
                </a:moveTo>
                <a:cubicBezTo>
                  <a:pt x="861093" y="-24621"/>
                  <a:pt x="334225" y="297596"/>
                  <a:pt x="280522" y="323722"/>
                </a:cubicBezTo>
                <a:cubicBezTo>
                  <a:pt x="226819" y="349848"/>
                  <a:pt x="540328" y="135037"/>
                  <a:pt x="524362" y="158260"/>
                </a:cubicBezTo>
                <a:cubicBezTo>
                  <a:pt x="508396" y="181483"/>
                  <a:pt x="231173" y="435483"/>
                  <a:pt x="184727" y="463060"/>
                </a:cubicBezTo>
                <a:cubicBezTo>
                  <a:pt x="138281" y="490637"/>
                  <a:pt x="276167" y="217768"/>
                  <a:pt x="245687" y="323722"/>
                </a:cubicBezTo>
                <a:cubicBezTo>
                  <a:pt x="215207" y="429676"/>
                  <a:pt x="19264" y="1032019"/>
                  <a:pt x="1847" y="1098785"/>
                </a:cubicBezTo>
                <a:cubicBezTo>
                  <a:pt x="-15570" y="1165551"/>
                  <a:pt x="94739" y="840431"/>
                  <a:pt x="141185" y="724317"/>
                </a:cubicBezTo>
                <a:cubicBezTo>
                  <a:pt x="187631" y="608203"/>
                  <a:pt x="271813" y="442740"/>
                  <a:pt x="280522" y="402100"/>
                </a:cubicBezTo>
                <a:cubicBezTo>
                  <a:pt x="289230" y="361460"/>
                  <a:pt x="100545" y="548694"/>
                  <a:pt x="193436" y="480477"/>
                </a:cubicBezTo>
                <a:cubicBezTo>
                  <a:pt x="286327" y="412260"/>
                  <a:pt x="832065" y="27631"/>
                  <a:pt x="846579" y="150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FB0F11EB-8A2E-FA9C-FE04-09259415DC7C}"/>
              </a:ext>
            </a:extLst>
          </p:cNvPr>
          <p:cNvSpPr/>
          <p:nvPr/>
        </p:nvSpPr>
        <p:spPr>
          <a:xfrm>
            <a:off x="4935135" y="2360729"/>
            <a:ext cx="612367" cy="1028771"/>
          </a:xfrm>
          <a:custGeom>
            <a:avLst/>
            <a:gdLst>
              <a:gd name="connsiteX0" fmla="*/ 612225 w 612367"/>
              <a:gd name="connsiteY0" fmla="*/ 8002 h 1028771"/>
              <a:gd name="connsiteX1" fmla="*/ 281299 w 612367"/>
              <a:gd name="connsiteY1" fmla="*/ 695980 h 1028771"/>
              <a:gd name="connsiteX2" fmla="*/ 385802 w 612367"/>
              <a:gd name="connsiteY2" fmla="*/ 556642 h 1028771"/>
              <a:gd name="connsiteX3" fmla="*/ 2625 w 612367"/>
              <a:gd name="connsiteY3" fmla="*/ 1026905 h 1028771"/>
              <a:gd name="connsiteX4" fmla="*/ 229048 w 612367"/>
              <a:gd name="connsiteY4" fmla="*/ 713397 h 1028771"/>
              <a:gd name="connsiteX5" fmla="*/ 464179 w 612367"/>
              <a:gd name="connsiteY5" fmla="*/ 521808 h 1028771"/>
              <a:gd name="connsiteX6" fmla="*/ 324842 w 612367"/>
              <a:gd name="connsiteY6" fmla="*/ 582768 h 1028771"/>
              <a:gd name="connsiteX7" fmla="*/ 481596 w 612367"/>
              <a:gd name="connsiteY7" fmla="*/ 469557 h 1028771"/>
              <a:gd name="connsiteX8" fmla="*/ 324842 w 612367"/>
              <a:gd name="connsiteY8" fmla="*/ 330220 h 1028771"/>
              <a:gd name="connsiteX9" fmla="*/ 612225 w 612367"/>
              <a:gd name="connsiteY9" fmla="*/ 8002 h 102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367" h="1028771">
                <a:moveTo>
                  <a:pt x="612225" y="8002"/>
                </a:moveTo>
                <a:cubicBezTo>
                  <a:pt x="604968" y="68962"/>
                  <a:pt x="319036" y="604540"/>
                  <a:pt x="281299" y="695980"/>
                </a:cubicBezTo>
                <a:cubicBezTo>
                  <a:pt x="243562" y="787420"/>
                  <a:pt x="432248" y="501488"/>
                  <a:pt x="385802" y="556642"/>
                </a:cubicBezTo>
                <a:cubicBezTo>
                  <a:pt x="339356" y="611796"/>
                  <a:pt x="28751" y="1000779"/>
                  <a:pt x="2625" y="1026905"/>
                </a:cubicBezTo>
                <a:cubicBezTo>
                  <a:pt x="-23501" y="1053031"/>
                  <a:pt x="152122" y="797580"/>
                  <a:pt x="229048" y="713397"/>
                </a:cubicBezTo>
                <a:cubicBezTo>
                  <a:pt x="305974" y="629214"/>
                  <a:pt x="448213" y="543579"/>
                  <a:pt x="464179" y="521808"/>
                </a:cubicBezTo>
                <a:cubicBezTo>
                  <a:pt x="480145" y="500037"/>
                  <a:pt x="321939" y="591477"/>
                  <a:pt x="324842" y="582768"/>
                </a:cubicBezTo>
                <a:cubicBezTo>
                  <a:pt x="327745" y="574060"/>
                  <a:pt x="481596" y="511648"/>
                  <a:pt x="481596" y="469557"/>
                </a:cubicBezTo>
                <a:cubicBezTo>
                  <a:pt x="481596" y="427466"/>
                  <a:pt x="301619" y="408597"/>
                  <a:pt x="324842" y="330220"/>
                </a:cubicBezTo>
                <a:cubicBezTo>
                  <a:pt x="348065" y="251843"/>
                  <a:pt x="619482" y="-52958"/>
                  <a:pt x="612225" y="80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37E18D5-EAA6-D880-8993-8F2BA666434D}"/>
              </a:ext>
            </a:extLst>
          </p:cNvPr>
          <p:cNvSpPr/>
          <p:nvPr/>
        </p:nvSpPr>
        <p:spPr>
          <a:xfrm>
            <a:off x="4011323" y="1199101"/>
            <a:ext cx="1199772" cy="322645"/>
          </a:xfrm>
          <a:custGeom>
            <a:avLst/>
            <a:gdLst>
              <a:gd name="connsiteX0" fmla="*/ 55580 w 1199772"/>
              <a:gd name="connsiteY0" fmla="*/ 98476 h 322645"/>
              <a:gd name="connsiteX1" fmla="*/ 133957 w 1199772"/>
              <a:gd name="connsiteY1" fmla="*/ 115893 h 322645"/>
              <a:gd name="connsiteX2" fmla="*/ 760974 w 1199772"/>
              <a:gd name="connsiteY2" fmla="*/ 133310 h 322645"/>
              <a:gd name="connsiteX3" fmla="*/ 717431 w 1199772"/>
              <a:gd name="connsiteY3" fmla="*/ 89768 h 322645"/>
              <a:gd name="connsiteX4" fmla="*/ 1178986 w 1199772"/>
              <a:gd name="connsiteY4" fmla="*/ 307482 h 322645"/>
              <a:gd name="connsiteX5" fmla="*/ 1083191 w 1199772"/>
              <a:gd name="connsiteY5" fmla="*/ 272648 h 322645"/>
              <a:gd name="connsiteX6" fmla="*/ 752266 w 1199772"/>
              <a:gd name="connsiteY6" fmla="*/ 20099 h 322645"/>
              <a:gd name="connsiteX7" fmla="*/ 804517 w 1199772"/>
              <a:gd name="connsiteY7" fmla="*/ 28808 h 322645"/>
              <a:gd name="connsiteX8" fmla="*/ 55580 w 1199772"/>
              <a:gd name="connsiteY8" fmla="*/ 98476 h 32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2" h="322645">
                <a:moveTo>
                  <a:pt x="55580" y="98476"/>
                </a:moveTo>
                <a:cubicBezTo>
                  <a:pt x="-56180" y="112990"/>
                  <a:pt x="16391" y="110087"/>
                  <a:pt x="133957" y="115893"/>
                </a:cubicBezTo>
                <a:cubicBezTo>
                  <a:pt x="251523" y="121699"/>
                  <a:pt x="663728" y="137664"/>
                  <a:pt x="760974" y="133310"/>
                </a:cubicBezTo>
                <a:cubicBezTo>
                  <a:pt x="858220" y="128956"/>
                  <a:pt x="647762" y="60739"/>
                  <a:pt x="717431" y="89768"/>
                </a:cubicBezTo>
                <a:cubicBezTo>
                  <a:pt x="787100" y="118797"/>
                  <a:pt x="1118026" y="277002"/>
                  <a:pt x="1178986" y="307482"/>
                </a:cubicBezTo>
                <a:cubicBezTo>
                  <a:pt x="1239946" y="337962"/>
                  <a:pt x="1154311" y="320545"/>
                  <a:pt x="1083191" y="272648"/>
                </a:cubicBezTo>
                <a:cubicBezTo>
                  <a:pt x="1012071" y="224751"/>
                  <a:pt x="798712" y="60739"/>
                  <a:pt x="752266" y="20099"/>
                </a:cubicBezTo>
                <a:cubicBezTo>
                  <a:pt x="705820" y="-20541"/>
                  <a:pt x="916277" y="9940"/>
                  <a:pt x="804517" y="28808"/>
                </a:cubicBezTo>
                <a:cubicBezTo>
                  <a:pt x="692757" y="47676"/>
                  <a:pt x="167340" y="83962"/>
                  <a:pt x="55580" y="9847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A20FDB8F-FAD5-163F-73B1-DC39718FE7C5}"/>
              </a:ext>
            </a:extLst>
          </p:cNvPr>
          <p:cNvSpPr/>
          <p:nvPr/>
        </p:nvSpPr>
        <p:spPr>
          <a:xfrm>
            <a:off x="4239999" y="3494747"/>
            <a:ext cx="965232" cy="991116"/>
          </a:xfrm>
          <a:custGeom>
            <a:avLst/>
            <a:gdLst>
              <a:gd name="connsiteX0" fmla="*/ 6180 w 965232"/>
              <a:gd name="connsiteY0" fmla="*/ 15708 h 991116"/>
              <a:gd name="connsiteX1" fmla="*/ 794456 w 965232"/>
              <a:gd name="connsiteY1" fmla="*/ 47239 h 991116"/>
              <a:gd name="connsiteX2" fmla="*/ 626291 w 965232"/>
              <a:gd name="connsiteY2" fmla="*/ 136577 h 991116"/>
              <a:gd name="connsiteX3" fmla="*/ 962622 w 965232"/>
              <a:gd name="connsiteY3" fmla="*/ 63005 h 991116"/>
              <a:gd name="connsiteX4" fmla="*/ 778691 w 965232"/>
              <a:gd name="connsiteY4" fmla="*/ 120812 h 991116"/>
              <a:gd name="connsiteX5" fmla="*/ 710373 w 965232"/>
              <a:gd name="connsiteY5" fmla="*/ 336274 h 991116"/>
              <a:gd name="connsiteX6" fmla="*/ 578994 w 965232"/>
              <a:gd name="connsiteY6" fmla="*/ 609543 h 991116"/>
              <a:gd name="connsiteX7" fmla="*/ 426594 w 965232"/>
              <a:gd name="connsiteY7" fmla="*/ 399336 h 991116"/>
              <a:gd name="connsiteX8" fmla="*/ 16691 w 965232"/>
              <a:gd name="connsiteY8" fmla="*/ 257446 h 991116"/>
              <a:gd name="connsiteX9" fmla="*/ 668332 w 965232"/>
              <a:gd name="connsiteY9" fmla="*/ 320508 h 991116"/>
              <a:gd name="connsiteX10" fmla="*/ 552718 w 965232"/>
              <a:gd name="connsiteY10" fmla="*/ 315253 h 991116"/>
              <a:gd name="connsiteX11" fmla="*/ 258429 w 965232"/>
              <a:gd name="connsiteY11" fmla="*/ 267956 h 991116"/>
              <a:gd name="connsiteX12" fmla="*/ 184856 w 965232"/>
              <a:gd name="connsiteY12" fmla="*/ 436122 h 991116"/>
              <a:gd name="connsiteX13" fmla="*/ 263684 w 965232"/>
              <a:gd name="connsiteY13" fmla="*/ 982660 h 991116"/>
              <a:gd name="connsiteX14" fmla="*/ 279449 w 965232"/>
              <a:gd name="connsiteY14" fmla="*/ 725156 h 991116"/>
              <a:gd name="connsiteX15" fmla="*/ 79753 w 965232"/>
              <a:gd name="connsiteY15" fmla="*/ 152343 h 991116"/>
              <a:gd name="connsiteX16" fmla="*/ 410829 w 965232"/>
              <a:gd name="connsiteY16" fmla="*/ 299487 h 991116"/>
              <a:gd name="connsiteX17" fmla="*/ 6180 w 965232"/>
              <a:gd name="connsiteY17" fmla="*/ 15708 h 9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5232" h="991116">
                <a:moveTo>
                  <a:pt x="6180" y="15708"/>
                </a:moveTo>
                <a:cubicBezTo>
                  <a:pt x="70118" y="-26333"/>
                  <a:pt x="691104" y="27094"/>
                  <a:pt x="794456" y="47239"/>
                </a:cubicBezTo>
                <a:cubicBezTo>
                  <a:pt x="897808" y="67384"/>
                  <a:pt x="598263" y="133949"/>
                  <a:pt x="626291" y="136577"/>
                </a:cubicBezTo>
                <a:cubicBezTo>
                  <a:pt x="654319" y="139205"/>
                  <a:pt x="937222" y="65632"/>
                  <a:pt x="962622" y="63005"/>
                </a:cubicBezTo>
                <a:cubicBezTo>
                  <a:pt x="988022" y="60378"/>
                  <a:pt x="820732" y="75267"/>
                  <a:pt x="778691" y="120812"/>
                </a:cubicBezTo>
                <a:cubicBezTo>
                  <a:pt x="736650" y="166357"/>
                  <a:pt x="743656" y="254819"/>
                  <a:pt x="710373" y="336274"/>
                </a:cubicBezTo>
                <a:cubicBezTo>
                  <a:pt x="677090" y="417729"/>
                  <a:pt x="626290" y="599033"/>
                  <a:pt x="578994" y="609543"/>
                </a:cubicBezTo>
                <a:cubicBezTo>
                  <a:pt x="531698" y="620053"/>
                  <a:pt x="520311" y="458019"/>
                  <a:pt x="426594" y="399336"/>
                </a:cubicBezTo>
                <a:cubicBezTo>
                  <a:pt x="332877" y="340653"/>
                  <a:pt x="-23599" y="270584"/>
                  <a:pt x="16691" y="257446"/>
                </a:cubicBezTo>
                <a:cubicBezTo>
                  <a:pt x="56981" y="244308"/>
                  <a:pt x="578994" y="310874"/>
                  <a:pt x="668332" y="320508"/>
                </a:cubicBezTo>
                <a:cubicBezTo>
                  <a:pt x="757670" y="330142"/>
                  <a:pt x="621035" y="324012"/>
                  <a:pt x="552718" y="315253"/>
                </a:cubicBezTo>
                <a:cubicBezTo>
                  <a:pt x="484401" y="306494"/>
                  <a:pt x="319739" y="247811"/>
                  <a:pt x="258429" y="267956"/>
                </a:cubicBezTo>
                <a:cubicBezTo>
                  <a:pt x="197119" y="288101"/>
                  <a:pt x="183980" y="317005"/>
                  <a:pt x="184856" y="436122"/>
                </a:cubicBezTo>
                <a:cubicBezTo>
                  <a:pt x="185732" y="555239"/>
                  <a:pt x="247919" y="934488"/>
                  <a:pt x="263684" y="982660"/>
                </a:cubicBezTo>
                <a:cubicBezTo>
                  <a:pt x="279450" y="1030832"/>
                  <a:pt x="310104" y="863542"/>
                  <a:pt x="279449" y="725156"/>
                </a:cubicBezTo>
                <a:cubicBezTo>
                  <a:pt x="248794" y="586770"/>
                  <a:pt x="57856" y="223288"/>
                  <a:pt x="79753" y="152343"/>
                </a:cubicBezTo>
                <a:cubicBezTo>
                  <a:pt x="101650" y="81398"/>
                  <a:pt x="426594" y="316128"/>
                  <a:pt x="410829" y="299487"/>
                </a:cubicBezTo>
                <a:cubicBezTo>
                  <a:pt x="395064" y="282846"/>
                  <a:pt x="-57758" y="57749"/>
                  <a:pt x="6180" y="15708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47F6BCC1-CA7C-CAF5-947C-D8FFB14CD210}"/>
              </a:ext>
            </a:extLst>
          </p:cNvPr>
          <p:cNvSpPr/>
          <p:nvPr/>
        </p:nvSpPr>
        <p:spPr>
          <a:xfrm>
            <a:off x="5563775" y="1884747"/>
            <a:ext cx="353037" cy="569387"/>
          </a:xfrm>
          <a:custGeom>
            <a:avLst/>
            <a:gdLst>
              <a:gd name="connsiteX0" fmla="*/ 117 w 353037"/>
              <a:gd name="connsiteY0" fmla="*/ 102911 h 569387"/>
              <a:gd name="connsiteX1" fmla="*/ 267462 w 353037"/>
              <a:gd name="connsiteY1" fmla="*/ 2172 h 569387"/>
              <a:gd name="connsiteX2" fmla="*/ 255839 w 353037"/>
              <a:gd name="connsiteY2" fmla="*/ 37043 h 569387"/>
              <a:gd name="connsiteX3" fmla="*/ 352703 w 353037"/>
              <a:gd name="connsiteY3" fmla="*/ 75789 h 569387"/>
              <a:gd name="connsiteX4" fmla="*/ 217093 w 353037"/>
              <a:gd name="connsiteY4" fmla="*/ 157155 h 569387"/>
              <a:gd name="connsiteX5" fmla="*/ 306208 w 353037"/>
              <a:gd name="connsiteY5" fmla="*/ 285016 h 569387"/>
              <a:gd name="connsiteX6" fmla="*/ 255839 w 353037"/>
              <a:gd name="connsiteY6" fmla="*/ 312138 h 569387"/>
              <a:gd name="connsiteX7" fmla="*/ 139601 w 353037"/>
              <a:gd name="connsiteY7" fmla="*/ 509741 h 569387"/>
              <a:gd name="connsiteX8" fmla="*/ 232591 w 353037"/>
              <a:gd name="connsiteY8" fmla="*/ 498117 h 569387"/>
              <a:gd name="connsiteX9" fmla="*/ 46611 w 353037"/>
              <a:gd name="connsiteY9" fmla="*/ 567860 h 569387"/>
              <a:gd name="connsiteX10" fmla="*/ 302333 w 353037"/>
              <a:gd name="connsiteY10" fmla="*/ 420626 h 569387"/>
              <a:gd name="connsiteX11" fmla="*/ 143476 w 353037"/>
              <a:gd name="connsiteY11" fmla="*/ 269517 h 569387"/>
              <a:gd name="connsiteX12" fmla="*/ 313957 w 353037"/>
              <a:gd name="connsiteY12" fmla="*/ 133907 h 569387"/>
              <a:gd name="connsiteX13" fmla="*/ 178347 w 353037"/>
              <a:gd name="connsiteY13" fmla="*/ 145531 h 569387"/>
              <a:gd name="connsiteX14" fmla="*/ 232591 w 353037"/>
              <a:gd name="connsiteY14" fmla="*/ 91287 h 569387"/>
              <a:gd name="connsiteX15" fmla="*/ 117 w 353037"/>
              <a:gd name="connsiteY15" fmla="*/ 102911 h 5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037" h="569387">
                <a:moveTo>
                  <a:pt x="117" y="102911"/>
                </a:moveTo>
                <a:cubicBezTo>
                  <a:pt x="5929" y="88059"/>
                  <a:pt x="224842" y="13150"/>
                  <a:pt x="267462" y="2172"/>
                </a:cubicBezTo>
                <a:cubicBezTo>
                  <a:pt x="310082" y="-8806"/>
                  <a:pt x="241632" y="24774"/>
                  <a:pt x="255839" y="37043"/>
                </a:cubicBezTo>
                <a:cubicBezTo>
                  <a:pt x="270046" y="49312"/>
                  <a:pt x="359161" y="55770"/>
                  <a:pt x="352703" y="75789"/>
                </a:cubicBezTo>
                <a:cubicBezTo>
                  <a:pt x="346245" y="95808"/>
                  <a:pt x="224842" y="122284"/>
                  <a:pt x="217093" y="157155"/>
                </a:cubicBezTo>
                <a:cubicBezTo>
                  <a:pt x="209344" y="192026"/>
                  <a:pt x="299750" y="259186"/>
                  <a:pt x="306208" y="285016"/>
                </a:cubicBezTo>
                <a:cubicBezTo>
                  <a:pt x="312666" y="310846"/>
                  <a:pt x="283607" y="274684"/>
                  <a:pt x="255839" y="312138"/>
                </a:cubicBezTo>
                <a:cubicBezTo>
                  <a:pt x="228071" y="349592"/>
                  <a:pt x="143476" y="478745"/>
                  <a:pt x="139601" y="509741"/>
                </a:cubicBezTo>
                <a:cubicBezTo>
                  <a:pt x="135726" y="540738"/>
                  <a:pt x="248089" y="488431"/>
                  <a:pt x="232591" y="498117"/>
                </a:cubicBezTo>
                <a:cubicBezTo>
                  <a:pt x="217093" y="507804"/>
                  <a:pt x="34987" y="580775"/>
                  <a:pt x="46611" y="567860"/>
                </a:cubicBezTo>
                <a:cubicBezTo>
                  <a:pt x="58235" y="554945"/>
                  <a:pt x="286189" y="470350"/>
                  <a:pt x="302333" y="420626"/>
                </a:cubicBezTo>
                <a:cubicBezTo>
                  <a:pt x="318477" y="370902"/>
                  <a:pt x="141539" y="317303"/>
                  <a:pt x="143476" y="269517"/>
                </a:cubicBezTo>
                <a:cubicBezTo>
                  <a:pt x="145413" y="221731"/>
                  <a:pt x="308145" y="154571"/>
                  <a:pt x="313957" y="133907"/>
                </a:cubicBezTo>
                <a:cubicBezTo>
                  <a:pt x="319769" y="113243"/>
                  <a:pt x="191908" y="152634"/>
                  <a:pt x="178347" y="145531"/>
                </a:cubicBezTo>
                <a:cubicBezTo>
                  <a:pt x="164786" y="138428"/>
                  <a:pt x="259067" y="97745"/>
                  <a:pt x="232591" y="91287"/>
                </a:cubicBezTo>
                <a:cubicBezTo>
                  <a:pt x="206115" y="84829"/>
                  <a:pt x="-5695" y="117763"/>
                  <a:pt x="117" y="10291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C2F07851-7479-EDAC-DB08-DED43138AB28}"/>
              </a:ext>
            </a:extLst>
          </p:cNvPr>
          <p:cNvSpPr/>
          <p:nvPr/>
        </p:nvSpPr>
        <p:spPr>
          <a:xfrm>
            <a:off x="3318218" y="2369225"/>
            <a:ext cx="601263" cy="764270"/>
          </a:xfrm>
          <a:custGeom>
            <a:avLst/>
            <a:gdLst>
              <a:gd name="connsiteX0" fmla="*/ 103033 w 601263"/>
              <a:gd name="connsiteY0" fmla="*/ 21389 h 764270"/>
              <a:gd name="connsiteX1" fmla="*/ 153402 w 601263"/>
              <a:gd name="connsiteY1" fmla="*/ 21389 h 764270"/>
              <a:gd name="connsiteX2" fmla="*/ 323884 w 601263"/>
              <a:gd name="connsiteY2" fmla="*/ 261612 h 764270"/>
              <a:gd name="connsiteX3" fmla="*/ 292887 w 601263"/>
              <a:gd name="connsiteY3" fmla="*/ 265487 h 764270"/>
              <a:gd name="connsiteX4" fmla="*/ 595104 w 601263"/>
              <a:gd name="connsiteY4" fmla="*/ 745934 h 764270"/>
              <a:gd name="connsiteX5" fmla="*/ 474992 w 601263"/>
              <a:gd name="connsiteY5" fmla="*/ 629697 h 764270"/>
              <a:gd name="connsiteX6" fmla="*/ 223145 w 601263"/>
              <a:gd name="connsiteY6" fmla="*/ 304233 h 764270"/>
              <a:gd name="connsiteX7" fmla="*/ 246392 w 601263"/>
              <a:gd name="connsiteY7" fmla="*/ 490212 h 764270"/>
              <a:gd name="connsiteX8" fmla="*/ 137904 w 601263"/>
              <a:gd name="connsiteY8" fmla="*/ 176372 h 764270"/>
              <a:gd name="connsiteX9" fmla="*/ 196023 w 601263"/>
              <a:gd name="connsiteY9" fmla="*/ 133751 h 764270"/>
              <a:gd name="connsiteX10" fmla="*/ 219270 w 601263"/>
              <a:gd name="connsiteY10" fmla="*/ 160873 h 764270"/>
              <a:gd name="connsiteX11" fmla="*/ 2294 w 601263"/>
              <a:gd name="connsiteY11" fmla="*/ 83382 h 764270"/>
              <a:gd name="connsiteX12" fmla="*/ 106907 w 601263"/>
              <a:gd name="connsiteY12" fmla="*/ 106629 h 764270"/>
              <a:gd name="connsiteX13" fmla="*/ 103033 w 601263"/>
              <a:gd name="connsiteY13" fmla="*/ 21389 h 7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263" h="764270">
                <a:moveTo>
                  <a:pt x="103033" y="21389"/>
                </a:moveTo>
                <a:cubicBezTo>
                  <a:pt x="110782" y="7182"/>
                  <a:pt x="116594" y="-18648"/>
                  <a:pt x="153402" y="21389"/>
                </a:cubicBezTo>
                <a:cubicBezTo>
                  <a:pt x="190211" y="61426"/>
                  <a:pt x="300637" y="220929"/>
                  <a:pt x="323884" y="261612"/>
                </a:cubicBezTo>
                <a:cubicBezTo>
                  <a:pt x="347131" y="302295"/>
                  <a:pt x="247684" y="184767"/>
                  <a:pt x="292887" y="265487"/>
                </a:cubicBezTo>
                <a:cubicBezTo>
                  <a:pt x="338090" y="346207"/>
                  <a:pt x="564753" y="685232"/>
                  <a:pt x="595104" y="745934"/>
                </a:cubicBezTo>
                <a:cubicBezTo>
                  <a:pt x="625455" y="806636"/>
                  <a:pt x="536985" y="703314"/>
                  <a:pt x="474992" y="629697"/>
                </a:cubicBezTo>
                <a:cubicBezTo>
                  <a:pt x="412999" y="556080"/>
                  <a:pt x="261245" y="327481"/>
                  <a:pt x="223145" y="304233"/>
                </a:cubicBezTo>
                <a:cubicBezTo>
                  <a:pt x="185045" y="280986"/>
                  <a:pt x="260599" y="511522"/>
                  <a:pt x="246392" y="490212"/>
                </a:cubicBezTo>
                <a:cubicBezTo>
                  <a:pt x="232185" y="468902"/>
                  <a:pt x="146299" y="235782"/>
                  <a:pt x="137904" y="176372"/>
                </a:cubicBezTo>
                <a:cubicBezTo>
                  <a:pt x="129509" y="116962"/>
                  <a:pt x="182462" y="136334"/>
                  <a:pt x="196023" y="133751"/>
                </a:cubicBezTo>
                <a:cubicBezTo>
                  <a:pt x="209584" y="131168"/>
                  <a:pt x="251558" y="169268"/>
                  <a:pt x="219270" y="160873"/>
                </a:cubicBezTo>
                <a:cubicBezTo>
                  <a:pt x="186982" y="152478"/>
                  <a:pt x="21021" y="92423"/>
                  <a:pt x="2294" y="83382"/>
                </a:cubicBezTo>
                <a:cubicBezTo>
                  <a:pt x="-16433" y="74341"/>
                  <a:pt x="84951" y="113087"/>
                  <a:pt x="106907" y="106629"/>
                </a:cubicBezTo>
                <a:cubicBezTo>
                  <a:pt x="128863" y="100171"/>
                  <a:pt x="95284" y="35596"/>
                  <a:pt x="103033" y="2138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5EE8434-F489-53C9-4CFD-B3EF93EE0E92}"/>
              </a:ext>
            </a:extLst>
          </p:cNvPr>
          <p:cNvSpPr/>
          <p:nvPr/>
        </p:nvSpPr>
        <p:spPr>
          <a:xfrm>
            <a:off x="5804262" y="3855431"/>
            <a:ext cx="1105062" cy="3857518"/>
          </a:xfrm>
          <a:custGeom>
            <a:avLst/>
            <a:gdLst>
              <a:gd name="connsiteX0" fmla="*/ 190 w 1105062"/>
              <a:gd name="connsiteY0" fmla="*/ 952 h 3857518"/>
              <a:gd name="connsiteX1" fmla="*/ 884773 w 1105062"/>
              <a:gd name="connsiteY1" fmla="*/ 865656 h 3857518"/>
              <a:gd name="connsiteX2" fmla="*/ 854955 w 1105062"/>
              <a:gd name="connsiteY2" fmla="*/ 3777821 h 3857518"/>
              <a:gd name="connsiteX3" fmla="*/ 964286 w 1105062"/>
              <a:gd name="connsiteY3" fmla="*/ 2853482 h 3857518"/>
              <a:gd name="connsiteX4" fmla="*/ 1103434 w 1105062"/>
              <a:gd name="connsiteY4" fmla="*/ 915352 h 3857518"/>
              <a:gd name="connsiteX5" fmla="*/ 864895 w 1105062"/>
              <a:gd name="connsiteY5" fmla="*/ 716569 h 3857518"/>
              <a:gd name="connsiteX6" fmla="*/ 805260 w 1105062"/>
              <a:gd name="connsiteY6" fmla="*/ 696691 h 3857518"/>
              <a:gd name="connsiteX7" fmla="*/ 190 w 1105062"/>
              <a:gd name="connsiteY7" fmla="*/ 952 h 38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5062" h="3857518">
                <a:moveTo>
                  <a:pt x="190" y="952"/>
                </a:moveTo>
                <a:cubicBezTo>
                  <a:pt x="13442" y="29113"/>
                  <a:pt x="742312" y="236178"/>
                  <a:pt x="884773" y="865656"/>
                </a:cubicBezTo>
                <a:cubicBezTo>
                  <a:pt x="1027234" y="1495134"/>
                  <a:pt x="841703" y="3446517"/>
                  <a:pt x="854955" y="3777821"/>
                </a:cubicBezTo>
                <a:cubicBezTo>
                  <a:pt x="868207" y="4109125"/>
                  <a:pt x="922873" y="3330560"/>
                  <a:pt x="964286" y="2853482"/>
                </a:cubicBezTo>
                <a:cubicBezTo>
                  <a:pt x="1005699" y="2376404"/>
                  <a:pt x="1119999" y="1271504"/>
                  <a:pt x="1103434" y="915352"/>
                </a:cubicBezTo>
                <a:cubicBezTo>
                  <a:pt x="1086869" y="559200"/>
                  <a:pt x="914591" y="753013"/>
                  <a:pt x="864895" y="716569"/>
                </a:cubicBezTo>
                <a:cubicBezTo>
                  <a:pt x="815199" y="680126"/>
                  <a:pt x="942751" y="815960"/>
                  <a:pt x="805260" y="696691"/>
                </a:cubicBezTo>
                <a:cubicBezTo>
                  <a:pt x="667769" y="577422"/>
                  <a:pt x="-13062" y="-27209"/>
                  <a:pt x="190" y="9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64E807A-B907-BD9A-5365-29FD52FC98C7}"/>
              </a:ext>
            </a:extLst>
          </p:cNvPr>
          <p:cNvSpPr/>
          <p:nvPr/>
        </p:nvSpPr>
        <p:spPr>
          <a:xfrm>
            <a:off x="4084666" y="8951962"/>
            <a:ext cx="2304748" cy="3134175"/>
          </a:xfrm>
          <a:custGeom>
            <a:avLst/>
            <a:gdLst>
              <a:gd name="connsiteX0" fmla="*/ 2256499 w 2304748"/>
              <a:gd name="connsiteY0" fmla="*/ 72768 h 3134175"/>
              <a:gd name="connsiteX1" fmla="*/ 705995 w 2304748"/>
              <a:gd name="connsiteY1" fmla="*/ 2020838 h 3134175"/>
              <a:gd name="connsiteX2" fmla="*/ 179221 w 2304748"/>
              <a:gd name="connsiteY2" fmla="*/ 3014751 h 3134175"/>
              <a:gd name="connsiteX3" fmla="*/ 288551 w 2304748"/>
              <a:gd name="connsiteY3" fmla="*/ 2796090 h 3134175"/>
              <a:gd name="connsiteX4" fmla="*/ 317 w 2304748"/>
              <a:gd name="connsiteY4" fmla="*/ 3134021 h 3134175"/>
              <a:gd name="connsiteX5" fmla="*/ 268673 w 2304748"/>
              <a:gd name="connsiteY5" fmla="*/ 2746395 h 3134175"/>
              <a:gd name="connsiteX6" fmla="*/ 1521004 w 2304748"/>
              <a:gd name="connsiteY6" fmla="*/ 1245586 h 3134175"/>
              <a:gd name="connsiteX7" fmla="*/ 1610456 w 2304748"/>
              <a:gd name="connsiteY7" fmla="*/ 957351 h 3134175"/>
              <a:gd name="connsiteX8" fmla="*/ 1998082 w 2304748"/>
              <a:gd name="connsiteY8" fmla="*/ 380881 h 3134175"/>
              <a:gd name="connsiteX9" fmla="*/ 1918569 w 2304748"/>
              <a:gd name="connsiteY9" fmla="*/ 410699 h 3134175"/>
              <a:gd name="connsiteX10" fmla="*/ 2256499 w 2304748"/>
              <a:gd name="connsiteY10" fmla="*/ 72768 h 31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4748" h="3134175">
                <a:moveTo>
                  <a:pt x="2256499" y="72768"/>
                </a:moveTo>
                <a:cubicBezTo>
                  <a:pt x="2054403" y="341125"/>
                  <a:pt x="1052208" y="1530508"/>
                  <a:pt x="705995" y="2020838"/>
                </a:cubicBezTo>
                <a:cubicBezTo>
                  <a:pt x="359782" y="2511168"/>
                  <a:pt x="248795" y="2885542"/>
                  <a:pt x="179221" y="3014751"/>
                </a:cubicBezTo>
                <a:cubicBezTo>
                  <a:pt x="109647" y="3143960"/>
                  <a:pt x="318368" y="2776212"/>
                  <a:pt x="288551" y="2796090"/>
                </a:cubicBezTo>
                <a:cubicBezTo>
                  <a:pt x="258734" y="2815968"/>
                  <a:pt x="3630" y="3142303"/>
                  <a:pt x="317" y="3134021"/>
                </a:cubicBezTo>
                <a:cubicBezTo>
                  <a:pt x="-2996" y="3125739"/>
                  <a:pt x="15225" y="3061134"/>
                  <a:pt x="268673" y="2746395"/>
                </a:cubicBezTo>
                <a:cubicBezTo>
                  <a:pt x="522121" y="2431656"/>
                  <a:pt x="1297374" y="1543760"/>
                  <a:pt x="1521004" y="1245586"/>
                </a:cubicBezTo>
                <a:cubicBezTo>
                  <a:pt x="1744634" y="947412"/>
                  <a:pt x="1530943" y="1101468"/>
                  <a:pt x="1610456" y="957351"/>
                </a:cubicBezTo>
                <a:cubicBezTo>
                  <a:pt x="1689969" y="813234"/>
                  <a:pt x="1946730" y="471990"/>
                  <a:pt x="1998082" y="380881"/>
                </a:cubicBezTo>
                <a:cubicBezTo>
                  <a:pt x="2049434" y="289772"/>
                  <a:pt x="1873843" y="460394"/>
                  <a:pt x="1918569" y="410699"/>
                </a:cubicBezTo>
                <a:cubicBezTo>
                  <a:pt x="1963295" y="361004"/>
                  <a:pt x="2458595" y="-195589"/>
                  <a:pt x="2256499" y="727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51694FDF-46C2-FDCA-6D3B-6798C72FBADC}"/>
              </a:ext>
            </a:extLst>
          </p:cNvPr>
          <p:cNvSpPr/>
          <p:nvPr/>
        </p:nvSpPr>
        <p:spPr>
          <a:xfrm>
            <a:off x="2198178" y="7739958"/>
            <a:ext cx="486648" cy="2879064"/>
          </a:xfrm>
          <a:custGeom>
            <a:avLst/>
            <a:gdLst>
              <a:gd name="connsiteX0" fmla="*/ 485387 w 486648"/>
              <a:gd name="connsiteY0" fmla="*/ 2625 h 2879064"/>
              <a:gd name="connsiteX1" fmla="*/ 177274 w 486648"/>
              <a:gd name="connsiteY1" fmla="*/ 1394103 h 2879064"/>
              <a:gd name="connsiteX2" fmla="*/ 197152 w 486648"/>
              <a:gd name="connsiteY2" fmla="*/ 1304651 h 2879064"/>
              <a:gd name="connsiteX3" fmla="*/ 8309 w 486648"/>
              <a:gd name="connsiteY3" fmla="*/ 2785581 h 2879064"/>
              <a:gd name="connsiteX4" fmla="*/ 58005 w 486648"/>
              <a:gd name="connsiteY4" fmla="*/ 2547042 h 2879064"/>
              <a:gd name="connsiteX5" fmla="*/ 276665 w 486648"/>
              <a:gd name="connsiteY5" fmla="*/ 1085990 h 2879064"/>
              <a:gd name="connsiteX6" fmla="*/ 485387 w 486648"/>
              <a:gd name="connsiteY6" fmla="*/ 2625 h 28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48" h="2879064">
                <a:moveTo>
                  <a:pt x="485387" y="2625"/>
                </a:moveTo>
                <a:cubicBezTo>
                  <a:pt x="468822" y="53977"/>
                  <a:pt x="225313" y="1177099"/>
                  <a:pt x="177274" y="1394103"/>
                </a:cubicBezTo>
                <a:cubicBezTo>
                  <a:pt x="129235" y="1611107"/>
                  <a:pt x="225313" y="1072738"/>
                  <a:pt x="197152" y="1304651"/>
                </a:cubicBezTo>
                <a:cubicBezTo>
                  <a:pt x="168991" y="1536564"/>
                  <a:pt x="31500" y="2578516"/>
                  <a:pt x="8309" y="2785581"/>
                </a:cubicBezTo>
                <a:cubicBezTo>
                  <a:pt x="-14882" y="2992646"/>
                  <a:pt x="13279" y="2830307"/>
                  <a:pt x="58005" y="2547042"/>
                </a:cubicBezTo>
                <a:cubicBezTo>
                  <a:pt x="102731" y="2263777"/>
                  <a:pt x="202122" y="1506746"/>
                  <a:pt x="276665" y="1085990"/>
                </a:cubicBezTo>
                <a:cubicBezTo>
                  <a:pt x="351208" y="665234"/>
                  <a:pt x="501952" y="-48727"/>
                  <a:pt x="485387" y="26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4992782-42FB-96FE-3EEF-DC07A91BC5C9}"/>
              </a:ext>
            </a:extLst>
          </p:cNvPr>
          <p:cNvSpPr/>
          <p:nvPr/>
        </p:nvSpPr>
        <p:spPr>
          <a:xfrm>
            <a:off x="1777726" y="11538819"/>
            <a:ext cx="488401" cy="1105579"/>
          </a:xfrm>
          <a:custGeom>
            <a:avLst/>
            <a:gdLst>
              <a:gd name="connsiteX0" fmla="*/ 488396 w 488401"/>
              <a:gd name="connsiteY0" fmla="*/ 511 h 1105579"/>
              <a:gd name="connsiteX1" fmla="*/ 80891 w 488401"/>
              <a:gd name="connsiteY1" fmla="*/ 537224 h 1105579"/>
              <a:gd name="connsiteX2" fmla="*/ 1378 w 488401"/>
              <a:gd name="connsiteY2" fmla="*/ 576981 h 1105579"/>
              <a:gd name="connsiteX3" fmla="*/ 31196 w 488401"/>
              <a:gd name="connsiteY3" fmla="*/ 557103 h 1105579"/>
              <a:gd name="connsiteX4" fmla="*/ 41135 w 488401"/>
              <a:gd name="connsiteY4" fmla="*/ 1083877 h 1105579"/>
              <a:gd name="connsiteX5" fmla="*/ 31196 w 488401"/>
              <a:gd name="connsiteY5" fmla="*/ 944729 h 1105579"/>
              <a:gd name="connsiteX6" fmla="*/ 210100 w 488401"/>
              <a:gd name="connsiteY6" fmla="*/ 398077 h 1105579"/>
              <a:gd name="connsiteX7" fmla="*/ 90831 w 488401"/>
              <a:gd name="connsiteY7" fmla="*/ 437833 h 1105579"/>
              <a:gd name="connsiteX8" fmla="*/ 488396 w 488401"/>
              <a:gd name="connsiteY8" fmla="*/ 511 h 110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01" h="1105579">
                <a:moveTo>
                  <a:pt x="488396" y="511"/>
                </a:moveTo>
                <a:cubicBezTo>
                  <a:pt x="486739" y="17076"/>
                  <a:pt x="162061" y="441146"/>
                  <a:pt x="80891" y="537224"/>
                </a:cubicBezTo>
                <a:cubicBezTo>
                  <a:pt x="-279" y="633302"/>
                  <a:pt x="9660" y="573668"/>
                  <a:pt x="1378" y="576981"/>
                </a:cubicBezTo>
                <a:cubicBezTo>
                  <a:pt x="-6904" y="580294"/>
                  <a:pt x="24570" y="472620"/>
                  <a:pt x="31196" y="557103"/>
                </a:cubicBezTo>
                <a:cubicBezTo>
                  <a:pt x="37822" y="641586"/>
                  <a:pt x="41135" y="1019273"/>
                  <a:pt x="41135" y="1083877"/>
                </a:cubicBezTo>
                <a:cubicBezTo>
                  <a:pt x="41135" y="1148481"/>
                  <a:pt x="3035" y="1059029"/>
                  <a:pt x="31196" y="944729"/>
                </a:cubicBezTo>
                <a:cubicBezTo>
                  <a:pt x="59357" y="830429"/>
                  <a:pt x="200161" y="482560"/>
                  <a:pt x="210100" y="398077"/>
                </a:cubicBezTo>
                <a:cubicBezTo>
                  <a:pt x="220039" y="313594"/>
                  <a:pt x="44448" y="500781"/>
                  <a:pt x="90831" y="437833"/>
                </a:cubicBezTo>
                <a:cubicBezTo>
                  <a:pt x="137214" y="374885"/>
                  <a:pt x="490053" y="-16054"/>
                  <a:pt x="488396" y="5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E00CE4A1-7A89-E865-17D5-F06422CDA0ED}"/>
              </a:ext>
            </a:extLst>
          </p:cNvPr>
          <p:cNvSpPr/>
          <p:nvPr/>
        </p:nvSpPr>
        <p:spPr>
          <a:xfrm>
            <a:off x="3071336" y="9865901"/>
            <a:ext cx="1571307" cy="1790096"/>
          </a:xfrm>
          <a:custGeom>
            <a:avLst/>
            <a:gdLst>
              <a:gd name="connsiteX0" fmla="*/ 1570238 w 1571307"/>
              <a:gd name="connsiteY0" fmla="*/ 3656 h 1790096"/>
              <a:gd name="connsiteX1" fmla="*/ 993768 w 1571307"/>
              <a:gd name="connsiteY1" fmla="*/ 689456 h 1790096"/>
              <a:gd name="connsiteX2" fmla="*/ 1162734 w 1571307"/>
              <a:gd name="connsiteY2" fmla="*/ 570186 h 1790096"/>
              <a:gd name="connsiteX3" fmla="*/ 1003707 w 1571307"/>
              <a:gd name="connsiteY3" fmla="*/ 848482 h 1790096"/>
              <a:gd name="connsiteX4" fmla="*/ 1053403 w 1571307"/>
              <a:gd name="connsiteY4" fmla="*/ 848482 h 1790096"/>
              <a:gd name="connsiteX5" fmla="*/ 705534 w 1571307"/>
              <a:gd name="connsiteY5" fmla="*/ 1176473 h 1790096"/>
              <a:gd name="connsiteX6" fmla="*/ 139003 w 1571307"/>
              <a:gd name="connsiteY6" fmla="*/ 1713186 h 1790096"/>
              <a:gd name="connsiteX7" fmla="*/ 9794 w 1571307"/>
              <a:gd name="connsiteY7" fmla="*/ 1762882 h 1790096"/>
              <a:gd name="connsiteX8" fmla="*/ 327847 w 1571307"/>
              <a:gd name="connsiteY8" fmla="*/ 1484586 h 1790096"/>
              <a:gd name="connsiteX9" fmla="*/ 993768 w 1571307"/>
              <a:gd name="connsiteY9" fmla="*/ 937934 h 1790096"/>
              <a:gd name="connsiteX10" fmla="*/ 824803 w 1571307"/>
              <a:gd name="connsiteY10" fmla="*/ 1037325 h 1790096"/>
              <a:gd name="connsiteX11" fmla="*/ 1570238 w 1571307"/>
              <a:gd name="connsiteY11" fmla="*/ 3656 h 17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1307" h="1790096">
                <a:moveTo>
                  <a:pt x="1570238" y="3656"/>
                </a:moveTo>
                <a:cubicBezTo>
                  <a:pt x="1598399" y="-54322"/>
                  <a:pt x="1061685" y="595034"/>
                  <a:pt x="993768" y="689456"/>
                </a:cubicBezTo>
                <a:cubicBezTo>
                  <a:pt x="925851" y="783878"/>
                  <a:pt x="1161077" y="543682"/>
                  <a:pt x="1162734" y="570186"/>
                </a:cubicBezTo>
                <a:cubicBezTo>
                  <a:pt x="1164390" y="596690"/>
                  <a:pt x="1003707" y="848482"/>
                  <a:pt x="1003707" y="848482"/>
                </a:cubicBezTo>
                <a:cubicBezTo>
                  <a:pt x="985485" y="894865"/>
                  <a:pt x="1103098" y="793817"/>
                  <a:pt x="1053403" y="848482"/>
                </a:cubicBezTo>
                <a:cubicBezTo>
                  <a:pt x="1003708" y="903147"/>
                  <a:pt x="705534" y="1176473"/>
                  <a:pt x="705534" y="1176473"/>
                </a:cubicBezTo>
                <a:cubicBezTo>
                  <a:pt x="553134" y="1320590"/>
                  <a:pt x="254960" y="1615451"/>
                  <a:pt x="139003" y="1713186"/>
                </a:cubicBezTo>
                <a:cubicBezTo>
                  <a:pt x="23046" y="1810921"/>
                  <a:pt x="-21680" y="1800982"/>
                  <a:pt x="9794" y="1762882"/>
                </a:cubicBezTo>
                <a:cubicBezTo>
                  <a:pt x="41268" y="1724782"/>
                  <a:pt x="163851" y="1622077"/>
                  <a:pt x="327847" y="1484586"/>
                </a:cubicBezTo>
                <a:cubicBezTo>
                  <a:pt x="491843" y="1347095"/>
                  <a:pt x="910942" y="1012477"/>
                  <a:pt x="993768" y="937934"/>
                </a:cubicBezTo>
                <a:cubicBezTo>
                  <a:pt x="1076594" y="863391"/>
                  <a:pt x="728725" y="1184756"/>
                  <a:pt x="824803" y="1037325"/>
                </a:cubicBezTo>
                <a:cubicBezTo>
                  <a:pt x="920881" y="889895"/>
                  <a:pt x="1542077" y="61634"/>
                  <a:pt x="1570238" y="36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980B5767-2C56-7673-F9F4-E8BC82D53D89}"/>
              </a:ext>
            </a:extLst>
          </p:cNvPr>
          <p:cNvSpPr/>
          <p:nvPr/>
        </p:nvSpPr>
        <p:spPr>
          <a:xfrm>
            <a:off x="1953513" y="12315524"/>
            <a:ext cx="334754" cy="308012"/>
          </a:xfrm>
          <a:custGeom>
            <a:avLst/>
            <a:gdLst>
              <a:gd name="connsiteX0" fmla="*/ 58167 w 334754"/>
              <a:gd name="connsiteY0" fmla="*/ 308009 h 308012"/>
              <a:gd name="connsiteX1" fmla="*/ 415 w 334754"/>
              <a:gd name="connsiteY1" fmla="*/ 120316 h 308012"/>
              <a:gd name="connsiteX2" fmla="*/ 91855 w 334754"/>
              <a:gd name="connsiteY2" fmla="*/ 43314 h 308012"/>
              <a:gd name="connsiteX3" fmla="*/ 10041 w 334754"/>
              <a:gd name="connsiteY3" fmla="*/ 19251 h 308012"/>
              <a:gd name="connsiteX4" fmla="*/ 183295 w 334754"/>
              <a:gd name="connsiteY4" fmla="*/ 9625 h 308012"/>
              <a:gd name="connsiteX5" fmla="*/ 164045 w 334754"/>
              <a:gd name="connsiteY5" fmla="*/ 0 h 308012"/>
              <a:gd name="connsiteX6" fmla="*/ 332487 w 334754"/>
              <a:gd name="connsiteY6" fmla="*/ 86628 h 308012"/>
              <a:gd name="connsiteX7" fmla="*/ 250672 w 334754"/>
              <a:gd name="connsiteY7" fmla="*/ 57752 h 308012"/>
              <a:gd name="connsiteX8" fmla="*/ 101481 w 334754"/>
              <a:gd name="connsiteY8" fmla="*/ 91440 h 308012"/>
              <a:gd name="connsiteX9" fmla="*/ 62980 w 334754"/>
              <a:gd name="connsiteY9" fmla="*/ 125129 h 308012"/>
              <a:gd name="connsiteX10" fmla="*/ 58167 w 334754"/>
              <a:gd name="connsiteY10" fmla="*/ 308009 h 3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754" h="308012">
                <a:moveTo>
                  <a:pt x="58167" y="308009"/>
                </a:moveTo>
                <a:cubicBezTo>
                  <a:pt x="47740" y="307207"/>
                  <a:pt x="-5200" y="164432"/>
                  <a:pt x="415" y="120316"/>
                </a:cubicBezTo>
                <a:cubicBezTo>
                  <a:pt x="6030" y="76200"/>
                  <a:pt x="90251" y="60158"/>
                  <a:pt x="91855" y="43314"/>
                </a:cubicBezTo>
                <a:cubicBezTo>
                  <a:pt x="93459" y="26470"/>
                  <a:pt x="-5199" y="24866"/>
                  <a:pt x="10041" y="19251"/>
                </a:cubicBezTo>
                <a:cubicBezTo>
                  <a:pt x="25281" y="13636"/>
                  <a:pt x="157628" y="12833"/>
                  <a:pt x="183295" y="9625"/>
                </a:cubicBezTo>
                <a:cubicBezTo>
                  <a:pt x="208962" y="6417"/>
                  <a:pt x="164045" y="0"/>
                  <a:pt x="164045" y="0"/>
                </a:cubicBezTo>
                <a:cubicBezTo>
                  <a:pt x="188910" y="12834"/>
                  <a:pt x="318049" y="77003"/>
                  <a:pt x="332487" y="86628"/>
                </a:cubicBezTo>
                <a:cubicBezTo>
                  <a:pt x="346925" y="96253"/>
                  <a:pt x="289173" y="56950"/>
                  <a:pt x="250672" y="57752"/>
                </a:cubicBezTo>
                <a:cubicBezTo>
                  <a:pt x="212171" y="58554"/>
                  <a:pt x="132763" y="80211"/>
                  <a:pt x="101481" y="91440"/>
                </a:cubicBezTo>
                <a:cubicBezTo>
                  <a:pt x="70199" y="102669"/>
                  <a:pt x="71803" y="94649"/>
                  <a:pt x="62980" y="125129"/>
                </a:cubicBezTo>
                <a:cubicBezTo>
                  <a:pt x="54157" y="155609"/>
                  <a:pt x="68594" y="308811"/>
                  <a:pt x="58167" y="30800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F1387EA6-2BF7-432D-6CCF-AB17E8295F92}"/>
              </a:ext>
            </a:extLst>
          </p:cNvPr>
          <p:cNvSpPr/>
          <p:nvPr/>
        </p:nvSpPr>
        <p:spPr>
          <a:xfrm>
            <a:off x="2189610" y="12222196"/>
            <a:ext cx="221665" cy="338948"/>
          </a:xfrm>
          <a:custGeom>
            <a:avLst/>
            <a:gdLst>
              <a:gd name="connsiteX0" fmla="*/ 137 w 221665"/>
              <a:gd name="connsiteY0" fmla="*/ 74078 h 338948"/>
              <a:gd name="connsiteX1" fmla="*/ 187830 w 221665"/>
              <a:gd name="connsiteY1" fmla="*/ 1888 h 338948"/>
              <a:gd name="connsiteX2" fmla="*/ 154142 w 221665"/>
              <a:gd name="connsiteY2" fmla="*/ 35577 h 338948"/>
              <a:gd name="connsiteX3" fmla="*/ 207081 w 221665"/>
              <a:gd name="connsiteY3" fmla="*/ 184768 h 338948"/>
              <a:gd name="connsiteX4" fmla="*/ 134891 w 221665"/>
              <a:gd name="connsiteY4" fmla="*/ 338772 h 338948"/>
              <a:gd name="connsiteX5" fmla="*/ 173392 w 221665"/>
              <a:gd name="connsiteY5" fmla="*/ 213644 h 338948"/>
              <a:gd name="connsiteX6" fmla="*/ 91577 w 221665"/>
              <a:gd name="connsiteY6" fmla="*/ 127017 h 338948"/>
              <a:gd name="connsiteX7" fmla="*/ 120453 w 221665"/>
              <a:gd name="connsiteY7" fmla="*/ 179956 h 338948"/>
              <a:gd name="connsiteX8" fmla="*/ 91577 w 221665"/>
              <a:gd name="connsiteY8" fmla="*/ 160705 h 338948"/>
              <a:gd name="connsiteX9" fmla="*/ 173392 w 221665"/>
              <a:gd name="connsiteY9" fmla="*/ 199206 h 338948"/>
              <a:gd name="connsiteX10" fmla="*/ 62702 w 221665"/>
              <a:gd name="connsiteY10" fmla="*/ 122204 h 338948"/>
              <a:gd name="connsiteX11" fmla="*/ 221518 w 221665"/>
              <a:gd name="connsiteY11" fmla="*/ 78890 h 338948"/>
              <a:gd name="connsiteX12" fmla="*/ 137 w 221665"/>
              <a:gd name="connsiteY12" fmla="*/ 74078 h 3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65" h="338948">
                <a:moveTo>
                  <a:pt x="137" y="74078"/>
                </a:moveTo>
                <a:cubicBezTo>
                  <a:pt x="-5478" y="61244"/>
                  <a:pt x="162162" y="8305"/>
                  <a:pt x="187830" y="1888"/>
                </a:cubicBezTo>
                <a:cubicBezTo>
                  <a:pt x="213498" y="-4529"/>
                  <a:pt x="150934" y="5097"/>
                  <a:pt x="154142" y="35577"/>
                </a:cubicBezTo>
                <a:cubicBezTo>
                  <a:pt x="157350" y="66057"/>
                  <a:pt x="210289" y="134236"/>
                  <a:pt x="207081" y="184768"/>
                </a:cubicBezTo>
                <a:cubicBezTo>
                  <a:pt x="203873" y="235300"/>
                  <a:pt x="140506" y="333959"/>
                  <a:pt x="134891" y="338772"/>
                </a:cubicBezTo>
                <a:cubicBezTo>
                  <a:pt x="129276" y="343585"/>
                  <a:pt x="180611" y="248936"/>
                  <a:pt x="173392" y="213644"/>
                </a:cubicBezTo>
                <a:cubicBezTo>
                  <a:pt x="166173" y="178352"/>
                  <a:pt x="100400" y="132632"/>
                  <a:pt x="91577" y="127017"/>
                </a:cubicBezTo>
                <a:cubicBezTo>
                  <a:pt x="82754" y="121402"/>
                  <a:pt x="120453" y="174341"/>
                  <a:pt x="120453" y="179956"/>
                </a:cubicBezTo>
                <a:cubicBezTo>
                  <a:pt x="120453" y="185571"/>
                  <a:pt x="82754" y="157497"/>
                  <a:pt x="91577" y="160705"/>
                </a:cubicBezTo>
                <a:cubicBezTo>
                  <a:pt x="100400" y="163913"/>
                  <a:pt x="178205" y="205623"/>
                  <a:pt x="173392" y="199206"/>
                </a:cubicBezTo>
                <a:cubicBezTo>
                  <a:pt x="168580" y="192789"/>
                  <a:pt x="54681" y="142257"/>
                  <a:pt x="62702" y="122204"/>
                </a:cubicBezTo>
                <a:cubicBezTo>
                  <a:pt x="70723" y="102151"/>
                  <a:pt x="227133" y="86109"/>
                  <a:pt x="221518" y="78890"/>
                </a:cubicBezTo>
                <a:cubicBezTo>
                  <a:pt x="215903" y="71671"/>
                  <a:pt x="5752" y="86912"/>
                  <a:pt x="137" y="7407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D23604AB-20F6-11C8-4590-088E52E363CD}"/>
              </a:ext>
            </a:extLst>
          </p:cNvPr>
          <p:cNvSpPr/>
          <p:nvPr/>
        </p:nvSpPr>
        <p:spPr>
          <a:xfrm>
            <a:off x="3272541" y="12233220"/>
            <a:ext cx="356572" cy="292389"/>
          </a:xfrm>
          <a:custGeom>
            <a:avLst/>
            <a:gdLst>
              <a:gd name="connsiteX0" fmla="*/ 4861 w 356572"/>
              <a:gd name="connsiteY0" fmla="*/ 489 h 292389"/>
              <a:gd name="connsiteX1" fmla="*/ 110739 w 356572"/>
              <a:gd name="connsiteY1" fmla="*/ 197807 h 292389"/>
              <a:gd name="connsiteX2" fmla="*/ 308057 w 356572"/>
              <a:gd name="connsiteY2" fmla="*/ 140056 h 292389"/>
              <a:gd name="connsiteX3" fmla="*/ 211804 w 356572"/>
              <a:gd name="connsiteY3" fmla="*/ 207433 h 292389"/>
              <a:gd name="connsiteX4" fmla="*/ 356183 w 356572"/>
              <a:gd name="connsiteY4" fmla="*/ 226683 h 292389"/>
              <a:gd name="connsiteX5" fmla="*/ 255118 w 356572"/>
              <a:gd name="connsiteY5" fmla="*/ 265184 h 292389"/>
              <a:gd name="connsiteX6" fmla="*/ 279181 w 356572"/>
              <a:gd name="connsiteY6" fmla="*/ 289247 h 292389"/>
              <a:gd name="connsiteX7" fmla="*/ 14486 w 356572"/>
              <a:gd name="connsiteY7" fmla="*/ 192995 h 292389"/>
              <a:gd name="connsiteX8" fmla="*/ 33737 w 356572"/>
              <a:gd name="connsiteY8" fmla="*/ 265184 h 292389"/>
              <a:gd name="connsiteX9" fmla="*/ 4861 w 356572"/>
              <a:gd name="connsiteY9" fmla="*/ 489 h 29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572" h="292389">
                <a:moveTo>
                  <a:pt x="4861" y="489"/>
                </a:moveTo>
                <a:cubicBezTo>
                  <a:pt x="17695" y="-10740"/>
                  <a:pt x="60206" y="174546"/>
                  <a:pt x="110739" y="197807"/>
                </a:cubicBezTo>
                <a:cubicBezTo>
                  <a:pt x="161272" y="221068"/>
                  <a:pt x="291213" y="138452"/>
                  <a:pt x="308057" y="140056"/>
                </a:cubicBezTo>
                <a:cubicBezTo>
                  <a:pt x="324901" y="141660"/>
                  <a:pt x="203783" y="192995"/>
                  <a:pt x="211804" y="207433"/>
                </a:cubicBezTo>
                <a:cubicBezTo>
                  <a:pt x="219825" y="221871"/>
                  <a:pt x="348964" y="217058"/>
                  <a:pt x="356183" y="226683"/>
                </a:cubicBezTo>
                <a:cubicBezTo>
                  <a:pt x="363402" y="236308"/>
                  <a:pt x="267952" y="254757"/>
                  <a:pt x="255118" y="265184"/>
                </a:cubicBezTo>
                <a:cubicBezTo>
                  <a:pt x="242284" y="275611"/>
                  <a:pt x="319286" y="301279"/>
                  <a:pt x="279181" y="289247"/>
                </a:cubicBezTo>
                <a:cubicBezTo>
                  <a:pt x="239076" y="277216"/>
                  <a:pt x="55393" y="197005"/>
                  <a:pt x="14486" y="192995"/>
                </a:cubicBezTo>
                <a:cubicBezTo>
                  <a:pt x="-26421" y="188985"/>
                  <a:pt x="32133" y="291654"/>
                  <a:pt x="33737" y="265184"/>
                </a:cubicBezTo>
                <a:cubicBezTo>
                  <a:pt x="35341" y="238715"/>
                  <a:pt x="-7973" y="11718"/>
                  <a:pt x="4861" y="48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1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倖田來未「一番痩せた」ダイエット明かす SEXY衣装は「戦いが毎回ある」 - モデルプレス" hidden="1">
            <a:extLst>
              <a:ext uri="{FF2B5EF4-FFF2-40B4-BE49-F238E27FC236}">
                <a16:creationId xmlns:a16="http://schemas.microsoft.com/office/drawing/2014/main" id="{9A188D63-4BCF-5282-CD17-B1FCB007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85185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6BB2212-9F40-6FDE-71E4-3FE3AE8F15C4}"/>
              </a:ext>
            </a:extLst>
          </p:cNvPr>
          <p:cNvSpPr/>
          <p:nvPr/>
        </p:nvSpPr>
        <p:spPr>
          <a:xfrm>
            <a:off x="4618133" y="1893601"/>
            <a:ext cx="137671" cy="177213"/>
          </a:xfrm>
          <a:custGeom>
            <a:avLst/>
            <a:gdLst>
              <a:gd name="connsiteX0" fmla="*/ 1492 w 137671"/>
              <a:gd name="connsiteY0" fmla="*/ 176499 h 177213"/>
              <a:gd name="connsiteX1" fmla="*/ 134842 w 137671"/>
              <a:gd name="connsiteY1" fmla="*/ 5049 h 177213"/>
              <a:gd name="connsiteX2" fmla="*/ 93567 w 137671"/>
              <a:gd name="connsiteY2" fmla="*/ 43149 h 177213"/>
              <a:gd name="connsiteX3" fmla="*/ 106267 w 137671"/>
              <a:gd name="connsiteY3" fmla="*/ 17749 h 177213"/>
              <a:gd name="connsiteX4" fmla="*/ 64992 w 137671"/>
              <a:gd name="connsiteY4" fmla="*/ 65374 h 177213"/>
              <a:gd name="connsiteX5" fmla="*/ 1492 w 137671"/>
              <a:gd name="connsiteY5" fmla="*/ 176499 h 17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71" h="177213">
                <a:moveTo>
                  <a:pt x="1492" y="176499"/>
                </a:moveTo>
                <a:cubicBezTo>
                  <a:pt x="13134" y="166445"/>
                  <a:pt x="119496" y="27274"/>
                  <a:pt x="134842" y="5049"/>
                </a:cubicBezTo>
                <a:cubicBezTo>
                  <a:pt x="150188" y="-17176"/>
                  <a:pt x="98329" y="41032"/>
                  <a:pt x="93567" y="43149"/>
                </a:cubicBezTo>
                <a:cubicBezTo>
                  <a:pt x="88805" y="45266"/>
                  <a:pt x="111029" y="14045"/>
                  <a:pt x="106267" y="17749"/>
                </a:cubicBezTo>
                <a:cubicBezTo>
                  <a:pt x="101505" y="21453"/>
                  <a:pt x="80338" y="43149"/>
                  <a:pt x="64992" y="65374"/>
                </a:cubicBezTo>
                <a:cubicBezTo>
                  <a:pt x="49646" y="87599"/>
                  <a:pt x="-10150" y="186553"/>
                  <a:pt x="1492" y="176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F97FA58-7A64-3B18-E128-049E5E052BA4}"/>
              </a:ext>
            </a:extLst>
          </p:cNvPr>
          <p:cNvSpPr/>
          <p:nvPr/>
        </p:nvSpPr>
        <p:spPr>
          <a:xfrm>
            <a:off x="4707760" y="1783447"/>
            <a:ext cx="461543" cy="159656"/>
          </a:xfrm>
          <a:custGeom>
            <a:avLst/>
            <a:gdLst>
              <a:gd name="connsiteX0" fmla="*/ 765 w 461543"/>
              <a:gd name="connsiteY0" fmla="*/ 159653 h 159656"/>
              <a:gd name="connsiteX1" fmla="*/ 156340 w 461543"/>
              <a:gd name="connsiteY1" fmla="*/ 86628 h 159656"/>
              <a:gd name="connsiteX2" fmla="*/ 289690 w 461543"/>
              <a:gd name="connsiteY2" fmla="*/ 124728 h 159656"/>
              <a:gd name="connsiteX3" fmla="*/ 330965 w 461543"/>
              <a:gd name="connsiteY3" fmla="*/ 156478 h 159656"/>
              <a:gd name="connsiteX4" fmla="*/ 375415 w 461543"/>
              <a:gd name="connsiteY4" fmla="*/ 137428 h 159656"/>
              <a:gd name="connsiteX5" fmla="*/ 461140 w 461543"/>
              <a:gd name="connsiteY5" fmla="*/ 108853 h 159656"/>
              <a:gd name="connsiteX6" fmla="*/ 337315 w 461543"/>
              <a:gd name="connsiteY6" fmla="*/ 140603 h 159656"/>
              <a:gd name="connsiteX7" fmla="*/ 423040 w 461543"/>
              <a:gd name="connsiteY7" fmla="*/ 67578 h 159656"/>
              <a:gd name="connsiteX8" fmla="*/ 308740 w 461543"/>
              <a:gd name="connsiteY8" fmla="*/ 118378 h 159656"/>
              <a:gd name="connsiteX9" fmla="*/ 413515 w 461543"/>
              <a:gd name="connsiteY9" fmla="*/ 48528 h 159656"/>
              <a:gd name="connsiteX10" fmla="*/ 299215 w 461543"/>
              <a:gd name="connsiteY10" fmla="*/ 102503 h 159656"/>
              <a:gd name="connsiteX11" fmla="*/ 362715 w 461543"/>
              <a:gd name="connsiteY11" fmla="*/ 35828 h 159656"/>
              <a:gd name="connsiteX12" fmla="*/ 270640 w 461543"/>
              <a:gd name="connsiteY12" fmla="*/ 89803 h 159656"/>
              <a:gd name="connsiteX13" fmla="*/ 324615 w 461543"/>
              <a:gd name="connsiteY13" fmla="*/ 903 h 159656"/>
              <a:gd name="connsiteX14" fmla="*/ 270640 w 461543"/>
              <a:gd name="connsiteY14" fmla="*/ 45353 h 159656"/>
              <a:gd name="connsiteX15" fmla="*/ 216665 w 461543"/>
              <a:gd name="connsiteY15" fmla="*/ 70753 h 159656"/>
              <a:gd name="connsiteX16" fmla="*/ 261115 w 461543"/>
              <a:gd name="connsiteY16" fmla="*/ 10428 h 159656"/>
              <a:gd name="connsiteX17" fmla="*/ 162690 w 461543"/>
              <a:gd name="connsiteY17" fmla="*/ 77103 h 159656"/>
              <a:gd name="connsiteX18" fmla="*/ 159515 w 461543"/>
              <a:gd name="connsiteY18" fmla="*/ 42178 h 159656"/>
              <a:gd name="connsiteX19" fmla="*/ 146815 w 461543"/>
              <a:gd name="connsiteY19" fmla="*/ 73928 h 159656"/>
              <a:gd name="connsiteX20" fmla="*/ 118240 w 461543"/>
              <a:gd name="connsiteY20" fmla="*/ 51703 h 159656"/>
              <a:gd name="connsiteX21" fmla="*/ 118240 w 461543"/>
              <a:gd name="connsiteY21" fmla="*/ 77103 h 159656"/>
              <a:gd name="connsiteX22" fmla="*/ 105540 w 461543"/>
              <a:gd name="connsiteY22" fmla="*/ 58053 h 159656"/>
              <a:gd name="connsiteX23" fmla="*/ 96015 w 461543"/>
              <a:gd name="connsiteY23" fmla="*/ 83453 h 159656"/>
              <a:gd name="connsiteX24" fmla="*/ 765 w 461543"/>
              <a:gd name="connsiteY24" fmla="*/ 159653 h 1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1543" h="159656">
                <a:moveTo>
                  <a:pt x="765" y="159653"/>
                </a:moveTo>
                <a:cubicBezTo>
                  <a:pt x="10819" y="160182"/>
                  <a:pt x="108186" y="92449"/>
                  <a:pt x="156340" y="86628"/>
                </a:cubicBezTo>
                <a:cubicBezTo>
                  <a:pt x="204494" y="80807"/>
                  <a:pt x="260586" y="113086"/>
                  <a:pt x="289690" y="124728"/>
                </a:cubicBezTo>
                <a:cubicBezTo>
                  <a:pt x="318794" y="136370"/>
                  <a:pt x="316678" y="154361"/>
                  <a:pt x="330965" y="156478"/>
                </a:cubicBezTo>
                <a:cubicBezTo>
                  <a:pt x="345253" y="158595"/>
                  <a:pt x="353719" y="145365"/>
                  <a:pt x="375415" y="137428"/>
                </a:cubicBezTo>
                <a:cubicBezTo>
                  <a:pt x="397111" y="129491"/>
                  <a:pt x="467490" y="108324"/>
                  <a:pt x="461140" y="108853"/>
                </a:cubicBezTo>
                <a:cubicBezTo>
                  <a:pt x="454790" y="109382"/>
                  <a:pt x="343665" y="147482"/>
                  <a:pt x="337315" y="140603"/>
                </a:cubicBezTo>
                <a:cubicBezTo>
                  <a:pt x="330965" y="133724"/>
                  <a:pt x="427802" y="71282"/>
                  <a:pt x="423040" y="67578"/>
                </a:cubicBezTo>
                <a:cubicBezTo>
                  <a:pt x="418278" y="63874"/>
                  <a:pt x="310327" y="121553"/>
                  <a:pt x="308740" y="118378"/>
                </a:cubicBezTo>
                <a:cubicBezTo>
                  <a:pt x="307153" y="115203"/>
                  <a:pt x="415103" y="51174"/>
                  <a:pt x="413515" y="48528"/>
                </a:cubicBezTo>
                <a:cubicBezTo>
                  <a:pt x="411928" y="45882"/>
                  <a:pt x="307682" y="104620"/>
                  <a:pt x="299215" y="102503"/>
                </a:cubicBezTo>
                <a:cubicBezTo>
                  <a:pt x="290748" y="100386"/>
                  <a:pt x="367477" y="37945"/>
                  <a:pt x="362715" y="35828"/>
                </a:cubicBezTo>
                <a:cubicBezTo>
                  <a:pt x="357953" y="33711"/>
                  <a:pt x="276990" y="95624"/>
                  <a:pt x="270640" y="89803"/>
                </a:cubicBezTo>
                <a:cubicBezTo>
                  <a:pt x="264290" y="83982"/>
                  <a:pt x="324615" y="8311"/>
                  <a:pt x="324615" y="903"/>
                </a:cubicBezTo>
                <a:cubicBezTo>
                  <a:pt x="324615" y="-6505"/>
                  <a:pt x="288632" y="33711"/>
                  <a:pt x="270640" y="45353"/>
                </a:cubicBezTo>
                <a:cubicBezTo>
                  <a:pt x="252648" y="56995"/>
                  <a:pt x="218253" y="76574"/>
                  <a:pt x="216665" y="70753"/>
                </a:cubicBezTo>
                <a:cubicBezTo>
                  <a:pt x="215078" y="64932"/>
                  <a:pt x="270111" y="9370"/>
                  <a:pt x="261115" y="10428"/>
                </a:cubicBezTo>
                <a:cubicBezTo>
                  <a:pt x="252119" y="11486"/>
                  <a:pt x="179623" y="71811"/>
                  <a:pt x="162690" y="77103"/>
                </a:cubicBezTo>
                <a:cubicBezTo>
                  <a:pt x="145757" y="82395"/>
                  <a:pt x="162161" y="42707"/>
                  <a:pt x="159515" y="42178"/>
                </a:cubicBezTo>
                <a:cubicBezTo>
                  <a:pt x="156869" y="41649"/>
                  <a:pt x="153694" y="72341"/>
                  <a:pt x="146815" y="73928"/>
                </a:cubicBezTo>
                <a:cubicBezTo>
                  <a:pt x="139936" y="75515"/>
                  <a:pt x="123003" y="51174"/>
                  <a:pt x="118240" y="51703"/>
                </a:cubicBezTo>
                <a:cubicBezTo>
                  <a:pt x="113478" y="52232"/>
                  <a:pt x="118240" y="77103"/>
                  <a:pt x="118240" y="77103"/>
                </a:cubicBezTo>
                <a:cubicBezTo>
                  <a:pt x="116123" y="78161"/>
                  <a:pt x="109244" y="56995"/>
                  <a:pt x="105540" y="58053"/>
                </a:cubicBezTo>
                <a:cubicBezTo>
                  <a:pt x="101836" y="59111"/>
                  <a:pt x="109244" y="71282"/>
                  <a:pt x="96015" y="83453"/>
                </a:cubicBezTo>
                <a:cubicBezTo>
                  <a:pt x="82786" y="95624"/>
                  <a:pt x="-9289" y="159124"/>
                  <a:pt x="765" y="159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663269B-9A16-EB8F-4C13-CDE3B75119B5}"/>
              </a:ext>
            </a:extLst>
          </p:cNvPr>
          <p:cNvSpPr/>
          <p:nvPr/>
        </p:nvSpPr>
        <p:spPr>
          <a:xfrm>
            <a:off x="4625797" y="1739881"/>
            <a:ext cx="470964" cy="231795"/>
          </a:xfrm>
          <a:custGeom>
            <a:avLst/>
            <a:gdLst>
              <a:gd name="connsiteX0" fmla="*/ 178 w 470964"/>
              <a:gd name="connsiteY0" fmla="*/ 231794 h 231795"/>
              <a:gd name="connsiteX1" fmla="*/ 152578 w 470964"/>
              <a:gd name="connsiteY1" fmla="*/ 101619 h 231795"/>
              <a:gd name="connsiteX2" fmla="*/ 120828 w 470964"/>
              <a:gd name="connsiteY2" fmla="*/ 114319 h 231795"/>
              <a:gd name="connsiteX3" fmla="*/ 273228 w 470964"/>
              <a:gd name="connsiteY3" fmla="*/ 73044 h 231795"/>
              <a:gd name="connsiteX4" fmla="*/ 238303 w 470964"/>
              <a:gd name="connsiteY4" fmla="*/ 69869 h 231795"/>
              <a:gd name="connsiteX5" fmla="*/ 362128 w 470964"/>
              <a:gd name="connsiteY5" fmla="*/ 76219 h 231795"/>
              <a:gd name="connsiteX6" fmla="*/ 343078 w 470964"/>
              <a:gd name="connsiteY6" fmla="*/ 63519 h 231795"/>
              <a:gd name="connsiteX7" fmla="*/ 406578 w 470964"/>
              <a:gd name="connsiteY7" fmla="*/ 88919 h 231795"/>
              <a:gd name="connsiteX8" fmla="*/ 470078 w 470964"/>
              <a:gd name="connsiteY8" fmla="*/ 139719 h 231795"/>
              <a:gd name="connsiteX9" fmla="*/ 435153 w 470964"/>
              <a:gd name="connsiteY9" fmla="*/ 101619 h 231795"/>
              <a:gd name="connsiteX10" fmla="*/ 320853 w 470964"/>
              <a:gd name="connsiteY10" fmla="*/ 66694 h 231795"/>
              <a:gd name="connsiteX11" fmla="*/ 304978 w 470964"/>
              <a:gd name="connsiteY11" fmla="*/ 19 h 231795"/>
              <a:gd name="connsiteX12" fmla="*/ 304978 w 470964"/>
              <a:gd name="connsiteY12" fmla="*/ 60344 h 231795"/>
              <a:gd name="connsiteX13" fmla="*/ 136703 w 470964"/>
              <a:gd name="connsiteY13" fmla="*/ 107969 h 231795"/>
              <a:gd name="connsiteX14" fmla="*/ 244653 w 470964"/>
              <a:gd name="connsiteY14" fmla="*/ 66694 h 231795"/>
              <a:gd name="connsiteX15" fmla="*/ 149403 w 470964"/>
              <a:gd name="connsiteY15" fmla="*/ 114319 h 231795"/>
              <a:gd name="connsiteX16" fmla="*/ 187503 w 470964"/>
              <a:gd name="connsiteY16" fmla="*/ 98444 h 231795"/>
              <a:gd name="connsiteX17" fmla="*/ 178 w 470964"/>
              <a:gd name="connsiteY17" fmla="*/ 231794 h 2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0964" h="231795">
                <a:moveTo>
                  <a:pt x="178" y="231794"/>
                </a:moveTo>
                <a:cubicBezTo>
                  <a:pt x="-5643" y="232323"/>
                  <a:pt x="132470" y="121198"/>
                  <a:pt x="152578" y="101619"/>
                </a:cubicBezTo>
                <a:cubicBezTo>
                  <a:pt x="172686" y="82040"/>
                  <a:pt x="100720" y="119081"/>
                  <a:pt x="120828" y="114319"/>
                </a:cubicBezTo>
                <a:cubicBezTo>
                  <a:pt x="140936" y="109557"/>
                  <a:pt x="253649" y="80452"/>
                  <a:pt x="273228" y="73044"/>
                </a:cubicBezTo>
                <a:cubicBezTo>
                  <a:pt x="292807" y="65636"/>
                  <a:pt x="223486" y="69340"/>
                  <a:pt x="238303" y="69869"/>
                </a:cubicBezTo>
                <a:cubicBezTo>
                  <a:pt x="253120" y="70398"/>
                  <a:pt x="362128" y="76219"/>
                  <a:pt x="362128" y="76219"/>
                </a:cubicBezTo>
                <a:cubicBezTo>
                  <a:pt x="379590" y="75161"/>
                  <a:pt x="335670" y="61402"/>
                  <a:pt x="343078" y="63519"/>
                </a:cubicBezTo>
                <a:cubicBezTo>
                  <a:pt x="350486" y="65636"/>
                  <a:pt x="385411" y="76219"/>
                  <a:pt x="406578" y="88919"/>
                </a:cubicBezTo>
                <a:cubicBezTo>
                  <a:pt x="427745" y="101619"/>
                  <a:pt x="465316" y="137602"/>
                  <a:pt x="470078" y="139719"/>
                </a:cubicBezTo>
                <a:cubicBezTo>
                  <a:pt x="474840" y="141836"/>
                  <a:pt x="460024" y="113790"/>
                  <a:pt x="435153" y="101619"/>
                </a:cubicBezTo>
                <a:cubicBezTo>
                  <a:pt x="410282" y="89448"/>
                  <a:pt x="342549" y="83627"/>
                  <a:pt x="320853" y="66694"/>
                </a:cubicBezTo>
                <a:cubicBezTo>
                  <a:pt x="299157" y="49761"/>
                  <a:pt x="307624" y="1077"/>
                  <a:pt x="304978" y="19"/>
                </a:cubicBezTo>
                <a:cubicBezTo>
                  <a:pt x="302332" y="-1039"/>
                  <a:pt x="333024" y="42352"/>
                  <a:pt x="304978" y="60344"/>
                </a:cubicBezTo>
                <a:cubicBezTo>
                  <a:pt x="276932" y="78336"/>
                  <a:pt x="146757" y="106911"/>
                  <a:pt x="136703" y="107969"/>
                </a:cubicBezTo>
                <a:cubicBezTo>
                  <a:pt x="126649" y="109027"/>
                  <a:pt x="242536" y="65636"/>
                  <a:pt x="244653" y="66694"/>
                </a:cubicBezTo>
                <a:lnTo>
                  <a:pt x="149403" y="114319"/>
                </a:lnTo>
                <a:cubicBezTo>
                  <a:pt x="139878" y="119611"/>
                  <a:pt x="208140" y="82040"/>
                  <a:pt x="187503" y="98444"/>
                </a:cubicBezTo>
                <a:cubicBezTo>
                  <a:pt x="166866" y="114848"/>
                  <a:pt x="5999" y="231265"/>
                  <a:pt x="178" y="23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972FCBE-51FA-584B-E7B5-92EEC42BF5C9}"/>
              </a:ext>
            </a:extLst>
          </p:cNvPr>
          <p:cNvSpPr/>
          <p:nvPr/>
        </p:nvSpPr>
        <p:spPr>
          <a:xfrm>
            <a:off x="4765653" y="1802231"/>
            <a:ext cx="336652" cy="74198"/>
          </a:xfrm>
          <a:custGeom>
            <a:avLst/>
            <a:gdLst>
              <a:gd name="connsiteX0" fmla="*/ 22 w 336652"/>
              <a:gd name="connsiteY0" fmla="*/ 39269 h 74198"/>
              <a:gd name="connsiteX1" fmla="*/ 196872 w 336652"/>
              <a:gd name="connsiteY1" fmla="*/ 1169 h 74198"/>
              <a:gd name="connsiteX2" fmla="*/ 127022 w 336652"/>
              <a:gd name="connsiteY2" fmla="*/ 10694 h 74198"/>
              <a:gd name="connsiteX3" fmla="*/ 260372 w 336652"/>
              <a:gd name="connsiteY3" fmla="*/ 20219 h 74198"/>
              <a:gd name="connsiteX4" fmla="*/ 336572 w 336652"/>
              <a:gd name="connsiteY4" fmla="*/ 74194 h 74198"/>
              <a:gd name="connsiteX5" fmla="*/ 273072 w 336652"/>
              <a:gd name="connsiteY5" fmla="*/ 17044 h 74198"/>
              <a:gd name="connsiteX6" fmla="*/ 184172 w 336652"/>
              <a:gd name="connsiteY6" fmla="*/ 1169 h 74198"/>
              <a:gd name="connsiteX7" fmla="*/ 22 w 336652"/>
              <a:gd name="connsiteY7" fmla="*/ 39269 h 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2" h="74198">
                <a:moveTo>
                  <a:pt x="22" y="39269"/>
                </a:moveTo>
                <a:cubicBezTo>
                  <a:pt x="2139" y="39269"/>
                  <a:pt x="175705" y="5931"/>
                  <a:pt x="196872" y="1169"/>
                </a:cubicBezTo>
                <a:cubicBezTo>
                  <a:pt x="218039" y="-3593"/>
                  <a:pt x="116439" y="7519"/>
                  <a:pt x="127022" y="10694"/>
                </a:cubicBezTo>
                <a:cubicBezTo>
                  <a:pt x="137605" y="13869"/>
                  <a:pt x="225447" y="9636"/>
                  <a:pt x="260372" y="20219"/>
                </a:cubicBezTo>
                <a:cubicBezTo>
                  <a:pt x="295297" y="30802"/>
                  <a:pt x="334455" y="74723"/>
                  <a:pt x="336572" y="74194"/>
                </a:cubicBezTo>
                <a:cubicBezTo>
                  <a:pt x="338689" y="73665"/>
                  <a:pt x="298472" y="29215"/>
                  <a:pt x="273072" y="17044"/>
                </a:cubicBezTo>
                <a:cubicBezTo>
                  <a:pt x="247672" y="4873"/>
                  <a:pt x="224389" y="-1477"/>
                  <a:pt x="184172" y="1169"/>
                </a:cubicBezTo>
                <a:cubicBezTo>
                  <a:pt x="143955" y="3815"/>
                  <a:pt x="-2095" y="39269"/>
                  <a:pt x="22" y="3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197E03D-5B11-98B9-B710-7FC76BA7E4C4}"/>
              </a:ext>
            </a:extLst>
          </p:cNvPr>
          <p:cNvSpPr/>
          <p:nvPr/>
        </p:nvSpPr>
        <p:spPr>
          <a:xfrm>
            <a:off x="4705325" y="1869884"/>
            <a:ext cx="130670" cy="165300"/>
          </a:xfrm>
          <a:custGeom>
            <a:avLst/>
            <a:gdLst>
              <a:gd name="connsiteX0" fmla="*/ 130200 w 130670"/>
              <a:gd name="connsiteY0" fmla="*/ 191 h 165300"/>
              <a:gd name="connsiteX1" fmla="*/ 60350 w 130670"/>
              <a:gd name="connsiteY1" fmla="*/ 92266 h 165300"/>
              <a:gd name="connsiteX2" fmla="*/ 31775 w 130670"/>
              <a:gd name="connsiteY2" fmla="*/ 111316 h 165300"/>
              <a:gd name="connsiteX3" fmla="*/ 38125 w 130670"/>
              <a:gd name="connsiteY3" fmla="*/ 66866 h 165300"/>
              <a:gd name="connsiteX4" fmla="*/ 25 w 130670"/>
              <a:gd name="connsiteY4" fmla="*/ 165291 h 165300"/>
              <a:gd name="connsiteX5" fmla="*/ 31775 w 130670"/>
              <a:gd name="connsiteY5" fmla="*/ 60516 h 165300"/>
              <a:gd name="connsiteX6" fmla="*/ 50825 w 130670"/>
              <a:gd name="connsiteY6" fmla="*/ 41466 h 165300"/>
              <a:gd name="connsiteX7" fmla="*/ 22250 w 130670"/>
              <a:gd name="connsiteY7" fmla="*/ 66866 h 165300"/>
              <a:gd name="connsiteX8" fmla="*/ 130200 w 130670"/>
              <a:gd name="connsiteY8" fmla="*/ 191 h 1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0" h="165300">
                <a:moveTo>
                  <a:pt x="130200" y="191"/>
                </a:moveTo>
                <a:cubicBezTo>
                  <a:pt x="136550" y="4424"/>
                  <a:pt x="76754" y="73745"/>
                  <a:pt x="60350" y="92266"/>
                </a:cubicBezTo>
                <a:cubicBezTo>
                  <a:pt x="43946" y="110787"/>
                  <a:pt x="35479" y="115549"/>
                  <a:pt x="31775" y="111316"/>
                </a:cubicBezTo>
                <a:cubicBezTo>
                  <a:pt x="28071" y="107083"/>
                  <a:pt x="43417" y="57870"/>
                  <a:pt x="38125" y="66866"/>
                </a:cubicBezTo>
                <a:cubicBezTo>
                  <a:pt x="32833" y="75862"/>
                  <a:pt x="1083" y="166349"/>
                  <a:pt x="25" y="165291"/>
                </a:cubicBezTo>
                <a:cubicBezTo>
                  <a:pt x="-1033" y="164233"/>
                  <a:pt x="31775" y="60516"/>
                  <a:pt x="31775" y="60516"/>
                </a:cubicBezTo>
                <a:cubicBezTo>
                  <a:pt x="40242" y="39878"/>
                  <a:pt x="52413" y="40408"/>
                  <a:pt x="50825" y="41466"/>
                </a:cubicBezTo>
                <a:cubicBezTo>
                  <a:pt x="49237" y="42524"/>
                  <a:pt x="10608" y="70570"/>
                  <a:pt x="22250" y="66866"/>
                </a:cubicBezTo>
                <a:cubicBezTo>
                  <a:pt x="33892" y="63162"/>
                  <a:pt x="123850" y="-4042"/>
                  <a:pt x="13020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4916803-3E4B-E98B-A306-8A145CF1BA06}"/>
              </a:ext>
            </a:extLst>
          </p:cNvPr>
          <p:cNvSpPr/>
          <p:nvPr/>
        </p:nvSpPr>
        <p:spPr>
          <a:xfrm>
            <a:off x="4654497" y="2014949"/>
            <a:ext cx="220024" cy="23458"/>
          </a:xfrm>
          <a:custGeom>
            <a:avLst/>
            <a:gdLst>
              <a:gd name="connsiteX0" fmla="*/ 53 w 220024"/>
              <a:gd name="connsiteY0" fmla="*/ 13876 h 23458"/>
              <a:gd name="connsiteX1" fmla="*/ 104828 w 220024"/>
              <a:gd name="connsiteY1" fmla="*/ 23401 h 23458"/>
              <a:gd name="connsiteX2" fmla="*/ 66728 w 220024"/>
              <a:gd name="connsiteY2" fmla="*/ 17051 h 23458"/>
              <a:gd name="connsiteX3" fmla="*/ 215953 w 220024"/>
              <a:gd name="connsiteY3" fmla="*/ 1176 h 23458"/>
              <a:gd name="connsiteX4" fmla="*/ 181028 w 220024"/>
              <a:gd name="connsiteY4" fmla="*/ 1176 h 23458"/>
              <a:gd name="connsiteX5" fmla="*/ 101653 w 220024"/>
              <a:gd name="connsiteY5" fmla="*/ 1176 h 23458"/>
              <a:gd name="connsiteX6" fmla="*/ 120703 w 220024"/>
              <a:gd name="connsiteY6" fmla="*/ 20226 h 23458"/>
              <a:gd name="connsiteX7" fmla="*/ 53 w 220024"/>
              <a:gd name="connsiteY7" fmla="*/ 13876 h 2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24" h="23458">
                <a:moveTo>
                  <a:pt x="53" y="13876"/>
                </a:moveTo>
                <a:cubicBezTo>
                  <a:pt x="-2593" y="14405"/>
                  <a:pt x="93716" y="22872"/>
                  <a:pt x="104828" y="23401"/>
                </a:cubicBezTo>
                <a:cubicBezTo>
                  <a:pt x="115940" y="23930"/>
                  <a:pt x="48207" y="20755"/>
                  <a:pt x="66728" y="17051"/>
                </a:cubicBezTo>
                <a:cubicBezTo>
                  <a:pt x="85249" y="13347"/>
                  <a:pt x="196903" y="3822"/>
                  <a:pt x="215953" y="1176"/>
                </a:cubicBezTo>
                <a:cubicBezTo>
                  <a:pt x="235003" y="-1470"/>
                  <a:pt x="181028" y="1176"/>
                  <a:pt x="181028" y="1176"/>
                </a:cubicBezTo>
                <a:lnTo>
                  <a:pt x="101653" y="1176"/>
                </a:lnTo>
                <a:cubicBezTo>
                  <a:pt x="91599" y="4351"/>
                  <a:pt x="133932" y="17580"/>
                  <a:pt x="120703" y="20226"/>
                </a:cubicBezTo>
                <a:cubicBezTo>
                  <a:pt x="107474" y="22872"/>
                  <a:pt x="2699" y="13347"/>
                  <a:pt x="53" y="1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CB31140-0BC6-E851-92FF-C92244C57D15}"/>
              </a:ext>
            </a:extLst>
          </p:cNvPr>
          <p:cNvSpPr/>
          <p:nvPr/>
        </p:nvSpPr>
        <p:spPr>
          <a:xfrm>
            <a:off x="4632261" y="2017669"/>
            <a:ext cx="304900" cy="55694"/>
          </a:xfrm>
          <a:custGeom>
            <a:avLst/>
            <a:gdLst>
              <a:gd name="connsiteX0" fmla="*/ 64 w 304900"/>
              <a:gd name="connsiteY0" fmla="*/ 55606 h 55694"/>
              <a:gd name="connsiteX1" fmla="*/ 136589 w 304900"/>
              <a:gd name="connsiteY1" fmla="*/ 14331 h 55694"/>
              <a:gd name="connsiteX2" fmla="*/ 142939 w 304900"/>
              <a:gd name="connsiteY2" fmla="*/ 14331 h 55694"/>
              <a:gd name="connsiteX3" fmla="*/ 228664 w 304900"/>
              <a:gd name="connsiteY3" fmla="*/ 23856 h 55694"/>
              <a:gd name="connsiteX4" fmla="*/ 304864 w 304900"/>
              <a:gd name="connsiteY4" fmla="*/ 17506 h 55694"/>
              <a:gd name="connsiteX5" fmla="*/ 219139 w 304900"/>
              <a:gd name="connsiteY5" fmla="*/ 14331 h 55694"/>
              <a:gd name="connsiteX6" fmla="*/ 155639 w 304900"/>
              <a:gd name="connsiteY6" fmla="*/ 1631 h 55694"/>
              <a:gd name="connsiteX7" fmla="*/ 64 w 304900"/>
              <a:gd name="connsiteY7" fmla="*/ 55606 h 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00" h="55694">
                <a:moveTo>
                  <a:pt x="64" y="55606"/>
                </a:moveTo>
                <a:cubicBezTo>
                  <a:pt x="-3111" y="57723"/>
                  <a:pt x="112777" y="21210"/>
                  <a:pt x="136589" y="14331"/>
                </a:cubicBezTo>
                <a:cubicBezTo>
                  <a:pt x="160401" y="7452"/>
                  <a:pt x="142939" y="14331"/>
                  <a:pt x="142939" y="14331"/>
                </a:cubicBezTo>
                <a:cubicBezTo>
                  <a:pt x="158285" y="15918"/>
                  <a:pt x="201677" y="23327"/>
                  <a:pt x="228664" y="23856"/>
                </a:cubicBezTo>
                <a:cubicBezTo>
                  <a:pt x="255651" y="24385"/>
                  <a:pt x="306451" y="19093"/>
                  <a:pt x="304864" y="17506"/>
                </a:cubicBezTo>
                <a:cubicBezTo>
                  <a:pt x="303277" y="15919"/>
                  <a:pt x="244010" y="16977"/>
                  <a:pt x="219139" y="14331"/>
                </a:cubicBezTo>
                <a:cubicBezTo>
                  <a:pt x="194268" y="11685"/>
                  <a:pt x="185801" y="-5248"/>
                  <a:pt x="155639" y="1631"/>
                </a:cubicBezTo>
                <a:cubicBezTo>
                  <a:pt x="125477" y="8510"/>
                  <a:pt x="3239" y="53489"/>
                  <a:pt x="64" y="55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E56F1C5-E5C4-5C50-A078-1EC1DBEABF56}"/>
              </a:ext>
            </a:extLst>
          </p:cNvPr>
          <p:cNvSpPr/>
          <p:nvPr/>
        </p:nvSpPr>
        <p:spPr>
          <a:xfrm>
            <a:off x="4651297" y="2024522"/>
            <a:ext cx="250903" cy="64884"/>
          </a:xfrm>
          <a:custGeom>
            <a:avLst/>
            <a:gdLst>
              <a:gd name="connsiteX0" fmla="*/ 78 w 250903"/>
              <a:gd name="connsiteY0" fmla="*/ 64628 h 64884"/>
              <a:gd name="connsiteX1" fmla="*/ 76278 w 250903"/>
              <a:gd name="connsiteY1" fmla="*/ 29703 h 64884"/>
              <a:gd name="connsiteX2" fmla="*/ 82628 w 250903"/>
              <a:gd name="connsiteY2" fmla="*/ 58278 h 64884"/>
              <a:gd name="connsiteX3" fmla="*/ 127078 w 250903"/>
              <a:gd name="connsiteY3" fmla="*/ 7478 h 64884"/>
              <a:gd name="connsiteX4" fmla="*/ 184228 w 250903"/>
              <a:gd name="connsiteY4" fmla="*/ 20178 h 64884"/>
              <a:gd name="connsiteX5" fmla="*/ 203278 w 250903"/>
              <a:gd name="connsiteY5" fmla="*/ 61453 h 64884"/>
              <a:gd name="connsiteX6" fmla="*/ 250903 w 250903"/>
              <a:gd name="connsiteY6" fmla="*/ 1128 h 64884"/>
              <a:gd name="connsiteX7" fmla="*/ 203278 w 250903"/>
              <a:gd name="connsiteY7" fmla="*/ 23353 h 64884"/>
              <a:gd name="connsiteX8" fmla="*/ 225503 w 250903"/>
              <a:gd name="connsiteY8" fmla="*/ 39228 h 64884"/>
              <a:gd name="connsiteX9" fmla="*/ 206453 w 250903"/>
              <a:gd name="connsiteY9" fmla="*/ 51928 h 64884"/>
              <a:gd name="connsiteX10" fmla="*/ 225503 w 250903"/>
              <a:gd name="connsiteY10" fmla="*/ 7478 h 64884"/>
              <a:gd name="connsiteX11" fmla="*/ 120728 w 250903"/>
              <a:gd name="connsiteY11" fmla="*/ 1128 h 64884"/>
              <a:gd name="connsiteX12" fmla="*/ 92153 w 250903"/>
              <a:gd name="connsiteY12" fmla="*/ 7478 h 64884"/>
              <a:gd name="connsiteX13" fmla="*/ 78 w 250903"/>
              <a:gd name="connsiteY13" fmla="*/ 64628 h 6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903" h="64884">
                <a:moveTo>
                  <a:pt x="78" y="64628"/>
                </a:moveTo>
                <a:cubicBezTo>
                  <a:pt x="-2568" y="68332"/>
                  <a:pt x="62520" y="30761"/>
                  <a:pt x="76278" y="29703"/>
                </a:cubicBezTo>
                <a:cubicBezTo>
                  <a:pt x="90036" y="28645"/>
                  <a:pt x="74161" y="61982"/>
                  <a:pt x="82628" y="58278"/>
                </a:cubicBezTo>
                <a:cubicBezTo>
                  <a:pt x="91095" y="54574"/>
                  <a:pt x="110145" y="13828"/>
                  <a:pt x="127078" y="7478"/>
                </a:cubicBezTo>
                <a:cubicBezTo>
                  <a:pt x="144011" y="1128"/>
                  <a:pt x="171528" y="11182"/>
                  <a:pt x="184228" y="20178"/>
                </a:cubicBezTo>
                <a:cubicBezTo>
                  <a:pt x="196928" y="29174"/>
                  <a:pt x="192165" y="64628"/>
                  <a:pt x="203278" y="61453"/>
                </a:cubicBezTo>
                <a:cubicBezTo>
                  <a:pt x="214391" y="58278"/>
                  <a:pt x="250903" y="7478"/>
                  <a:pt x="250903" y="1128"/>
                </a:cubicBezTo>
                <a:cubicBezTo>
                  <a:pt x="250903" y="-5222"/>
                  <a:pt x="207511" y="17003"/>
                  <a:pt x="203278" y="23353"/>
                </a:cubicBezTo>
                <a:cubicBezTo>
                  <a:pt x="199045" y="29703"/>
                  <a:pt x="225503" y="39228"/>
                  <a:pt x="225503" y="39228"/>
                </a:cubicBezTo>
                <a:cubicBezTo>
                  <a:pt x="226032" y="43990"/>
                  <a:pt x="206453" y="57220"/>
                  <a:pt x="206453" y="51928"/>
                </a:cubicBezTo>
                <a:cubicBezTo>
                  <a:pt x="206453" y="46636"/>
                  <a:pt x="239791" y="15945"/>
                  <a:pt x="225503" y="7478"/>
                </a:cubicBezTo>
                <a:cubicBezTo>
                  <a:pt x="211215" y="-989"/>
                  <a:pt x="142953" y="1128"/>
                  <a:pt x="120728" y="1128"/>
                </a:cubicBezTo>
                <a:cubicBezTo>
                  <a:pt x="98503" y="1128"/>
                  <a:pt x="107499" y="-1518"/>
                  <a:pt x="92153" y="7478"/>
                </a:cubicBezTo>
                <a:cubicBezTo>
                  <a:pt x="76807" y="16474"/>
                  <a:pt x="2724" y="60924"/>
                  <a:pt x="78" y="64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C6B99A8-BEFB-64B4-B10A-490E44320262}"/>
              </a:ext>
            </a:extLst>
          </p:cNvPr>
          <p:cNvSpPr/>
          <p:nvPr/>
        </p:nvSpPr>
        <p:spPr>
          <a:xfrm>
            <a:off x="4864097" y="1870075"/>
            <a:ext cx="212753" cy="159780"/>
          </a:xfrm>
          <a:custGeom>
            <a:avLst/>
            <a:gdLst>
              <a:gd name="connsiteX0" fmla="*/ 82553 w 212753"/>
              <a:gd name="connsiteY0" fmla="*/ 0 h 159780"/>
              <a:gd name="connsiteX1" fmla="*/ 142878 w 212753"/>
              <a:gd name="connsiteY1" fmla="*/ 76200 h 159780"/>
              <a:gd name="connsiteX2" fmla="*/ 82553 w 212753"/>
              <a:gd name="connsiteY2" fmla="*/ 120650 h 159780"/>
              <a:gd name="connsiteX3" fmla="*/ 3 w 212753"/>
              <a:gd name="connsiteY3" fmla="*/ 158750 h 159780"/>
              <a:gd name="connsiteX4" fmla="*/ 79378 w 212753"/>
              <a:gd name="connsiteY4" fmla="*/ 149225 h 159780"/>
              <a:gd name="connsiteX5" fmla="*/ 120653 w 212753"/>
              <a:gd name="connsiteY5" fmla="*/ 152400 h 159780"/>
              <a:gd name="connsiteX6" fmla="*/ 66678 w 212753"/>
              <a:gd name="connsiteY6" fmla="*/ 142875 h 159780"/>
              <a:gd name="connsiteX7" fmla="*/ 165103 w 212753"/>
              <a:gd name="connsiteY7" fmla="*/ 111125 h 159780"/>
              <a:gd name="connsiteX8" fmla="*/ 120653 w 212753"/>
              <a:gd name="connsiteY8" fmla="*/ 133350 h 159780"/>
              <a:gd name="connsiteX9" fmla="*/ 127003 w 212753"/>
              <a:gd name="connsiteY9" fmla="*/ 139700 h 159780"/>
              <a:gd name="connsiteX10" fmla="*/ 212728 w 212753"/>
              <a:gd name="connsiteY10" fmla="*/ 98425 h 159780"/>
              <a:gd name="connsiteX11" fmla="*/ 136528 w 212753"/>
              <a:gd name="connsiteY11" fmla="*/ 92075 h 159780"/>
              <a:gd name="connsiteX12" fmla="*/ 177803 w 212753"/>
              <a:gd name="connsiteY12" fmla="*/ 76200 h 159780"/>
              <a:gd name="connsiteX13" fmla="*/ 82553 w 212753"/>
              <a:gd name="connsiteY13" fmla="*/ 0 h 15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753" h="159780">
                <a:moveTo>
                  <a:pt x="82553" y="0"/>
                </a:moveTo>
                <a:cubicBezTo>
                  <a:pt x="76732" y="0"/>
                  <a:pt x="142878" y="56092"/>
                  <a:pt x="142878" y="76200"/>
                </a:cubicBezTo>
                <a:cubicBezTo>
                  <a:pt x="142878" y="96308"/>
                  <a:pt x="106365" y="106892"/>
                  <a:pt x="82553" y="120650"/>
                </a:cubicBezTo>
                <a:cubicBezTo>
                  <a:pt x="58741" y="134408"/>
                  <a:pt x="532" y="153988"/>
                  <a:pt x="3" y="158750"/>
                </a:cubicBezTo>
                <a:cubicBezTo>
                  <a:pt x="-526" y="163513"/>
                  <a:pt x="59270" y="150283"/>
                  <a:pt x="79378" y="149225"/>
                </a:cubicBezTo>
                <a:cubicBezTo>
                  <a:pt x="99486" y="148167"/>
                  <a:pt x="122770" y="153458"/>
                  <a:pt x="120653" y="152400"/>
                </a:cubicBezTo>
                <a:cubicBezTo>
                  <a:pt x="118536" y="151342"/>
                  <a:pt x="59270" y="149754"/>
                  <a:pt x="66678" y="142875"/>
                </a:cubicBezTo>
                <a:cubicBezTo>
                  <a:pt x="74086" y="135996"/>
                  <a:pt x="156107" y="112712"/>
                  <a:pt x="165103" y="111125"/>
                </a:cubicBezTo>
                <a:cubicBezTo>
                  <a:pt x="174099" y="109538"/>
                  <a:pt x="127003" y="128588"/>
                  <a:pt x="120653" y="133350"/>
                </a:cubicBezTo>
                <a:cubicBezTo>
                  <a:pt x="114303" y="138112"/>
                  <a:pt x="111657" y="145521"/>
                  <a:pt x="127003" y="139700"/>
                </a:cubicBezTo>
                <a:cubicBezTo>
                  <a:pt x="142349" y="133879"/>
                  <a:pt x="211140" y="106363"/>
                  <a:pt x="212728" y="98425"/>
                </a:cubicBezTo>
                <a:cubicBezTo>
                  <a:pt x="214316" y="90487"/>
                  <a:pt x="142349" y="95779"/>
                  <a:pt x="136528" y="92075"/>
                </a:cubicBezTo>
                <a:cubicBezTo>
                  <a:pt x="130707" y="88371"/>
                  <a:pt x="184153" y="88371"/>
                  <a:pt x="177803" y="76200"/>
                </a:cubicBezTo>
                <a:cubicBezTo>
                  <a:pt x="171453" y="64029"/>
                  <a:pt x="88374" y="0"/>
                  <a:pt x="825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CFE1C0D-FEB5-6616-AFEC-11ADFBCC42D2}"/>
              </a:ext>
            </a:extLst>
          </p:cNvPr>
          <p:cNvSpPr/>
          <p:nvPr/>
        </p:nvSpPr>
        <p:spPr>
          <a:xfrm>
            <a:off x="5025692" y="1834124"/>
            <a:ext cx="167548" cy="140781"/>
          </a:xfrm>
          <a:custGeom>
            <a:avLst/>
            <a:gdLst>
              <a:gd name="connsiteX0" fmla="*/ 165433 w 167548"/>
              <a:gd name="connsiteY0" fmla="*/ 1026 h 140781"/>
              <a:gd name="connsiteX1" fmla="*/ 149558 w 167548"/>
              <a:gd name="connsiteY1" fmla="*/ 48651 h 140781"/>
              <a:gd name="connsiteX2" fmla="*/ 95583 w 167548"/>
              <a:gd name="connsiteY2" fmla="*/ 93101 h 140781"/>
              <a:gd name="connsiteX3" fmla="*/ 16208 w 167548"/>
              <a:gd name="connsiteY3" fmla="*/ 118501 h 140781"/>
              <a:gd name="connsiteX4" fmla="*/ 92408 w 167548"/>
              <a:gd name="connsiteY4" fmla="*/ 105801 h 140781"/>
              <a:gd name="connsiteX5" fmla="*/ 333 w 167548"/>
              <a:gd name="connsiteY5" fmla="*/ 140726 h 140781"/>
              <a:gd name="connsiteX6" fmla="*/ 60658 w 167548"/>
              <a:gd name="connsiteY6" fmla="*/ 96276 h 140781"/>
              <a:gd name="connsiteX7" fmla="*/ 38433 w 167548"/>
              <a:gd name="connsiteY7" fmla="*/ 108976 h 140781"/>
              <a:gd name="connsiteX8" fmla="*/ 108283 w 167548"/>
              <a:gd name="connsiteY8" fmla="*/ 96276 h 140781"/>
              <a:gd name="connsiteX9" fmla="*/ 165433 w 167548"/>
              <a:gd name="connsiteY9" fmla="*/ 1026 h 14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8" h="140781">
                <a:moveTo>
                  <a:pt x="165433" y="1026"/>
                </a:moveTo>
                <a:cubicBezTo>
                  <a:pt x="172312" y="-6912"/>
                  <a:pt x="161200" y="33305"/>
                  <a:pt x="149558" y="48651"/>
                </a:cubicBezTo>
                <a:cubicBezTo>
                  <a:pt x="137916" y="63997"/>
                  <a:pt x="117808" y="81459"/>
                  <a:pt x="95583" y="93101"/>
                </a:cubicBezTo>
                <a:cubicBezTo>
                  <a:pt x="73358" y="104743"/>
                  <a:pt x="16737" y="116384"/>
                  <a:pt x="16208" y="118501"/>
                </a:cubicBezTo>
                <a:cubicBezTo>
                  <a:pt x="15679" y="120618"/>
                  <a:pt x="95054" y="102097"/>
                  <a:pt x="92408" y="105801"/>
                </a:cubicBezTo>
                <a:cubicBezTo>
                  <a:pt x="89762" y="109505"/>
                  <a:pt x="5625" y="142313"/>
                  <a:pt x="333" y="140726"/>
                </a:cubicBezTo>
                <a:cubicBezTo>
                  <a:pt x="-4959" y="139139"/>
                  <a:pt x="54308" y="101568"/>
                  <a:pt x="60658" y="96276"/>
                </a:cubicBezTo>
                <a:cubicBezTo>
                  <a:pt x="67008" y="90984"/>
                  <a:pt x="30496" y="108976"/>
                  <a:pt x="38433" y="108976"/>
                </a:cubicBezTo>
                <a:cubicBezTo>
                  <a:pt x="46370" y="108976"/>
                  <a:pt x="87116" y="110034"/>
                  <a:pt x="108283" y="96276"/>
                </a:cubicBezTo>
                <a:cubicBezTo>
                  <a:pt x="129450" y="82518"/>
                  <a:pt x="158554" y="8964"/>
                  <a:pt x="165433" y="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DD5C658-5739-0A86-5BE0-22BB9D0D9902}"/>
              </a:ext>
            </a:extLst>
          </p:cNvPr>
          <p:cNvSpPr/>
          <p:nvPr/>
        </p:nvSpPr>
        <p:spPr>
          <a:xfrm>
            <a:off x="4663937" y="1936567"/>
            <a:ext cx="63656" cy="130619"/>
          </a:xfrm>
          <a:custGeom>
            <a:avLst/>
            <a:gdLst>
              <a:gd name="connsiteX0" fmla="*/ 63638 w 63656"/>
              <a:gd name="connsiteY0" fmla="*/ 183 h 130619"/>
              <a:gd name="connsiteX1" fmla="*/ 9663 w 63656"/>
              <a:gd name="connsiteY1" fmla="*/ 104958 h 130619"/>
              <a:gd name="connsiteX2" fmla="*/ 3313 w 63656"/>
              <a:gd name="connsiteY2" fmla="*/ 130358 h 130619"/>
              <a:gd name="connsiteX3" fmla="*/ 6488 w 63656"/>
              <a:gd name="connsiteY3" fmla="*/ 95433 h 130619"/>
              <a:gd name="connsiteX4" fmla="*/ 3313 w 63656"/>
              <a:gd name="connsiteY4" fmla="*/ 79558 h 130619"/>
              <a:gd name="connsiteX5" fmla="*/ 63638 w 63656"/>
              <a:gd name="connsiteY5" fmla="*/ 183 h 13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56" h="130619">
                <a:moveTo>
                  <a:pt x="63638" y="183"/>
                </a:moveTo>
                <a:cubicBezTo>
                  <a:pt x="64696" y="4416"/>
                  <a:pt x="19717" y="83262"/>
                  <a:pt x="9663" y="104958"/>
                </a:cubicBezTo>
                <a:cubicBezTo>
                  <a:pt x="-391" y="126654"/>
                  <a:pt x="3842" y="131945"/>
                  <a:pt x="3313" y="130358"/>
                </a:cubicBezTo>
                <a:cubicBezTo>
                  <a:pt x="2784" y="128771"/>
                  <a:pt x="6488" y="95433"/>
                  <a:pt x="6488" y="95433"/>
                </a:cubicBezTo>
                <a:cubicBezTo>
                  <a:pt x="6488" y="86966"/>
                  <a:pt x="-5683" y="92787"/>
                  <a:pt x="3313" y="79558"/>
                </a:cubicBezTo>
                <a:cubicBezTo>
                  <a:pt x="12309" y="66329"/>
                  <a:pt x="62580" y="-4050"/>
                  <a:pt x="6363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354AD09-15D0-8949-6F1D-5BFBA93FA382}"/>
              </a:ext>
            </a:extLst>
          </p:cNvPr>
          <p:cNvSpPr/>
          <p:nvPr/>
        </p:nvSpPr>
        <p:spPr>
          <a:xfrm>
            <a:off x="4711247" y="1840983"/>
            <a:ext cx="386285" cy="95967"/>
          </a:xfrm>
          <a:custGeom>
            <a:avLst/>
            <a:gdLst>
              <a:gd name="connsiteX0" fmla="*/ 453 w 386285"/>
              <a:gd name="connsiteY0" fmla="*/ 92592 h 95967"/>
              <a:gd name="connsiteX1" fmla="*/ 114753 w 386285"/>
              <a:gd name="connsiteY1" fmla="*/ 22742 h 95967"/>
              <a:gd name="connsiteX2" fmla="*/ 219528 w 386285"/>
              <a:gd name="connsiteY2" fmla="*/ 6867 h 95967"/>
              <a:gd name="connsiteX3" fmla="*/ 213178 w 386285"/>
              <a:gd name="connsiteY3" fmla="*/ 10042 h 95967"/>
              <a:gd name="connsiteX4" fmla="*/ 311603 w 386285"/>
              <a:gd name="connsiteY4" fmla="*/ 29092 h 95967"/>
              <a:gd name="connsiteX5" fmla="*/ 378278 w 386285"/>
              <a:gd name="connsiteY5" fmla="*/ 95767 h 95967"/>
              <a:gd name="connsiteX6" fmla="*/ 365578 w 386285"/>
              <a:gd name="connsiteY6" fmla="*/ 48142 h 95967"/>
              <a:gd name="connsiteX7" fmla="*/ 203653 w 386285"/>
              <a:gd name="connsiteY7" fmla="*/ 3692 h 95967"/>
              <a:gd name="connsiteX8" fmla="*/ 270328 w 386285"/>
              <a:gd name="connsiteY8" fmla="*/ 25917 h 95967"/>
              <a:gd name="connsiteX9" fmla="*/ 159203 w 386285"/>
              <a:gd name="connsiteY9" fmla="*/ 517 h 95967"/>
              <a:gd name="connsiteX10" fmla="*/ 453 w 386285"/>
              <a:gd name="connsiteY10" fmla="*/ 92592 h 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285" h="95967">
                <a:moveTo>
                  <a:pt x="453" y="92592"/>
                </a:moveTo>
                <a:cubicBezTo>
                  <a:pt x="-6955" y="96296"/>
                  <a:pt x="78241" y="37029"/>
                  <a:pt x="114753" y="22742"/>
                </a:cubicBezTo>
                <a:cubicBezTo>
                  <a:pt x="151265" y="8455"/>
                  <a:pt x="203124" y="8984"/>
                  <a:pt x="219528" y="6867"/>
                </a:cubicBezTo>
                <a:cubicBezTo>
                  <a:pt x="235932" y="4750"/>
                  <a:pt x="197832" y="6338"/>
                  <a:pt x="213178" y="10042"/>
                </a:cubicBezTo>
                <a:cubicBezTo>
                  <a:pt x="228524" y="13746"/>
                  <a:pt x="284086" y="14804"/>
                  <a:pt x="311603" y="29092"/>
                </a:cubicBezTo>
                <a:cubicBezTo>
                  <a:pt x="339120" y="43379"/>
                  <a:pt x="369282" y="92592"/>
                  <a:pt x="378278" y="95767"/>
                </a:cubicBezTo>
                <a:cubicBezTo>
                  <a:pt x="387274" y="98942"/>
                  <a:pt x="394682" y="63488"/>
                  <a:pt x="365578" y="48142"/>
                </a:cubicBezTo>
                <a:cubicBezTo>
                  <a:pt x="336474" y="32796"/>
                  <a:pt x="219528" y="7396"/>
                  <a:pt x="203653" y="3692"/>
                </a:cubicBezTo>
                <a:cubicBezTo>
                  <a:pt x="187778" y="-12"/>
                  <a:pt x="277736" y="26446"/>
                  <a:pt x="270328" y="25917"/>
                </a:cubicBezTo>
                <a:cubicBezTo>
                  <a:pt x="262920" y="25388"/>
                  <a:pt x="199949" y="-4245"/>
                  <a:pt x="159203" y="517"/>
                </a:cubicBezTo>
                <a:cubicBezTo>
                  <a:pt x="118457" y="5279"/>
                  <a:pt x="7861" y="88888"/>
                  <a:pt x="453" y="9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736BEE00-7FC4-B5DD-DFB2-88569B39C8BB}"/>
              </a:ext>
            </a:extLst>
          </p:cNvPr>
          <p:cNvSpPr/>
          <p:nvPr/>
        </p:nvSpPr>
        <p:spPr>
          <a:xfrm>
            <a:off x="4798020" y="1850886"/>
            <a:ext cx="209061" cy="162421"/>
          </a:xfrm>
          <a:custGeom>
            <a:avLst/>
            <a:gdLst>
              <a:gd name="connsiteX0" fmla="*/ 12105 w 209061"/>
              <a:gd name="connsiteY0" fmla="*/ 28714 h 162421"/>
              <a:gd name="connsiteX1" fmla="*/ 2580 w 209061"/>
              <a:gd name="connsiteY1" fmla="*/ 108089 h 162421"/>
              <a:gd name="connsiteX2" fmla="*/ 12105 w 209061"/>
              <a:gd name="connsiteY2" fmla="*/ 149364 h 162421"/>
              <a:gd name="connsiteX3" fmla="*/ 75605 w 209061"/>
              <a:gd name="connsiteY3" fmla="*/ 162064 h 162421"/>
              <a:gd name="connsiteX4" fmla="*/ 129580 w 209061"/>
              <a:gd name="connsiteY4" fmla="*/ 155714 h 162421"/>
              <a:gd name="connsiteX5" fmla="*/ 189905 w 209061"/>
              <a:gd name="connsiteY5" fmla="*/ 123964 h 162421"/>
              <a:gd name="connsiteX6" fmla="*/ 208955 w 209061"/>
              <a:gd name="connsiteY6" fmla="*/ 60464 h 162421"/>
              <a:gd name="connsiteX7" fmla="*/ 183555 w 209061"/>
              <a:gd name="connsiteY7" fmla="*/ 19189 h 162421"/>
              <a:gd name="connsiteX8" fmla="*/ 120055 w 209061"/>
              <a:gd name="connsiteY8" fmla="*/ 139 h 162421"/>
              <a:gd name="connsiteX9" fmla="*/ 12105 w 209061"/>
              <a:gd name="connsiteY9" fmla="*/ 28714 h 16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61" h="162421">
                <a:moveTo>
                  <a:pt x="12105" y="28714"/>
                </a:moveTo>
                <a:cubicBezTo>
                  <a:pt x="-7474" y="46706"/>
                  <a:pt x="2580" y="87981"/>
                  <a:pt x="2580" y="108089"/>
                </a:cubicBezTo>
                <a:cubicBezTo>
                  <a:pt x="2580" y="128197"/>
                  <a:pt x="-66" y="140368"/>
                  <a:pt x="12105" y="149364"/>
                </a:cubicBezTo>
                <a:cubicBezTo>
                  <a:pt x="24276" y="158360"/>
                  <a:pt x="56026" y="161006"/>
                  <a:pt x="75605" y="162064"/>
                </a:cubicBezTo>
                <a:cubicBezTo>
                  <a:pt x="95184" y="163122"/>
                  <a:pt x="110530" y="162064"/>
                  <a:pt x="129580" y="155714"/>
                </a:cubicBezTo>
                <a:cubicBezTo>
                  <a:pt x="148630" y="149364"/>
                  <a:pt x="176676" y="139839"/>
                  <a:pt x="189905" y="123964"/>
                </a:cubicBezTo>
                <a:cubicBezTo>
                  <a:pt x="203134" y="108089"/>
                  <a:pt x="210013" y="77926"/>
                  <a:pt x="208955" y="60464"/>
                </a:cubicBezTo>
                <a:cubicBezTo>
                  <a:pt x="207897" y="43002"/>
                  <a:pt x="198372" y="29243"/>
                  <a:pt x="183555" y="19189"/>
                </a:cubicBezTo>
                <a:cubicBezTo>
                  <a:pt x="168738" y="9135"/>
                  <a:pt x="144397" y="1726"/>
                  <a:pt x="120055" y="139"/>
                </a:cubicBezTo>
                <a:cubicBezTo>
                  <a:pt x="95713" y="-1449"/>
                  <a:pt x="31684" y="10722"/>
                  <a:pt x="12105" y="28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EE963AA9-B4A6-58EB-90FE-79EB9375B354}"/>
              </a:ext>
            </a:extLst>
          </p:cNvPr>
          <p:cNvSpPr/>
          <p:nvPr/>
        </p:nvSpPr>
        <p:spPr>
          <a:xfrm>
            <a:off x="4844801" y="1915755"/>
            <a:ext cx="51158" cy="51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0A75EDD-4786-D66A-23A2-EE4154E56081}"/>
              </a:ext>
            </a:extLst>
          </p:cNvPr>
          <p:cNvSpPr/>
          <p:nvPr/>
        </p:nvSpPr>
        <p:spPr>
          <a:xfrm>
            <a:off x="4470366" y="1654158"/>
            <a:ext cx="31817" cy="166193"/>
          </a:xfrm>
          <a:custGeom>
            <a:avLst/>
            <a:gdLst>
              <a:gd name="connsiteX0" fmla="*/ 31784 w 31817"/>
              <a:gd name="connsiteY0" fmla="*/ 17 h 166193"/>
              <a:gd name="connsiteX1" fmla="*/ 34 w 31817"/>
              <a:gd name="connsiteY1" fmla="*/ 73042 h 166193"/>
              <a:gd name="connsiteX2" fmla="*/ 25434 w 31817"/>
              <a:gd name="connsiteY2" fmla="*/ 165117 h 166193"/>
              <a:gd name="connsiteX3" fmla="*/ 15909 w 31817"/>
              <a:gd name="connsiteY3" fmla="*/ 120667 h 166193"/>
              <a:gd name="connsiteX4" fmla="*/ 6384 w 31817"/>
              <a:gd name="connsiteY4" fmla="*/ 79392 h 166193"/>
              <a:gd name="connsiteX5" fmla="*/ 31784 w 31817"/>
              <a:gd name="connsiteY5" fmla="*/ 17 h 1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17" h="166193">
                <a:moveTo>
                  <a:pt x="31784" y="17"/>
                </a:moveTo>
                <a:cubicBezTo>
                  <a:pt x="30726" y="-1041"/>
                  <a:pt x="1092" y="45525"/>
                  <a:pt x="34" y="73042"/>
                </a:cubicBezTo>
                <a:cubicBezTo>
                  <a:pt x="-1024" y="100559"/>
                  <a:pt x="22788" y="157180"/>
                  <a:pt x="25434" y="165117"/>
                </a:cubicBezTo>
                <a:cubicBezTo>
                  <a:pt x="28080" y="173054"/>
                  <a:pt x="19084" y="134954"/>
                  <a:pt x="15909" y="120667"/>
                </a:cubicBezTo>
                <a:cubicBezTo>
                  <a:pt x="12734" y="106380"/>
                  <a:pt x="4267" y="95267"/>
                  <a:pt x="6384" y="79392"/>
                </a:cubicBezTo>
                <a:cubicBezTo>
                  <a:pt x="8501" y="63517"/>
                  <a:pt x="32842" y="1075"/>
                  <a:pt x="31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3A1C499-599F-9563-A0C2-C7ED2C0BFFD0}"/>
              </a:ext>
            </a:extLst>
          </p:cNvPr>
          <p:cNvSpPr/>
          <p:nvPr/>
        </p:nvSpPr>
        <p:spPr>
          <a:xfrm>
            <a:off x="4514724" y="1547904"/>
            <a:ext cx="290473" cy="201531"/>
          </a:xfrm>
          <a:custGeom>
            <a:avLst/>
            <a:gdLst>
              <a:gd name="connsiteX0" fmla="*/ 126 w 290473"/>
              <a:gd name="connsiteY0" fmla="*/ 201521 h 201531"/>
              <a:gd name="connsiteX1" fmla="*/ 57276 w 290473"/>
              <a:gd name="connsiteY1" fmla="*/ 106271 h 201531"/>
              <a:gd name="connsiteX2" fmla="*/ 16001 w 290473"/>
              <a:gd name="connsiteY2" fmla="*/ 112621 h 201531"/>
              <a:gd name="connsiteX3" fmla="*/ 228726 w 290473"/>
              <a:gd name="connsiteY3" fmla="*/ 1496 h 201531"/>
              <a:gd name="connsiteX4" fmla="*/ 155701 w 290473"/>
              <a:gd name="connsiteY4" fmla="*/ 49121 h 201531"/>
              <a:gd name="connsiteX5" fmla="*/ 136651 w 290473"/>
              <a:gd name="connsiteY5" fmla="*/ 58646 h 201531"/>
              <a:gd name="connsiteX6" fmla="*/ 289051 w 290473"/>
              <a:gd name="connsiteY6" fmla="*/ 58646 h 201531"/>
              <a:gd name="connsiteX7" fmla="*/ 209676 w 290473"/>
              <a:gd name="connsiteY7" fmla="*/ 58646 h 201531"/>
              <a:gd name="connsiteX8" fmla="*/ 155701 w 290473"/>
              <a:gd name="connsiteY8" fmla="*/ 33246 h 201531"/>
              <a:gd name="connsiteX9" fmla="*/ 98551 w 290473"/>
              <a:gd name="connsiteY9" fmla="*/ 77696 h 201531"/>
              <a:gd name="connsiteX10" fmla="*/ 76326 w 290473"/>
              <a:gd name="connsiteY10" fmla="*/ 99921 h 201531"/>
              <a:gd name="connsiteX11" fmla="*/ 126 w 290473"/>
              <a:gd name="connsiteY11" fmla="*/ 201521 h 20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473" h="201531">
                <a:moveTo>
                  <a:pt x="126" y="201521"/>
                </a:moveTo>
                <a:cubicBezTo>
                  <a:pt x="-3049" y="202579"/>
                  <a:pt x="54630" y="121088"/>
                  <a:pt x="57276" y="106271"/>
                </a:cubicBezTo>
                <a:cubicBezTo>
                  <a:pt x="59922" y="91454"/>
                  <a:pt x="-12574" y="130083"/>
                  <a:pt x="16001" y="112621"/>
                </a:cubicBezTo>
                <a:cubicBezTo>
                  <a:pt x="44576" y="95159"/>
                  <a:pt x="205443" y="12079"/>
                  <a:pt x="228726" y="1496"/>
                </a:cubicBezTo>
                <a:cubicBezTo>
                  <a:pt x="252009" y="-9087"/>
                  <a:pt x="171047" y="39596"/>
                  <a:pt x="155701" y="49121"/>
                </a:cubicBezTo>
                <a:cubicBezTo>
                  <a:pt x="140355" y="58646"/>
                  <a:pt x="114426" y="57059"/>
                  <a:pt x="136651" y="58646"/>
                </a:cubicBezTo>
                <a:cubicBezTo>
                  <a:pt x="158876" y="60233"/>
                  <a:pt x="289051" y="58646"/>
                  <a:pt x="289051" y="58646"/>
                </a:cubicBezTo>
                <a:cubicBezTo>
                  <a:pt x="301222" y="58646"/>
                  <a:pt x="231901" y="62879"/>
                  <a:pt x="209676" y="58646"/>
                </a:cubicBezTo>
                <a:cubicBezTo>
                  <a:pt x="187451" y="54413"/>
                  <a:pt x="174222" y="30071"/>
                  <a:pt x="155701" y="33246"/>
                </a:cubicBezTo>
                <a:cubicBezTo>
                  <a:pt x="137180" y="36421"/>
                  <a:pt x="111780" y="66584"/>
                  <a:pt x="98551" y="77696"/>
                </a:cubicBezTo>
                <a:cubicBezTo>
                  <a:pt x="85322" y="88808"/>
                  <a:pt x="89555" y="83517"/>
                  <a:pt x="76326" y="99921"/>
                </a:cubicBezTo>
                <a:cubicBezTo>
                  <a:pt x="63097" y="116325"/>
                  <a:pt x="3301" y="200463"/>
                  <a:pt x="126" y="201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FA9DA7-0C92-34BE-A316-F267BAAEF358}"/>
              </a:ext>
            </a:extLst>
          </p:cNvPr>
          <p:cNvSpPr/>
          <p:nvPr/>
        </p:nvSpPr>
        <p:spPr>
          <a:xfrm>
            <a:off x="4717351" y="1528347"/>
            <a:ext cx="466734" cy="85930"/>
          </a:xfrm>
          <a:custGeom>
            <a:avLst/>
            <a:gdLst>
              <a:gd name="connsiteX0" fmla="*/ 54674 w 466734"/>
              <a:gd name="connsiteY0" fmla="*/ 84553 h 85930"/>
              <a:gd name="connsiteX1" fmla="*/ 7049 w 466734"/>
              <a:gd name="connsiteY1" fmla="*/ 55978 h 85930"/>
              <a:gd name="connsiteX2" fmla="*/ 210249 w 466734"/>
              <a:gd name="connsiteY2" fmla="*/ 14703 h 85930"/>
              <a:gd name="connsiteX3" fmla="*/ 143574 w 466734"/>
              <a:gd name="connsiteY3" fmla="*/ 8353 h 85930"/>
              <a:gd name="connsiteX4" fmla="*/ 280099 w 466734"/>
              <a:gd name="connsiteY4" fmla="*/ 2003 h 85930"/>
              <a:gd name="connsiteX5" fmla="*/ 454724 w 466734"/>
              <a:gd name="connsiteY5" fmla="*/ 46453 h 85930"/>
              <a:gd name="connsiteX6" fmla="*/ 413449 w 466734"/>
              <a:gd name="connsiteY6" fmla="*/ 30578 h 85930"/>
              <a:gd name="connsiteX7" fmla="*/ 108649 w 466734"/>
              <a:gd name="connsiteY7" fmla="*/ 5178 h 85930"/>
              <a:gd name="connsiteX8" fmla="*/ 134049 w 466734"/>
              <a:gd name="connsiteY8" fmla="*/ 11528 h 85930"/>
              <a:gd name="connsiteX9" fmla="*/ 54674 w 466734"/>
              <a:gd name="connsiteY9" fmla="*/ 84553 h 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734" h="85930">
                <a:moveTo>
                  <a:pt x="54674" y="84553"/>
                </a:moveTo>
                <a:cubicBezTo>
                  <a:pt x="33507" y="91961"/>
                  <a:pt x="-18880" y="67620"/>
                  <a:pt x="7049" y="55978"/>
                </a:cubicBezTo>
                <a:cubicBezTo>
                  <a:pt x="32978" y="44336"/>
                  <a:pt x="187495" y="22640"/>
                  <a:pt x="210249" y="14703"/>
                </a:cubicBezTo>
                <a:cubicBezTo>
                  <a:pt x="233003" y="6765"/>
                  <a:pt x="131932" y="10470"/>
                  <a:pt x="143574" y="8353"/>
                </a:cubicBezTo>
                <a:cubicBezTo>
                  <a:pt x="155216" y="6236"/>
                  <a:pt x="228241" y="-4347"/>
                  <a:pt x="280099" y="2003"/>
                </a:cubicBezTo>
                <a:cubicBezTo>
                  <a:pt x="331957" y="8353"/>
                  <a:pt x="432499" y="41690"/>
                  <a:pt x="454724" y="46453"/>
                </a:cubicBezTo>
                <a:cubicBezTo>
                  <a:pt x="476949" y="51215"/>
                  <a:pt x="471128" y="37457"/>
                  <a:pt x="413449" y="30578"/>
                </a:cubicBezTo>
                <a:cubicBezTo>
                  <a:pt x="355770" y="23699"/>
                  <a:pt x="155216" y="8353"/>
                  <a:pt x="108649" y="5178"/>
                </a:cubicBezTo>
                <a:cubicBezTo>
                  <a:pt x="62082" y="2003"/>
                  <a:pt x="140928" y="6236"/>
                  <a:pt x="134049" y="11528"/>
                </a:cubicBezTo>
                <a:cubicBezTo>
                  <a:pt x="127170" y="16820"/>
                  <a:pt x="75841" y="77145"/>
                  <a:pt x="54674" y="84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C532358-5C93-F0BF-F72A-B5AB27BEA9E1}"/>
              </a:ext>
            </a:extLst>
          </p:cNvPr>
          <p:cNvSpPr/>
          <p:nvPr/>
        </p:nvSpPr>
        <p:spPr>
          <a:xfrm>
            <a:off x="4511673" y="1659576"/>
            <a:ext cx="311260" cy="96410"/>
          </a:xfrm>
          <a:custGeom>
            <a:avLst/>
            <a:gdLst>
              <a:gd name="connsiteX0" fmla="*/ 2 w 311260"/>
              <a:gd name="connsiteY0" fmla="*/ 96199 h 96410"/>
              <a:gd name="connsiteX1" fmla="*/ 114302 w 311260"/>
              <a:gd name="connsiteY1" fmla="*/ 77149 h 96410"/>
              <a:gd name="connsiteX2" fmla="*/ 146052 w 311260"/>
              <a:gd name="connsiteY2" fmla="*/ 54924 h 96410"/>
              <a:gd name="connsiteX3" fmla="*/ 92077 w 311260"/>
              <a:gd name="connsiteY3" fmla="*/ 61274 h 96410"/>
              <a:gd name="connsiteX4" fmla="*/ 247652 w 311260"/>
              <a:gd name="connsiteY4" fmla="*/ 13649 h 96410"/>
              <a:gd name="connsiteX5" fmla="*/ 311152 w 311260"/>
              <a:gd name="connsiteY5" fmla="*/ 949 h 96410"/>
              <a:gd name="connsiteX6" fmla="*/ 234952 w 311260"/>
              <a:gd name="connsiteY6" fmla="*/ 4124 h 96410"/>
              <a:gd name="connsiteX7" fmla="*/ 133352 w 311260"/>
              <a:gd name="connsiteY7" fmla="*/ 29524 h 96410"/>
              <a:gd name="connsiteX8" fmla="*/ 155577 w 311260"/>
              <a:gd name="connsiteY8" fmla="*/ 19999 h 96410"/>
              <a:gd name="connsiteX9" fmla="*/ 117477 w 311260"/>
              <a:gd name="connsiteY9" fmla="*/ 64449 h 96410"/>
              <a:gd name="connsiteX10" fmla="*/ 2 w 311260"/>
              <a:gd name="connsiteY10" fmla="*/ 96199 h 9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260" h="96410">
                <a:moveTo>
                  <a:pt x="2" y="96199"/>
                </a:moveTo>
                <a:cubicBezTo>
                  <a:pt x="-527" y="98316"/>
                  <a:pt x="89960" y="84028"/>
                  <a:pt x="114302" y="77149"/>
                </a:cubicBezTo>
                <a:cubicBezTo>
                  <a:pt x="138644" y="70270"/>
                  <a:pt x="149756" y="57570"/>
                  <a:pt x="146052" y="54924"/>
                </a:cubicBezTo>
                <a:cubicBezTo>
                  <a:pt x="142348" y="52278"/>
                  <a:pt x="75144" y="68153"/>
                  <a:pt x="92077" y="61274"/>
                </a:cubicBezTo>
                <a:cubicBezTo>
                  <a:pt x="109010" y="54395"/>
                  <a:pt x="211140" y="23703"/>
                  <a:pt x="247652" y="13649"/>
                </a:cubicBezTo>
                <a:cubicBezTo>
                  <a:pt x="284164" y="3595"/>
                  <a:pt x="313269" y="2537"/>
                  <a:pt x="311152" y="949"/>
                </a:cubicBezTo>
                <a:cubicBezTo>
                  <a:pt x="309035" y="-639"/>
                  <a:pt x="264585" y="-638"/>
                  <a:pt x="234952" y="4124"/>
                </a:cubicBezTo>
                <a:cubicBezTo>
                  <a:pt x="205319" y="8886"/>
                  <a:pt x="146581" y="26878"/>
                  <a:pt x="133352" y="29524"/>
                </a:cubicBezTo>
                <a:cubicBezTo>
                  <a:pt x="120123" y="32170"/>
                  <a:pt x="158223" y="14178"/>
                  <a:pt x="155577" y="19999"/>
                </a:cubicBezTo>
                <a:cubicBezTo>
                  <a:pt x="152931" y="25820"/>
                  <a:pt x="137056" y="53337"/>
                  <a:pt x="117477" y="64449"/>
                </a:cubicBezTo>
                <a:cubicBezTo>
                  <a:pt x="97898" y="75561"/>
                  <a:pt x="531" y="94082"/>
                  <a:pt x="2" y="9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29995FB-93CF-7B3D-40DA-BAED40AAD3A0}"/>
              </a:ext>
            </a:extLst>
          </p:cNvPr>
          <p:cNvSpPr/>
          <p:nvPr/>
        </p:nvSpPr>
        <p:spPr>
          <a:xfrm>
            <a:off x="4794142" y="1575980"/>
            <a:ext cx="242687" cy="59226"/>
          </a:xfrm>
          <a:custGeom>
            <a:avLst/>
            <a:gdLst>
              <a:gd name="connsiteX0" fmla="*/ 108 w 242687"/>
              <a:gd name="connsiteY0" fmla="*/ 59145 h 59226"/>
              <a:gd name="connsiteX1" fmla="*/ 123933 w 242687"/>
              <a:gd name="connsiteY1" fmla="*/ 17870 h 59226"/>
              <a:gd name="connsiteX2" fmla="*/ 212833 w 242687"/>
              <a:gd name="connsiteY2" fmla="*/ 36920 h 59226"/>
              <a:gd name="connsiteX3" fmla="*/ 241408 w 242687"/>
              <a:gd name="connsiteY3" fmla="*/ 55970 h 59226"/>
              <a:gd name="connsiteX4" fmla="*/ 177908 w 242687"/>
              <a:gd name="connsiteY4" fmla="*/ 11520 h 59226"/>
              <a:gd name="connsiteX5" fmla="*/ 127108 w 242687"/>
              <a:gd name="connsiteY5" fmla="*/ 1995 h 59226"/>
              <a:gd name="connsiteX6" fmla="*/ 146158 w 242687"/>
              <a:gd name="connsiteY6" fmla="*/ 5170 h 59226"/>
              <a:gd name="connsiteX7" fmla="*/ 108 w 242687"/>
              <a:gd name="connsiteY7" fmla="*/ 59145 h 5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687" h="59226">
                <a:moveTo>
                  <a:pt x="108" y="59145"/>
                </a:moveTo>
                <a:cubicBezTo>
                  <a:pt x="-3596" y="61262"/>
                  <a:pt x="88479" y="21574"/>
                  <a:pt x="123933" y="17870"/>
                </a:cubicBezTo>
                <a:cubicBezTo>
                  <a:pt x="159387" y="14166"/>
                  <a:pt x="193254" y="30570"/>
                  <a:pt x="212833" y="36920"/>
                </a:cubicBezTo>
                <a:cubicBezTo>
                  <a:pt x="232412" y="43270"/>
                  <a:pt x="247229" y="60203"/>
                  <a:pt x="241408" y="55970"/>
                </a:cubicBezTo>
                <a:cubicBezTo>
                  <a:pt x="235587" y="51737"/>
                  <a:pt x="196958" y="20516"/>
                  <a:pt x="177908" y="11520"/>
                </a:cubicBezTo>
                <a:cubicBezTo>
                  <a:pt x="158858" y="2524"/>
                  <a:pt x="127108" y="1995"/>
                  <a:pt x="127108" y="1995"/>
                </a:cubicBezTo>
                <a:cubicBezTo>
                  <a:pt x="121817" y="937"/>
                  <a:pt x="164679" y="-3297"/>
                  <a:pt x="146158" y="5170"/>
                </a:cubicBezTo>
                <a:cubicBezTo>
                  <a:pt x="127637" y="13637"/>
                  <a:pt x="3812" y="57028"/>
                  <a:pt x="108" y="59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9CB05DD-7094-2219-A027-57287C55FE81}"/>
              </a:ext>
            </a:extLst>
          </p:cNvPr>
          <p:cNvSpPr/>
          <p:nvPr/>
        </p:nvSpPr>
        <p:spPr>
          <a:xfrm>
            <a:off x="4939768" y="1564828"/>
            <a:ext cx="267886" cy="64881"/>
          </a:xfrm>
          <a:custGeom>
            <a:avLst/>
            <a:gdLst>
              <a:gd name="connsiteX0" fmla="*/ 532 w 267886"/>
              <a:gd name="connsiteY0" fmla="*/ 447 h 64881"/>
              <a:gd name="connsiteX1" fmla="*/ 130707 w 267886"/>
              <a:gd name="connsiteY1" fmla="*/ 9972 h 64881"/>
              <a:gd name="connsiteX2" fmla="*/ 264057 w 267886"/>
              <a:gd name="connsiteY2" fmla="*/ 63947 h 64881"/>
              <a:gd name="connsiteX3" fmla="*/ 225957 w 267886"/>
              <a:gd name="connsiteY3" fmla="*/ 41722 h 64881"/>
              <a:gd name="connsiteX4" fmla="*/ 165632 w 267886"/>
              <a:gd name="connsiteY4" fmla="*/ 9972 h 64881"/>
              <a:gd name="connsiteX5" fmla="*/ 181507 w 267886"/>
              <a:gd name="connsiteY5" fmla="*/ 16322 h 64881"/>
              <a:gd name="connsiteX6" fmla="*/ 532 w 267886"/>
              <a:gd name="connsiteY6" fmla="*/ 447 h 6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886" h="64881">
                <a:moveTo>
                  <a:pt x="532" y="447"/>
                </a:moveTo>
                <a:cubicBezTo>
                  <a:pt x="-7935" y="-611"/>
                  <a:pt x="86786" y="-611"/>
                  <a:pt x="130707" y="9972"/>
                </a:cubicBezTo>
                <a:cubicBezTo>
                  <a:pt x="174628" y="20555"/>
                  <a:pt x="248182" y="58655"/>
                  <a:pt x="264057" y="63947"/>
                </a:cubicBezTo>
                <a:cubicBezTo>
                  <a:pt x="279932" y="69239"/>
                  <a:pt x="242361" y="50718"/>
                  <a:pt x="225957" y="41722"/>
                </a:cubicBezTo>
                <a:cubicBezTo>
                  <a:pt x="209553" y="32726"/>
                  <a:pt x="165632" y="9972"/>
                  <a:pt x="165632" y="9972"/>
                </a:cubicBezTo>
                <a:cubicBezTo>
                  <a:pt x="158224" y="5739"/>
                  <a:pt x="203203" y="17380"/>
                  <a:pt x="181507" y="16322"/>
                </a:cubicBezTo>
                <a:cubicBezTo>
                  <a:pt x="159811" y="15264"/>
                  <a:pt x="8999" y="1505"/>
                  <a:pt x="532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4B2BE15-7057-4DE7-7705-32B5D7D34A55}"/>
              </a:ext>
            </a:extLst>
          </p:cNvPr>
          <p:cNvSpPr/>
          <p:nvPr/>
        </p:nvSpPr>
        <p:spPr>
          <a:xfrm>
            <a:off x="3646041" y="2149019"/>
            <a:ext cx="279397" cy="147721"/>
          </a:xfrm>
          <a:custGeom>
            <a:avLst/>
            <a:gdLst>
              <a:gd name="connsiteX0" fmla="*/ 2034 w 279397"/>
              <a:gd name="connsiteY0" fmla="*/ 127456 h 147721"/>
              <a:gd name="connsiteX1" fmla="*/ 68709 w 279397"/>
              <a:gd name="connsiteY1" fmla="*/ 143331 h 147721"/>
              <a:gd name="connsiteX2" fmla="*/ 179834 w 279397"/>
              <a:gd name="connsiteY2" fmla="*/ 140156 h 147721"/>
              <a:gd name="connsiteX3" fmla="*/ 148084 w 279397"/>
              <a:gd name="connsiteY3" fmla="*/ 136981 h 147721"/>
              <a:gd name="connsiteX4" fmla="*/ 278259 w 279397"/>
              <a:gd name="connsiteY4" fmla="*/ 3631 h 147721"/>
              <a:gd name="connsiteX5" fmla="*/ 208409 w 279397"/>
              <a:gd name="connsiteY5" fmla="*/ 44906 h 147721"/>
              <a:gd name="connsiteX6" fmla="*/ 154434 w 279397"/>
              <a:gd name="connsiteY6" fmla="*/ 121106 h 147721"/>
              <a:gd name="connsiteX7" fmla="*/ 132209 w 279397"/>
              <a:gd name="connsiteY7" fmla="*/ 108406 h 147721"/>
              <a:gd name="connsiteX8" fmla="*/ 154434 w 279397"/>
              <a:gd name="connsiteY8" fmla="*/ 86181 h 147721"/>
              <a:gd name="connsiteX9" fmla="*/ 211584 w 279397"/>
              <a:gd name="connsiteY9" fmla="*/ 83006 h 147721"/>
              <a:gd name="connsiteX10" fmla="*/ 170309 w 279397"/>
              <a:gd name="connsiteY10" fmla="*/ 105231 h 147721"/>
              <a:gd name="connsiteX11" fmla="*/ 144909 w 279397"/>
              <a:gd name="connsiteY11" fmla="*/ 124281 h 147721"/>
              <a:gd name="connsiteX12" fmla="*/ 2034 w 279397"/>
              <a:gd name="connsiteY12" fmla="*/ 127456 h 1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397" h="147721">
                <a:moveTo>
                  <a:pt x="2034" y="127456"/>
                </a:moveTo>
                <a:cubicBezTo>
                  <a:pt x="-10666" y="130631"/>
                  <a:pt x="39076" y="141214"/>
                  <a:pt x="68709" y="143331"/>
                </a:cubicBezTo>
                <a:cubicBezTo>
                  <a:pt x="98342" y="145448"/>
                  <a:pt x="166605" y="141214"/>
                  <a:pt x="179834" y="140156"/>
                </a:cubicBezTo>
                <a:cubicBezTo>
                  <a:pt x="193063" y="139098"/>
                  <a:pt x="131680" y="159735"/>
                  <a:pt x="148084" y="136981"/>
                </a:cubicBezTo>
                <a:cubicBezTo>
                  <a:pt x="164488" y="114227"/>
                  <a:pt x="268205" y="18977"/>
                  <a:pt x="278259" y="3631"/>
                </a:cubicBezTo>
                <a:cubicBezTo>
                  <a:pt x="288313" y="-11715"/>
                  <a:pt x="229046" y="25327"/>
                  <a:pt x="208409" y="44906"/>
                </a:cubicBezTo>
                <a:cubicBezTo>
                  <a:pt x="187772" y="64485"/>
                  <a:pt x="167134" y="110523"/>
                  <a:pt x="154434" y="121106"/>
                </a:cubicBezTo>
                <a:cubicBezTo>
                  <a:pt x="141734" y="131689"/>
                  <a:pt x="132209" y="114227"/>
                  <a:pt x="132209" y="108406"/>
                </a:cubicBezTo>
                <a:cubicBezTo>
                  <a:pt x="132209" y="102585"/>
                  <a:pt x="141205" y="90414"/>
                  <a:pt x="154434" y="86181"/>
                </a:cubicBezTo>
                <a:cubicBezTo>
                  <a:pt x="167663" y="81948"/>
                  <a:pt x="208938" y="79831"/>
                  <a:pt x="211584" y="83006"/>
                </a:cubicBezTo>
                <a:cubicBezTo>
                  <a:pt x="214230" y="86181"/>
                  <a:pt x="181421" y="98352"/>
                  <a:pt x="170309" y="105231"/>
                </a:cubicBezTo>
                <a:cubicBezTo>
                  <a:pt x="159197" y="112110"/>
                  <a:pt x="168192" y="120048"/>
                  <a:pt x="144909" y="124281"/>
                </a:cubicBezTo>
                <a:cubicBezTo>
                  <a:pt x="121626" y="128514"/>
                  <a:pt x="14734" y="124281"/>
                  <a:pt x="2034" y="12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8DB2C45-2B96-2E8C-1947-1437210A8542}"/>
              </a:ext>
            </a:extLst>
          </p:cNvPr>
          <p:cNvSpPr/>
          <p:nvPr/>
        </p:nvSpPr>
        <p:spPr>
          <a:xfrm>
            <a:off x="3714729" y="2037647"/>
            <a:ext cx="490488" cy="242156"/>
          </a:xfrm>
          <a:custGeom>
            <a:avLst/>
            <a:gdLst>
              <a:gd name="connsiteX0" fmla="*/ 9546 w 490488"/>
              <a:gd name="connsiteY0" fmla="*/ 242003 h 242156"/>
              <a:gd name="connsiteX1" fmla="*/ 60346 w 490488"/>
              <a:gd name="connsiteY1" fmla="*/ 203903 h 242156"/>
              <a:gd name="connsiteX2" fmla="*/ 21 w 490488"/>
              <a:gd name="connsiteY2" fmla="*/ 121353 h 242156"/>
              <a:gd name="connsiteX3" fmla="*/ 53996 w 490488"/>
              <a:gd name="connsiteY3" fmla="*/ 165803 h 242156"/>
              <a:gd name="connsiteX4" fmla="*/ 101621 w 490488"/>
              <a:gd name="connsiteY4" fmla="*/ 168978 h 242156"/>
              <a:gd name="connsiteX5" fmla="*/ 53996 w 490488"/>
              <a:gd name="connsiteY5" fmla="*/ 89603 h 242156"/>
              <a:gd name="connsiteX6" fmla="*/ 95271 w 490488"/>
              <a:gd name="connsiteY6" fmla="*/ 124528 h 242156"/>
              <a:gd name="connsiteX7" fmla="*/ 177821 w 490488"/>
              <a:gd name="connsiteY7" fmla="*/ 89603 h 242156"/>
              <a:gd name="connsiteX8" fmla="*/ 130196 w 490488"/>
              <a:gd name="connsiteY8" fmla="*/ 102303 h 242156"/>
              <a:gd name="connsiteX9" fmla="*/ 273071 w 490488"/>
              <a:gd name="connsiteY9" fmla="*/ 57853 h 242156"/>
              <a:gd name="connsiteX10" fmla="*/ 225446 w 490488"/>
              <a:gd name="connsiteY10" fmla="*/ 67378 h 242156"/>
              <a:gd name="connsiteX11" fmla="*/ 327046 w 490488"/>
              <a:gd name="connsiteY11" fmla="*/ 61028 h 242156"/>
              <a:gd name="connsiteX12" fmla="*/ 336571 w 490488"/>
              <a:gd name="connsiteY12" fmla="*/ 64203 h 242156"/>
              <a:gd name="connsiteX13" fmla="*/ 377846 w 490488"/>
              <a:gd name="connsiteY13" fmla="*/ 703 h 242156"/>
              <a:gd name="connsiteX14" fmla="*/ 368321 w 490488"/>
              <a:gd name="connsiteY14" fmla="*/ 32453 h 242156"/>
              <a:gd name="connsiteX15" fmla="*/ 412771 w 490488"/>
              <a:gd name="connsiteY15" fmla="*/ 67378 h 242156"/>
              <a:gd name="connsiteX16" fmla="*/ 479446 w 490488"/>
              <a:gd name="connsiteY16" fmla="*/ 134053 h 242156"/>
              <a:gd name="connsiteX17" fmla="*/ 469921 w 490488"/>
              <a:gd name="connsiteY17" fmla="*/ 153103 h 242156"/>
              <a:gd name="connsiteX18" fmla="*/ 384196 w 490488"/>
              <a:gd name="connsiteY18" fmla="*/ 172153 h 242156"/>
              <a:gd name="connsiteX19" fmla="*/ 488971 w 490488"/>
              <a:gd name="connsiteY19" fmla="*/ 162628 h 242156"/>
              <a:gd name="connsiteX20" fmla="*/ 438171 w 490488"/>
              <a:gd name="connsiteY20" fmla="*/ 115003 h 242156"/>
              <a:gd name="connsiteX21" fmla="*/ 327046 w 490488"/>
              <a:gd name="connsiteY21" fmla="*/ 45153 h 242156"/>
              <a:gd name="connsiteX22" fmla="*/ 193696 w 490488"/>
              <a:gd name="connsiteY22" fmla="*/ 70553 h 242156"/>
              <a:gd name="connsiteX23" fmla="*/ 263546 w 490488"/>
              <a:gd name="connsiteY23" fmla="*/ 73728 h 242156"/>
              <a:gd name="connsiteX24" fmla="*/ 180996 w 490488"/>
              <a:gd name="connsiteY24" fmla="*/ 108653 h 242156"/>
              <a:gd name="connsiteX25" fmla="*/ 123846 w 490488"/>
              <a:gd name="connsiteY25" fmla="*/ 165803 h 242156"/>
              <a:gd name="connsiteX26" fmla="*/ 158771 w 490488"/>
              <a:gd name="connsiteY26" fmla="*/ 134053 h 242156"/>
              <a:gd name="connsiteX27" fmla="*/ 95271 w 490488"/>
              <a:gd name="connsiteY27" fmla="*/ 191203 h 242156"/>
              <a:gd name="connsiteX28" fmla="*/ 9546 w 490488"/>
              <a:gd name="connsiteY28" fmla="*/ 242003 h 24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0488" h="242156">
                <a:moveTo>
                  <a:pt x="9546" y="242003"/>
                </a:moveTo>
                <a:cubicBezTo>
                  <a:pt x="3725" y="244120"/>
                  <a:pt x="61934" y="224011"/>
                  <a:pt x="60346" y="203903"/>
                </a:cubicBezTo>
                <a:cubicBezTo>
                  <a:pt x="58759" y="183795"/>
                  <a:pt x="1079" y="127703"/>
                  <a:pt x="21" y="121353"/>
                </a:cubicBezTo>
                <a:cubicBezTo>
                  <a:pt x="-1037" y="115003"/>
                  <a:pt x="37063" y="157866"/>
                  <a:pt x="53996" y="165803"/>
                </a:cubicBezTo>
                <a:cubicBezTo>
                  <a:pt x="70929" y="173740"/>
                  <a:pt x="101621" y="181678"/>
                  <a:pt x="101621" y="168978"/>
                </a:cubicBezTo>
                <a:cubicBezTo>
                  <a:pt x="101621" y="156278"/>
                  <a:pt x="55054" y="97011"/>
                  <a:pt x="53996" y="89603"/>
                </a:cubicBezTo>
                <a:cubicBezTo>
                  <a:pt x="52938" y="82195"/>
                  <a:pt x="74634" y="124528"/>
                  <a:pt x="95271" y="124528"/>
                </a:cubicBezTo>
                <a:cubicBezTo>
                  <a:pt x="115908" y="124528"/>
                  <a:pt x="172000" y="93307"/>
                  <a:pt x="177821" y="89603"/>
                </a:cubicBezTo>
                <a:cubicBezTo>
                  <a:pt x="183642" y="85899"/>
                  <a:pt x="114321" y="107595"/>
                  <a:pt x="130196" y="102303"/>
                </a:cubicBezTo>
                <a:cubicBezTo>
                  <a:pt x="146071" y="97011"/>
                  <a:pt x="257196" y="63674"/>
                  <a:pt x="273071" y="57853"/>
                </a:cubicBezTo>
                <a:cubicBezTo>
                  <a:pt x="288946" y="52032"/>
                  <a:pt x="225446" y="67378"/>
                  <a:pt x="225446" y="67378"/>
                </a:cubicBezTo>
                <a:lnTo>
                  <a:pt x="327046" y="61028"/>
                </a:lnTo>
                <a:cubicBezTo>
                  <a:pt x="345567" y="60499"/>
                  <a:pt x="328104" y="74257"/>
                  <a:pt x="336571" y="64203"/>
                </a:cubicBezTo>
                <a:cubicBezTo>
                  <a:pt x="345038" y="54149"/>
                  <a:pt x="372554" y="5995"/>
                  <a:pt x="377846" y="703"/>
                </a:cubicBezTo>
                <a:cubicBezTo>
                  <a:pt x="383138" y="-4589"/>
                  <a:pt x="362500" y="21341"/>
                  <a:pt x="368321" y="32453"/>
                </a:cubicBezTo>
                <a:cubicBezTo>
                  <a:pt x="374142" y="43565"/>
                  <a:pt x="394250" y="50445"/>
                  <a:pt x="412771" y="67378"/>
                </a:cubicBezTo>
                <a:cubicBezTo>
                  <a:pt x="431292" y="84311"/>
                  <a:pt x="479446" y="134053"/>
                  <a:pt x="479446" y="134053"/>
                </a:cubicBezTo>
                <a:cubicBezTo>
                  <a:pt x="488971" y="148340"/>
                  <a:pt x="485796" y="146753"/>
                  <a:pt x="469921" y="153103"/>
                </a:cubicBezTo>
                <a:cubicBezTo>
                  <a:pt x="454046" y="159453"/>
                  <a:pt x="381021" y="170566"/>
                  <a:pt x="384196" y="172153"/>
                </a:cubicBezTo>
                <a:cubicBezTo>
                  <a:pt x="387371" y="173740"/>
                  <a:pt x="479975" y="172153"/>
                  <a:pt x="488971" y="162628"/>
                </a:cubicBezTo>
                <a:cubicBezTo>
                  <a:pt x="497967" y="153103"/>
                  <a:pt x="465158" y="134582"/>
                  <a:pt x="438171" y="115003"/>
                </a:cubicBezTo>
                <a:cubicBezTo>
                  <a:pt x="411184" y="95424"/>
                  <a:pt x="367792" y="52561"/>
                  <a:pt x="327046" y="45153"/>
                </a:cubicBezTo>
                <a:cubicBezTo>
                  <a:pt x="286300" y="37745"/>
                  <a:pt x="204279" y="65790"/>
                  <a:pt x="193696" y="70553"/>
                </a:cubicBezTo>
                <a:cubicBezTo>
                  <a:pt x="183113" y="75315"/>
                  <a:pt x="265663" y="67378"/>
                  <a:pt x="263546" y="73728"/>
                </a:cubicBezTo>
                <a:cubicBezTo>
                  <a:pt x="261429" y="80078"/>
                  <a:pt x="204279" y="93307"/>
                  <a:pt x="180996" y="108653"/>
                </a:cubicBezTo>
                <a:cubicBezTo>
                  <a:pt x="157713" y="123999"/>
                  <a:pt x="127550" y="161570"/>
                  <a:pt x="123846" y="165803"/>
                </a:cubicBezTo>
                <a:cubicBezTo>
                  <a:pt x="120142" y="170036"/>
                  <a:pt x="163533" y="129820"/>
                  <a:pt x="158771" y="134053"/>
                </a:cubicBezTo>
                <a:cubicBezTo>
                  <a:pt x="154009" y="138286"/>
                  <a:pt x="113263" y="177445"/>
                  <a:pt x="95271" y="191203"/>
                </a:cubicBezTo>
                <a:cubicBezTo>
                  <a:pt x="77279" y="204961"/>
                  <a:pt x="15367" y="239886"/>
                  <a:pt x="9546" y="24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C2D0792-BC48-375C-3B0A-6395FD3452D4}"/>
              </a:ext>
            </a:extLst>
          </p:cNvPr>
          <p:cNvSpPr/>
          <p:nvPr/>
        </p:nvSpPr>
        <p:spPr>
          <a:xfrm>
            <a:off x="3749639" y="2228844"/>
            <a:ext cx="384458" cy="70085"/>
          </a:xfrm>
          <a:custGeom>
            <a:avLst/>
            <a:gdLst>
              <a:gd name="connsiteX0" fmla="*/ 36 w 384458"/>
              <a:gd name="connsiteY0" fmla="*/ 69856 h 70085"/>
              <a:gd name="connsiteX1" fmla="*/ 117511 w 384458"/>
              <a:gd name="connsiteY1" fmla="*/ 9531 h 70085"/>
              <a:gd name="connsiteX2" fmla="*/ 85761 w 384458"/>
              <a:gd name="connsiteY2" fmla="*/ 9531 h 70085"/>
              <a:gd name="connsiteX3" fmla="*/ 187361 w 384458"/>
              <a:gd name="connsiteY3" fmla="*/ 12706 h 70085"/>
              <a:gd name="connsiteX4" fmla="*/ 123861 w 384458"/>
              <a:gd name="connsiteY4" fmla="*/ 41281 h 70085"/>
              <a:gd name="connsiteX5" fmla="*/ 196886 w 384458"/>
              <a:gd name="connsiteY5" fmla="*/ 28581 h 70085"/>
              <a:gd name="connsiteX6" fmla="*/ 266736 w 384458"/>
              <a:gd name="connsiteY6" fmla="*/ 60331 h 70085"/>
              <a:gd name="connsiteX7" fmla="*/ 263561 w 384458"/>
              <a:gd name="connsiteY7" fmla="*/ 31756 h 70085"/>
              <a:gd name="connsiteX8" fmla="*/ 301661 w 384458"/>
              <a:gd name="connsiteY8" fmla="*/ 22231 h 70085"/>
              <a:gd name="connsiteX9" fmla="*/ 330236 w 384458"/>
              <a:gd name="connsiteY9" fmla="*/ 34931 h 70085"/>
              <a:gd name="connsiteX10" fmla="*/ 333411 w 384458"/>
              <a:gd name="connsiteY10" fmla="*/ 6 h 70085"/>
              <a:gd name="connsiteX11" fmla="*/ 384211 w 384458"/>
              <a:gd name="connsiteY11" fmla="*/ 38106 h 70085"/>
              <a:gd name="connsiteX12" fmla="*/ 349286 w 384458"/>
              <a:gd name="connsiteY12" fmla="*/ 6 h 70085"/>
              <a:gd name="connsiteX13" fmla="*/ 273086 w 384458"/>
              <a:gd name="connsiteY13" fmla="*/ 34931 h 70085"/>
              <a:gd name="connsiteX14" fmla="*/ 263561 w 384458"/>
              <a:gd name="connsiteY14" fmla="*/ 38106 h 70085"/>
              <a:gd name="connsiteX15" fmla="*/ 219111 w 384458"/>
              <a:gd name="connsiteY15" fmla="*/ 19056 h 70085"/>
              <a:gd name="connsiteX16" fmla="*/ 133386 w 384458"/>
              <a:gd name="connsiteY16" fmla="*/ 60331 h 70085"/>
              <a:gd name="connsiteX17" fmla="*/ 171486 w 384458"/>
              <a:gd name="connsiteY17" fmla="*/ 25406 h 70085"/>
              <a:gd name="connsiteX18" fmla="*/ 111161 w 384458"/>
              <a:gd name="connsiteY18" fmla="*/ 34931 h 70085"/>
              <a:gd name="connsiteX19" fmla="*/ 130211 w 384458"/>
              <a:gd name="connsiteY19" fmla="*/ 53981 h 70085"/>
              <a:gd name="connsiteX20" fmla="*/ 104811 w 384458"/>
              <a:gd name="connsiteY20" fmla="*/ 31756 h 70085"/>
              <a:gd name="connsiteX21" fmla="*/ 36 w 384458"/>
              <a:gd name="connsiteY21" fmla="*/ 69856 h 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458" h="70085">
                <a:moveTo>
                  <a:pt x="36" y="69856"/>
                </a:moveTo>
                <a:cubicBezTo>
                  <a:pt x="2153" y="66152"/>
                  <a:pt x="103224" y="19585"/>
                  <a:pt x="117511" y="9531"/>
                </a:cubicBezTo>
                <a:cubicBezTo>
                  <a:pt x="131798" y="-523"/>
                  <a:pt x="74119" y="9002"/>
                  <a:pt x="85761" y="9531"/>
                </a:cubicBezTo>
                <a:cubicBezTo>
                  <a:pt x="97403" y="10060"/>
                  <a:pt x="181011" y="7414"/>
                  <a:pt x="187361" y="12706"/>
                </a:cubicBezTo>
                <a:cubicBezTo>
                  <a:pt x="193711" y="17998"/>
                  <a:pt x="122274" y="38635"/>
                  <a:pt x="123861" y="41281"/>
                </a:cubicBezTo>
                <a:cubicBezTo>
                  <a:pt x="125449" y="43927"/>
                  <a:pt x="173074" y="25406"/>
                  <a:pt x="196886" y="28581"/>
                </a:cubicBezTo>
                <a:cubicBezTo>
                  <a:pt x="220699" y="31756"/>
                  <a:pt x="255624" y="59802"/>
                  <a:pt x="266736" y="60331"/>
                </a:cubicBezTo>
                <a:cubicBezTo>
                  <a:pt x="277848" y="60860"/>
                  <a:pt x="257740" y="38106"/>
                  <a:pt x="263561" y="31756"/>
                </a:cubicBezTo>
                <a:cubicBezTo>
                  <a:pt x="269382" y="25406"/>
                  <a:pt x="290549" y="21702"/>
                  <a:pt x="301661" y="22231"/>
                </a:cubicBezTo>
                <a:cubicBezTo>
                  <a:pt x="312773" y="22760"/>
                  <a:pt x="324944" y="38635"/>
                  <a:pt x="330236" y="34931"/>
                </a:cubicBezTo>
                <a:cubicBezTo>
                  <a:pt x="335528" y="31227"/>
                  <a:pt x="324415" y="-523"/>
                  <a:pt x="333411" y="6"/>
                </a:cubicBezTo>
                <a:cubicBezTo>
                  <a:pt x="342407" y="535"/>
                  <a:pt x="381565" y="38106"/>
                  <a:pt x="384211" y="38106"/>
                </a:cubicBezTo>
                <a:cubicBezTo>
                  <a:pt x="386857" y="38106"/>
                  <a:pt x="367807" y="535"/>
                  <a:pt x="349286" y="6"/>
                </a:cubicBezTo>
                <a:cubicBezTo>
                  <a:pt x="330765" y="-523"/>
                  <a:pt x="273086" y="34931"/>
                  <a:pt x="273086" y="34931"/>
                </a:cubicBezTo>
                <a:cubicBezTo>
                  <a:pt x="258798" y="41281"/>
                  <a:pt x="272557" y="40752"/>
                  <a:pt x="263561" y="38106"/>
                </a:cubicBezTo>
                <a:cubicBezTo>
                  <a:pt x="254565" y="35460"/>
                  <a:pt x="240807" y="15352"/>
                  <a:pt x="219111" y="19056"/>
                </a:cubicBezTo>
                <a:cubicBezTo>
                  <a:pt x="197415" y="22760"/>
                  <a:pt x="141323" y="59273"/>
                  <a:pt x="133386" y="60331"/>
                </a:cubicBezTo>
                <a:cubicBezTo>
                  <a:pt x="125449" y="61389"/>
                  <a:pt x="175190" y="29639"/>
                  <a:pt x="171486" y="25406"/>
                </a:cubicBezTo>
                <a:cubicBezTo>
                  <a:pt x="167782" y="21173"/>
                  <a:pt x="118040" y="30169"/>
                  <a:pt x="111161" y="34931"/>
                </a:cubicBezTo>
                <a:cubicBezTo>
                  <a:pt x="104282" y="39693"/>
                  <a:pt x="131269" y="54510"/>
                  <a:pt x="130211" y="53981"/>
                </a:cubicBezTo>
                <a:cubicBezTo>
                  <a:pt x="129153" y="53452"/>
                  <a:pt x="121744" y="32285"/>
                  <a:pt x="104811" y="31756"/>
                </a:cubicBezTo>
                <a:cubicBezTo>
                  <a:pt x="87878" y="31227"/>
                  <a:pt x="-2081" y="73560"/>
                  <a:pt x="36" y="69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683A3B2-A7AB-A3CE-138A-E040A2EDBF74}"/>
              </a:ext>
            </a:extLst>
          </p:cNvPr>
          <p:cNvSpPr/>
          <p:nvPr/>
        </p:nvSpPr>
        <p:spPr>
          <a:xfrm>
            <a:off x="3933808" y="2084523"/>
            <a:ext cx="233583" cy="156759"/>
          </a:xfrm>
          <a:custGeom>
            <a:avLst/>
            <a:gdLst>
              <a:gd name="connsiteX0" fmla="*/ 25417 w 233583"/>
              <a:gd name="connsiteY0" fmla="*/ 10977 h 156759"/>
              <a:gd name="connsiteX1" fmla="*/ 17 w 233583"/>
              <a:gd name="connsiteY1" fmla="*/ 87177 h 156759"/>
              <a:gd name="connsiteX2" fmla="*/ 22242 w 233583"/>
              <a:gd name="connsiteY2" fmla="*/ 150677 h 156759"/>
              <a:gd name="connsiteX3" fmla="*/ 66692 w 233583"/>
              <a:gd name="connsiteY3" fmla="*/ 153852 h 156759"/>
              <a:gd name="connsiteX4" fmla="*/ 146067 w 233583"/>
              <a:gd name="connsiteY4" fmla="*/ 147502 h 156759"/>
              <a:gd name="connsiteX5" fmla="*/ 231792 w 233583"/>
              <a:gd name="connsiteY5" fmla="*/ 118927 h 156759"/>
              <a:gd name="connsiteX6" fmla="*/ 203217 w 233583"/>
              <a:gd name="connsiteY6" fmla="*/ 106227 h 156759"/>
              <a:gd name="connsiteX7" fmla="*/ 190517 w 233583"/>
              <a:gd name="connsiteY7" fmla="*/ 84002 h 156759"/>
              <a:gd name="connsiteX8" fmla="*/ 193692 w 233583"/>
              <a:gd name="connsiteY8" fmla="*/ 39552 h 156759"/>
              <a:gd name="connsiteX9" fmla="*/ 171467 w 233583"/>
              <a:gd name="connsiteY9" fmla="*/ 10977 h 156759"/>
              <a:gd name="connsiteX10" fmla="*/ 133367 w 233583"/>
              <a:gd name="connsiteY10" fmla="*/ 1452 h 156759"/>
              <a:gd name="connsiteX11" fmla="*/ 25417 w 233583"/>
              <a:gd name="connsiteY11" fmla="*/ 10977 h 1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83" h="156759">
                <a:moveTo>
                  <a:pt x="25417" y="10977"/>
                </a:moveTo>
                <a:cubicBezTo>
                  <a:pt x="3192" y="25265"/>
                  <a:pt x="546" y="63894"/>
                  <a:pt x="17" y="87177"/>
                </a:cubicBezTo>
                <a:cubicBezTo>
                  <a:pt x="-512" y="110460"/>
                  <a:pt x="11130" y="139565"/>
                  <a:pt x="22242" y="150677"/>
                </a:cubicBezTo>
                <a:cubicBezTo>
                  <a:pt x="33354" y="161789"/>
                  <a:pt x="46055" y="154381"/>
                  <a:pt x="66692" y="153852"/>
                </a:cubicBezTo>
                <a:cubicBezTo>
                  <a:pt x="87329" y="153323"/>
                  <a:pt x="118550" y="153323"/>
                  <a:pt x="146067" y="147502"/>
                </a:cubicBezTo>
                <a:cubicBezTo>
                  <a:pt x="173584" y="141681"/>
                  <a:pt x="222267" y="125806"/>
                  <a:pt x="231792" y="118927"/>
                </a:cubicBezTo>
                <a:cubicBezTo>
                  <a:pt x="241317" y="112048"/>
                  <a:pt x="210096" y="112048"/>
                  <a:pt x="203217" y="106227"/>
                </a:cubicBezTo>
                <a:cubicBezTo>
                  <a:pt x="196338" y="100406"/>
                  <a:pt x="192104" y="95114"/>
                  <a:pt x="190517" y="84002"/>
                </a:cubicBezTo>
                <a:cubicBezTo>
                  <a:pt x="188930" y="72890"/>
                  <a:pt x="196867" y="51723"/>
                  <a:pt x="193692" y="39552"/>
                </a:cubicBezTo>
                <a:cubicBezTo>
                  <a:pt x="190517" y="27381"/>
                  <a:pt x="181521" y="17327"/>
                  <a:pt x="171467" y="10977"/>
                </a:cubicBezTo>
                <a:cubicBezTo>
                  <a:pt x="161413" y="4627"/>
                  <a:pt x="152417" y="3039"/>
                  <a:pt x="133367" y="1452"/>
                </a:cubicBezTo>
                <a:cubicBezTo>
                  <a:pt x="114317" y="-135"/>
                  <a:pt x="47642" y="-3311"/>
                  <a:pt x="25417" y="10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97DF9A3E-EC22-AC6B-1385-7C5CF996F1FD}"/>
              </a:ext>
            </a:extLst>
          </p:cNvPr>
          <p:cNvSpPr/>
          <p:nvPr/>
        </p:nvSpPr>
        <p:spPr>
          <a:xfrm>
            <a:off x="3994126" y="2147185"/>
            <a:ext cx="51158" cy="51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90B6AA0-C053-1533-5664-0E6EB0C997D0}"/>
              </a:ext>
            </a:extLst>
          </p:cNvPr>
          <p:cNvSpPr/>
          <p:nvPr/>
        </p:nvSpPr>
        <p:spPr>
          <a:xfrm>
            <a:off x="3647492" y="2053785"/>
            <a:ext cx="480040" cy="189053"/>
          </a:xfrm>
          <a:custGeom>
            <a:avLst/>
            <a:gdLst>
              <a:gd name="connsiteX0" fmla="*/ 583 w 480040"/>
              <a:gd name="connsiteY0" fmla="*/ 187765 h 189053"/>
              <a:gd name="connsiteX1" fmla="*/ 89483 w 480040"/>
              <a:gd name="connsiteY1" fmla="*/ 168715 h 189053"/>
              <a:gd name="connsiteX2" fmla="*/ 67258 w 480040"/>
              <a:gd name="connsiteY2" fmla="*/ 168715 h 189053"/>
              <a:gd name="connsiteX3" fmla="*/ 181558 w 480040"/>
              <a:gd name="connsiteY3" fmla="*/ 76640 h 189053"/>
              <a:gd name="connsiteX4" fmla="*/ 175208 w 480040"/>
              <a:gd name="connsiteY4" fmla="*/ 82990 h 189053"/>
              <a:gd name="connsiteX5" fmla="*/ 311733 w 480040"/>
              <a:gd name="connsiteY5" fmla="*/ 3615 h 189053"/>
              <a:gd name="connsiteX6" fmla="*/ 295858 w 480040"/>
              <a:gd name="connsiteY6" fmla="*/ 13140 h 189053"/>
              <a:gd name="connsiteX7" fmla="*/ 413333 w 480040"/>
              <a:gd name="connsiteY7" fmla="*/ 9965 h 189053"/>
              <a:gd name="connsiteX8" fmla="*/ 480008 w 480040"/>
              <a:gd name="connsiteY8" fmla="*/ 25840 h 189053"/>
              <a:gd name="connsiteX9" fmla="*/ 419683 w 480040"/>
              <a:gd name="connsiteY9" fmla="*/ 9965 h 189053"/>
              <a:gd name="connsiteX10" fmla="*/ 260933 w 480040"/>
              <a:gd name="connsiteY10" fmla="*/ 13140 h 189053"/>
              <a:gd name="connsiteX11" fmla="*/ 276808 w 480040"/>
              <a:gd name="connsiteY11" fmla="*/ 29015 h 189053"/>
              <a:gd name="connsiteX12" fmla="*/ 178383 w 480040"/>
              <a:gd name="connsiteY12" fmla="*/ 86165 h 189053"/>
              <a:gd name="connsiteX13" fmla="*/ 140283 w 480040"/>
              <a:gd name="connsiteY13" fmla="*/ 127440 h 189053"/>
              <a:gd name="connsiteX14" fmla="*/ 583 w 480040"/>
              <a:gd name="connsiteY14" fmla="*/ 187765 h 1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0040" h="189053">
                <a:moveTo>
                  <a:pt x="583" y="187765"/>
                </a:moveTo>
                <a:cubicBezTo>
                  <a:pt x="-7884" y="194644"/>
                  <a:pt x="78370" y="171890"/>
                  <a:pt x="89483" y="168715"/>
                </a:cubicBezTo>
                <a:cubicBezTo>
                  <a:pt x="100596" y="165540"/>
                  <a:pt x="51912" y="184061"/>
                  <a:pt x="67258" y="168715"/>
                </a:cubicBezTo>
                <a:cubicBezTo>
                  <a:pt x="82604" y="153369"/>
                  <a:pt x="163566" y="90928"/>
                  <a:pt x="181558" y="76640"/>
                </a:cubicBezTo>
                <a:cubicBezTo>
                  <a:pt x="199550" y="62352"/>
                  <a:pt x="153512" y="95161"/>
                  <a:pt x="175208" y="82990"/>
                </a:cubicBezTo>
                <a:cubicBezTo>
                  <a:pt x="196904" y="70819"/>
                  <a:pt x="291625" y="15257"/>
                  <a:pt x="311733" y="3615"/>
                </a:cubicBezTo>
                <a:cubicBezTo>
                  <a:pt x="331841" y="-8027"/>
                  <a:pt x="278925" y="12082"/>
                  <a:pt x="295858" y="13140"/>
                </a:cubicBezTo>
                <a:cubicBezTo>
                  <a:pt x="312791" y="14198"/>
                  <a:pt x="382641" y="7848"/>
                  <a:pt x="413333" y="9965"/>
                </a:cubicBezTo>
                <a:cubicBezTo>
                  <a:pt x="444025" y="12082"/>
                  <a:pt x="478950" y="25840"/>
                  <a:pt x="480008" y="25840"/>
                </a:cubicBezTo>
                <a:cubicBezTo>
                  <a:pt x="481066" y="25840"/>
                  <a:pt x="456195" y="12082"/>
                  <a:pt x="419683" y="9965"/>
                </a:cubicBezTo>
                <a:cubicBezTo>
                  <a:pt x="383171" y="7848"/>
                  <a:pt x="260933" y="13140"/>
                  <a:pt x="260933" y="13140"/>
                </a:cubicBezTo>
                <a:cubicBezTo>
                  <a:pt x="237121" y="16315"/>
                  <a:pt x="290566" y="16844"/>
                  <a:pt x="276808" y="29015"/>
                </a:cubicBezTo>
                <a:cubicBezTo>
                  <a:pt x="263050" y="41186"/>
                  <a:pt x="201137" y="69761"/>
                  <a:pt x="178383" y="86165"/>
                </a:cubicBezTo>
                <a:cubicBezTo>
                  <a:pt x="155629" y="102569"/>
                  <a:pt x="161979" y="111565"/>
                  <a:pt x="140283" y="127440"/>
                </a:cubicBezTo>
                <a:cubicBezTo>
                  <a:pt x="118587" y="143315"/>
                  <a:pt x="9050" y="180886"/>
                  <a:pt x="583" y="18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2B595DF-1E80-3CE0-1537-0A7E5CD86CF0}"/>
              </a:ext>
            </a:extLst>
          </p:cNvPr>
          <p:cNvSpPr/>
          <p:nvPr/>
        </p:nvSpPr>
        <p:spPr>
          <a:xfrm>
            <a:off x="3777967" y="2038731"/>
            <a:ext cx="440907" cy="113272"/>
          </a:xfrm>
          <a:custGeom>
            <a:avLst/>
            <a:gdLst>
              <a:gd name="connsiteX0" fmla="*/ 283 w 440907"/>
              <a:gd name="connsiteY0" fmla="*/ 82169 h 113272"/>
              <a:gd name="connsiteX1" fmla="*/ 187608 w 440907"/>
              <a:gd name="connsiteY1" fmla="*/ 15494 h 113272"/>
              <a:gd name="connsiteX2" fmla="*/ 282858 w 440907"/>
              <a:gd name="connsiteY2" fmla="*/ 25019 h 113272"/>
              <a:gd name="connsiteX3" fmla="*/ 292383 w 440907"/>
              <a:gd name="connsiteY3" fmla="*/ 9144 h 113272"/>
              <a:gd name="connsiteX4" fmla="*/ 435258 w 440907"/>
              <a:gd name="connsiteY4" fmla="*/ 110744 h 113272"/>
              <a:gd name="connsiteX5" fmla="*/ 393983 w 440907"/>
              <a:gd name="connsiteY5" fmla="*/ 75819 h 113272"/>
              <a:gd name="connsiteX6" fmla="*/ 225708 w 440907"/>
              <a:gd name="connsiteY6" fmla="*/ 2794 h 113272"/>
              <a:gd name="connsiteX7" fmla="*/ 228883 w 440907"/>
              <a:gd name="connsiteY7" fmla="*/ 15494 h 113272"/>
              <a:gd name="connsiteX8" fmla="*/ 146333 w 440907"/>
              <a:gd name="connsiteY8" fmla="*/ 18669 h 113272"/>
              <a:gd name="connsiteX9" fmla="*/ 283 w 440907"/>
              <a:gd name="connsiteY9" fmla="*/ 82169 h 11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907" h="113272">
                <a:moveTo>
                  <a:pt x="283" y="82169"/>
                </a:moveTo>
                <a:cubicBezTo>
                  <a:pt x="7162" y="81640"/>
                  <a:pt x="140512" y="25019"/>
                  <a:pt x="187608" y="15494"/>
                </a:cubicBezTo>
                <a:cubicBezTo>
                  <a:pt x="234704" y="5969"/>
                  <a:pt x="265396" y="26077"/>
                  <a:pt x="282858" y="25019"/>
                </a:cubicBezTo>
                <a:cubicBezTo>
                  <a:pt x="300320" y="23961"/>
                  <a:pt x="266983" y="-5143"/>
                  <a:pt x="292383" y="9144"/>
                </a:cubicBezTo>
                <a:cubicBezTo>
                  <a:pt x="317783" y="23431"/>
                  <a:pt x="418325" y="99632"/>
                  <a:pt x="435258" y="110744"/>
                </a:cubicBezTo>
                <a:cubicBezTo>
                  <a:pt x="452191" y="121856"/>
                  <a:pt x="428908" y="93811"/>
                  <a:pt x="393983" y="75819"/>
                </a:cubicBezTo>
                <a:cubicBezTo>
                  <a:pt x="359058" y="57827"/>
                  <a:pt x="225708" y="2794"/>
                  <a:pt x="225708" y="2794"/>
                </a:cubicBezTo>
                <a:cubicBezTo>
                  <a:pt x="198191" y="-7260"/>
                  <a:pt x="242112" y="12848"/>
                  <a:pt x="228883" y="15494"/>
                </a:cubicBezTo>
                <a:cubicBezTo>
                  <a:pt x="215654" y="18140"/>
                  <a:pt x="179141" y="10202"/>
                  <a:pt x="146333" y="18669"/>
                </a:cubicBezTo>
                <a:cubicBezTo>
                  <a:pt x="113525" y="27136"/>
                  <a:pt x="-6596" y="82698"/>
                  <a:pt x="283" y="8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22643DD-E804-F534-EC19-1CA4BCD6101E}"/>
              </a:ext>
            </a:extLst>
          </p:cNvPr>
          <p:cNvSpPr/>
          <p:nvPr/>
        </p:nvSpPr>
        <p:spPr>
          <a:xfrm>
            <a:off x="4117965" y="2108197"/>
            <a:ext cx="70029" cy="101612"/>
          </a:xfrm>
          <a:custGeom>
            <a:avLst/>
            <a:gdLst>
              <a:gd name="connsiteX0" fmla="*/ 22235 w 70029"/>
              <a:gd name="connsiteY0" fmla="*/ 3 h 101612"/>
              <a:gd name="connsiteX1" fmla="*/ 19060 w 70029"/>
              <a:gd name="connsiteY1" fmla="*/ 79378 h 101612"/>
              <a:gd name="connsiteX2" fmla="*/ 34935 w 70029"/>
              <a:gd name="connsiteY2" fmla="*/ 88903 h 101612"/>
              <a:gd name="connsiteX3" fmla="*/ 69860 w 70029"/>
              <a:gd name="connsiteY3" fmla="*/ 79378 h 101612"/>
              <a:gd name="connsiteX4" fmla="*/ 19060 w 70029"/>
              <a:gd name="connsiteY4" fmla="*/ 101603 h 101612"/>
              <a:gd name="connsiteX5" fmla="*/ 10 w 70029"/>
              <a:gd name="connsiteY5" fmla="*/ 76203 h 101612"/>
              <a:gd name="connsiteX6" fmla="*/ 22235 w 70029"/>
              <a:gd name="connsiteY6" fmla="*/ 3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29" h="101612">
                <a:moveTo>
                  <a:pt x="22235" y="3"/>
                </a:moveTo>
                <a:cubicBezTo>
                  <a:pt x="25410" y="532"/>
                  <a:pt x="19060" y="79378"/>
                  <a:pt x="19060" y="79378"/>
                </a:cubicBezTo>
                <a:cubicBezTo>
                  <a:pt x="21177" y="94195"/>
                  <a:pt x="26468" y="88903"/>
                  <a:pt x="34935" y="88903"/>
                </a:cubicBezTo>
                <a:cubicBezTo>
                  <a:pt x="43402" y="88903"/>
                  <a:pt x="72506" y="77261"/>
                  <a:pt x="69860" y="79378"/>
                </a:cubicBezTo>
                <a:cubicBezTo>
                  <a:pt x="67214" y="81495"/>
                  <a:pt x="30702" y="102132"/>
                  <a:pt x="19060" y="101603"/>
                </a:cubicBezTo>
                <a:cubicBezTo>
                  <a:pt x="7418" y="101074"/>
                  <a:pt x="539" y="89432"/>
                  <a:pt x="10" y="76203"/>
                </a:cubicBezTo>
                <a:cubicBezTo>
                  <a:pt x="-519" y="62974"/>
                  <a:pt x="19060" y="-526"/>
                  <a:pt x="222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67EDED2-AF69-2480-6453-44FF355B9EC4}"/>
              </a:ext>
            </a:extLst>
          </p:cNvPr>
          <p:cNvSpPr/>
          <p:nvPr/>
        </p:nvSpPr>
        <p:spPr>
          <a:xfrm>
            <a:off x="3638491" y="2152618"/>
            <a:ext cx="223151" cy="162031"/>
          </a:xfrm>
          <a:custGeom>
            <a:avLst/>
            <a:gdLst>
              <a:gd name="connsiteX0" fmla="*/ 212784 w 223151"/>
              <a:gd name="connsiteY0" fmla="*/ 32 h 162031"/>
              <a:gd name="connsiteX1" fmla="*/ 142934 w 223151"/>
              <a:gd name="connsiteY1" fmla="*/ 73057 h 162031"/>
              <a:gd name="connsiteX2" fmla="*/ 108009 w 223151"/>
              <a:gd name="connsiteY2" fmla="*/ 101632 h 162031"/>
              <a:gd name="connsiteX3" fmla="*/ 59 w 223151"/>
              <a:gd name="connsiteY3" fmla="*/ 133382 h 162031"/>
              <a:gd name="connsiteX4" fmla="*/ 123884 w 223151"/>
              <a:gd name="connsiteY4" fmla="*/ 120682 h 162031"/>
              <a:gd name="connsiteX5" fmla="*/ 222309 w 223151"/>
              <a:gd name="connsiteY5" fmla="*/ 161957 h 162031"/>
              <a:gd name="connsiteX6" fmla="*/ 168334 w 223151"/>
              <a:gd name="connsiteY6" fmla="*/ 130207 h 162031"/>
              <a:gd name="connsiteX7" fmla="*/ 114359 w 223151"/>
              <a:gd name="connsiteY7" fmla="*/ 107982 h 162031"/>
              <a:gd name="connsiteX8" fmla="*/ 174684 w 223151"/>
              <a:gd name="connsiteY8" fmla="*/ 101632 h 162031"/>
              <a:gd name="connsiteX9" fmla="*/ 101659 w 223151"/>
              <a:gd name="connsiteY9" fmla="*/ 98457 h 162031"/>
              <a:gd name="connsiteX10" fmla="*/ 123884 w 223151"/>
              <a:gd name="connsiteY10" fmla="*/ 82582 h 162031"/>
              <a:gd name="connsiteX11" fmla="*/ 212784 w 223151"/>
              <a:gd name="connsiteY11" fmla="*/ 32 h 16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151" h="162031">
                <a:moveTo>
                  <a:pt x="212784" y="32"/>
                </a:moveTo>
                <a:cubicBezTo>
                  <a:pt x="215959" y="-1555"/>
                  <a:pt x="160396" y="56124"/>
                  <a:pt x="142934" y="73057"/>
                </a:cubicBezTo>
                <a:cubicBezTo>
                  <a:pt x="125472" y="89990"/>
                  <a:pt x="131821" y="91578"/>
                  <a:pt x="108009" y="101632"/>
                </a:cubicBezTo>
                <a:cubicBezTo>
                  <a:pt x="84197" y="111686"/>
                  <a:pt x="-2587" y="130207"/>
                  <a:pt x="59" y="133382"/>
                </a:cubicBezTo>
                <a:cubicBezTo>
                  <a:pt x="2705" y="136557"/>
                  <a:pt x="86842" y="115920"/>
                  <a:pt x="123884" y="120682"/>
                </a:cubicBezTo>
                <a:cubicBezTo>
                  <a:pt x="160926" y="125444"/>
                  <a:pt x="214901" y="160370"/>
                  <a:pt x="222309" y="161957"/>
                </a:cubicBezTo>
                <a:cubicBezTo>
                  <a:pt x="229717" y="163544"/>
                  <a:pt x="186326" y="139203"/>
                  <a:pt x="168334" y="130207"/>
                </a:cubicBezTo>
                <a:cubicBezTo>
                  <a:pt x="150342" y="121211"/>
                  <a:pt x="113301" y="112744"/>
                  <a:pt x="114359" y="107982"/>
                </a:cubicBezTo>
                <a:cubicBezTo>
                  <a:pt x="115417" y="103220"/>
                  <a:pt x="176801" y="103220"/>
                  <a:pt x="174684" y="101632"/>
                </a:cubicBezTo>
                <a:cubicBezTo>
                  <a:pt x="172567" y="100044"/>
                  <a:pt x="110126" y="101632"/>
                  <a:pt x="101659" y="98457"/>
                </a:cubicBezTo>
                <a:cubicBezTo>
                  <a:pt x="93192" y="95282"/>
                  <a:pt x="103776" y="94753"/>
                  <a:pt x="123884" y="82582"/>
                </a:cubicBezTo>
                <a:cubicBezTo>
                  <a:pt x="143992" y="70411"/>
                  <a:pt x="209609" y="1619"/>
                  <a:pt x="21278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0851192-C33A-A2FA-2DED-09115BA14803}"/>
              </a:ext>
            </a:extLst>
          </p:cNvPr>
          <p:cNvSpPr/>
          <p:nvPr/>
        </p:nvSpPr>
        <p:spPr>
          <a:xfrm>
            <a:off x="4613246" y="1824657"/>
            <a:ext cx="173909" cy="185413"/>
          </a:xfrm>
          <a:custGeom>
            <a:avLst/>
            <a:gdLst>
              <a:gd name="connsiteX0" fmla="*/ 29 w 173909"/>
              <a:gd name="connsiteY0" fmla="*/ 185118 h 185413"/>
              <a:gd name="connsiteX1" fmla="*/ 47654 w 173909"/>
              <a:gd name="connsiteY1" fmla="*/ 86693 h 185413"/>
              <a:gd name="connsiteX2" fmla="*/ 60354 w 173909"/>
              <a:gd name="connsiteY2" fmla="*/ 105743 h 185413"/>
              <a:gd name="connsiteX3" fmla="*/ 98454 w 173909"/>
              <a:gd name="connsiteY3" fmla="*/ 20018 h 185413"/>
              <a:gd name="connsiteX4" fmla="*/ 117504 w 173909"/>
              <a:gd name="connsiteY4" fmla="*/ 51768 h 185413"/>
              <a:gd name="connsiteX5" fmla="*/ 168304 w 173909"/>
              <a:gd name="connsiteY5" fmla="*/ 7318 h 185413"/>
              <a:gd name="connsiteX6" fmla="*/ 165129 w 173909"/>
              <a:gd name="connsiteY6" fmla="*/ 4143 h 185413"/>
              <a:gd name="connsiteX7" fmla="*/ 101629 w 173909"/>
              <a:gd name="connsiteY7" fmla="*/ 48593 h 185413"/>
              <a:gd name="connsiteX8" fmla="*/ 41304 w 173909"/>
              <a:gd name="connsiteY8" fmla="*/ 115268 h 185413"/>
              <a:gd name="connsiteX9" fmla="*/ 29 w 173909"/>
              <a:gd name="connsiteY9" fmla="*/ 185118 h 1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09" h="185413">
                <a:moveTo>
                  <a:pt x="29" y="185118"/>
                </a:moveTo>
                <a:cubicBezTo>
                  <a:pt x="1087" y="180356"/>
                  <a:pt x="37600" y="99922"/>
                  <a:pt x="47654" y="86693"/>
                </a:cubicBezTo>
                <a:cubicBezTo>
                  <a:pt x="57708" y="73464"/>
                  <a:pt x="51887" y="116855"/>
                  <a:pt x="60354" y="105743"/>
                </a:cubicBezTo>
                <a:cubicBezTo>
                  <a:pt x="68821" y="94631"/>
                  <a:pt x="88929" y="29014"/>
                  <a:pt x="98454" y="20018"/>
                </a:cubicBezTo>
                <a:cubicBezTo>
                  <a:pt x="107979" y="11022"/>
                  <a:pt x="105862" y="53885"/>
                  <a:pt x="117504" y="51768"/>
                </a:cubicBezTo>
                <a:cubicBezTo>
                  <a:pt x="129146" y="49651"/>
                  <a:pt x="160367" y="15255"/>
                  <a:pt x="168304" y="7318"/>
                </a:cubicBezTo>
                <a:cubicBezTo>
                  <a:pt x="176241" y="-619"/>
                  <a:pt x="176241" y="-2736"/>
                  <a:pt x="165129" y="4143"/>
                </a:cubicBezTo>
                <a:cubicBezTo>
                  <a:pt x="154017" y="11022"/>
                  <a:pt x="122266" y="30072"/>
                  <a:pt x="101629" y="48593"/>
                </a:cubicBezTo>
                <a:cubicBezTo>
                  <a:pt x="80992" y="67114"/>
                  <a:pt x="56121" y="94631"/>
                  <a:pt x="41304" y="115268"/>
                </a:cubicBezTo>
                <a:cubicBezTo>
                  <a:pt x="26487" y="135905"/>
                  <a:pt x="-1029" y="189880"/>
                  <a:pt x="29" y="185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BF60070-14D2-586C-99EC-F155BE6C6DD3}"/>
              </a:ext>
            </a:extLst>
          </p:cNvPr>
          <p:cNvSpPr/>
          <p:nvPr/>
        </p:nvSpPr>
        <p:spPr>
          <a:xfrm>
            <a:off x="3666943" y="2058784"/>
            <a:ext cx="435900" cy="167073"/>
          </a:xfrm>
          <a:custGeom>
            <a:avLst/>
            <a:gdLst>
              <a:gd name="connsiteX0" fmla="*/ 182 w 435900"/>
              <a:gd name="connsiteY0" fmla="*/ 166891 h 167073"/>
              <a:gd name="connsiteX1" fmla="*/ 184332 w 435900"/>
              <a:gd name="connsiteY1" fmla="*/ 43066 h 167073"/>
              <a:gd name="connsiteX2" fmla="*/ 270057 w 435900"/>
              <a:gd name="connsiteY2" fmla="*/ 30366 h 167073"/>
              <a:gd name="connsiteX3" fmla="*/ 212907 w 435900"/>
              <a:gd name="connsiteY3" fmla="*/ 39891 h 167073"/>
              <a:gd name="connsiteX4" fmla="*/ 352607 w 435900"/>
              <a:gd name="connsiteY4" fmla="*/ 14491 h 167073"/>
              <a:gd name="connsiteX5" fmla="*/ 416107 w 435900"/>
              <a:gd name="connsiteY5" fmla="*/ 1791 h 167073"/>
              <a:gd name="connsiteX6" fmla="*/ 336732 w 435900"/>
              <a:gd name="connsiteY6" fmla="*/ 1791 h 167073"/>
              <a:gd name="connsiteX7" fmla="*/ 435157 w 435900"/>
              <a:gd name="connsiteY7" fmla="*/ 17666 h 167073"/>
              <a:gd name="connsiteX8" fmla="*/ 273232 w 435900"/>
              <a:gd name="connsiteY8" fmla="*/ 30366 h 167073"/>
              <a:gd name="connsiteX9" fmla="*/ 139882 w 435900"/>
              <a:gd name="connsiteY9" fmla="*/ 87516 h 167073"/>
              <a:gd name="connsiteX10" fmla="*/ 149407 w 435900"/>
              <a:gd name="connsiteY10" fmla="*/ 71641 h 167073"/>
              <a:gd name="connsiteX11" fmla="*/ 182 w 435900"/>
              <a:gd name="connsiteY11" fmla="*/ 166891 h 1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900" h="167073">
                <a:moveTo>
                  <a:pt x="182" y="166891"/>
                </a:moveTo>
                <a:cubicBezTo>
                  <a:pt x="6003" y="162129"/>
                  <a:pt x="139353" y="65820"/>
                  <a:pt x="184332" y="43066"/>
                </a:cubicBezTo>
                <a:cubicBezTo>
                  <a:pt x="229311" y="20312"/>
                  <a:pt x="265295" y="30895"/>
                  <a:pt x="270057" y="30366"/>
                </a:cubicBezTo>
                <a:cubicBezTo>
                  <a:pt x="274820" y="29837"/>
                  <a:pt x="199149" y="42537"/>
                  <a:pt x="212907" y="39891"/>
                </a:cubicBezTo>
                <a:cubicBezTo>
                  <a:pt x="226665" y="37245"/>
                  <a:pt x="318740" y="20841"/>
                  <a:pt x="352607" y="14491"/>
                </a:cubicBezTo>
                <a:cubicBezTo>
                  <a:pt x="386474" y="8141"/>
                  <a:pt x="418753" y="3908"/>
                  <a:pt x="416107" y="1791"/>
                </a:cubicBezTo>
                <a:cubicBezTo>
                  <a:pt x="413461" y="-326"/>
                  <a:pt x="333557" y="-855"/>
                  <a:pt x="336732" y="1791"/>
                </a:cubicBezTo>
                <a:cubicBezTo>
                  <a:pt x="339907" y="4437"/>
                  <a:pt x="445740" y="12903"/>
                  <a:pt x="435157" y="17666"/>
                </a:cubicBezTo>
                <a:cubicBezTo>
                  <a:pt x="424574" y="22428"/>
                  <a:pt x="322445" y="18724"/>
                  <a:pt x="273232" y="30366"/>
                </a:cubicBezTo>
                <a:cubicBezTo>
                  <a:pt x="224020" y="42008"/>
                  <a:pt x="139882" y="87516"/>
                  <a:pt x="139882" y="87516"/>
                </a:cubicBezTo>
                <a:cubicBezTo>
                  <a:pt x="119245" y="94395"/>
                  <a:pt x="168986" y="61587"/>
                  <a:pt x="149407" y="71641"/>
                </a:cubicBezTo>
                <a:cubicBezTo>
                  <a:pt x="129828" y="81695"/>
                  <a:pt x="-5639" y="171653"/>
                  <a:pt x="182" y="166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287CAAF-000B-E2CC-20C9-C6FCF189B30A}"/>
              </a:ext>
            </a:extLst>
          </p:cNvPr>
          <p:cNvSpPr/>
          <p:nvPr/>
        </p:nvSpPr>
        <p:spPr>
          <a:xfrm>
            <a:off x="4657255" y="1946275"/>
            <a:ext cx="435445" cy="231808"/>
          </a:xfrm>
          <a:custGeom>
            <a:avLst/>
            <a:gdLst>
              <a:gd name="connsiteX0" fmla="*/ 435445 w 435445"/>
              <a:gd name="connsiteY0" fmla="*/ 0 h 231808"/>
              <a:gd name="connsiteX1" fmla="*/ 276695 w 435445"/>
              <a:gd name="connsiteY1" fmla="*/ 158750 h 231808"/>
              <a:gd name="connsiteX2" fmla="*/ 327495 w 435445"/>
              <a:gd name="connsiteY2" fmla="*/ 133350 h 231808"/>
              <a:gd name="connsiteX3" fmla="*/ 248120 w 435445"/>
              <a:gd name="connsiteY3" fmla="*/ 158750 h 231808"/>
              <a:gd name="connsiteX4" fmla="*/ 83020 w 435445"/>
              <a:gd name="connsiteY4" fmla="*/ 168275 h 231808"/>
              <a:gd name="connsiteX5" fmla="*/ 238595 w 435445"/>
              <a:gd name="connsiteY5" fmla="*/ 190500 h 231808"/>
              <a:gd name="connsiteX6" fmla="*/ 35395 w 435445"/>
              <a:gd name="connsiteY6" fmla="*/ 171450 h 231808"/>
              <a:gd name="connsiteX7" fmla="*/ 470 w 435445"/>
              <a:gd name="connsiteY7" fmla="*/ 231775 h 231808"/>
              <a:gd name="connsiteX8" fmla="*/ 16345 w 435445"/>
              <a:gd name="connsiteY8" fmla="*/ 161925 h 231808"/>
              <a:gd name="connsiteX9" fmla="*/ 32220 w 435445"/>
              <a:gd name="connsiteY9" fmla="*/ 120650 h 231808"/>
              <a:gd name="connsiteX10" fmla="*/ 51270 w 435445"/>
              <a:gd name="connsiteY10" fmla="*/ 161925 h 231808"/>
              <a:gd name="connsiteX11" fmla="*/ 302095 w 435445"/>
              <a:gd name="connsiteY11" fmla="*/ 158750 h 231808"/>
              <a:gd name="connsiteX12" fmla="*/ 254470 w 435445"/>
              <a:gd name="connsiteY12" fmla="*/ 149225 h 231808"/>
              <a:gd name="connsiteX13" fmla="*/ 362420 w 435445"/>
              <a:gd name="connsiteY13" fmla="*/ 76200 h 231808"/>
              <a:gd name="connsiteX14" fmla="*/ 435445 w 435445"/>
              <a:gd name="connsiteY14" fmla="*/ 0 h 23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445" h="231808">
                <a:moveTo>
                  <a:pt x="435445" y="0"/>
                </a:moveTo>
                <a:cubicBezTo>
                  <a:pt x="365066" y="68262"/>
                  <a:pt x="294687" y="136525"/>
                  <a:pt x="276695" y="158750"/>
                </a:cubicBezTo>
                <a:cubicBezTo>
                  <a:pt x="258703" y="180975"/>
                  <a:pt x="332257" y="133350"/>
                  <a:pt x="327495" y="133350"/>
                </a:cubicBezTo>
                <a:cubicBezTo>
                  <a:pt x="322733" y="133350"/>
                  <a:pt x="288866" y="152929"/>
                  <a:pt x="248120" y="158750"/>
                </a:cubicBezTo>
                <a:cubicBezTo>
                  <a:pt x="207374" y="164571"/>
                  <a:pt x="84607" y="162983"/>
                  <a:pt x="83020" y="168275"/>
                </a:cubicBezTo>
                <a:cubicBezTo>
                  <a:pt x="81433" y="173567"/>
                  <a:pt x="246532" y="189971"/>
                  <a:pt x="238595" y="190500"/>
                </a:cubicBezTo>
                <a:cubicBezTo>
                  <a:pt x="230657" y="191029"/>
                  <a:pt x="75082" y="164571"/>
                  <a:pt x="35395" y="171450"/>
                </a:cubicBezTo>
                <a:cubicBezTo>
                  <a:pt x="-4292" y="178329"/>
                  <a:pt x="3645" y="233362"/>
                  <a:pt x="470" y="231775"/>
                </a:cubicBezTo>
                <a:cubicBezTo>
                  <a:pt x="-2705" y="230188"/>
                  <a:pt x="11053" y="180446"/>
                  <a:pt x="16345" y="161925"/>
                </a:cubicBezTo>
                <a:cubicBezTo>
                  <a:pt x="21637" y="143404"/>
                  <a:pt x="26399" y="120650"/>
                  <a:pt x="32220" y="120650"/>
                </a:cubicBezTo>
                <a:cubicBezTo>
                  <a:pt x="38041" y="120650"/>
                  <a:pt x="6291" y="155575"/>
                  <a:pt x="51270" y="161925"/>
                </a:cubicBezTo>
                <a:cubicBezTo>
                  <a:pt x="96249" y="168275"/>
                  <a:pt x="268228" y="160867"/>
                  <a:pt x="302095" y="158750"/>
                </a:cubicBezTo>
                <a:cubicBezTo>
                  <a:pt x="335962" y="156633"/>
                  <a:pt x="244416" y="162983"/>
                  <a:pt x="254470" y="149225"/>
                </a:cubicBezTo>
                <a:cubicBezTo>
                  <a:pt x="264524" y="135467"/>
                  <a:pt x="362420" y="76200"/>
                  <a:pt x="362420" y="76200"/>
                </a:cubicBezTo>
                <a:lnTo>
                  <a:pt x="4354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C9DA5CD-2475-EA87-1981-533E4775F19A}"/>
              </a:ext>
            </a:extLst>
          </p:cNvPr>
          <p:cNvSpPr/>
          <p:nvPr/>
        </p:nvSpPr>
        <p:spPr>
          <a:xfrm>
            <a:off x="3832183" y="2212950"/>
            <a:ext cx="342943" cy="153631"/>
          </a:xfrm>
          <a:custGeom>
            <a:avLst/>
            <a:gdLst>
              <a:gd name="connsiteX0" fmla="*/ 342942 w 342943"/>
              <a:gd name="connsiteY0" fmla="*/ 25 h 153631"/>
              <a:gd name="connsiteX1" fmla="*/ 215942 w 342943"/>
              <a:gd name="connsiteY1" fmla="*/ 92100 h 153631"/>
              <a:gd name="connsiteX2" fmla="*/ 257217 w 342943"/>
              <a:gd name="connsiteY2" fmla="*/ 82575 h 153631"/>
              <a:gd name="connsiteX3" fmla="*/ 168317 w 342943"/>
              <a:gd name="connsiteY3" fmla="*/ 117500 h 153631"/>
              <a:gd name="connsiteX4" fmla="*/ 130217 w 342943"/>
              <a:gd name="connsiteY4" fmla="*/ 136550 h 153631"/>
              <a:gd name="connsiteX5" fmla="*/ 42 w 342943"/>
              <a:gd name="connsiteY5" fmla="*/ 146075 h 153631"/>
              <a:gd name="connsiteX6" fmla="*/ 117517 w 342943"/>
              <a:gd name="connsiteY6" fmla="*/ 149250 h 153631"/>
              <a:gd name="connsiteX7" fmla="*/ 247692 w 342943"/>
              <a:gd name="connsiteY7" fmla="*/ 130200 h 153631"/>
              <a:gd name="connsiteX8" fmla="*/ 95292 w 342943"/>
              <a:gd name="connsiteY8" fmla="*/ 152425 h 153631"/>
              <a:gd name="connsiteX9" fmla="*/ 276267 w 342943"/>
              <a:gd name="connsiteY9" fmla="*/ 85750 h 153631"/>
              <a:gd name="connsiteX10" fmla="*/ 219117 w 342943"/>
              <a:gd name="connsiteY10" fmla="*/ 82575 h 153631"/>
              <a:gd name="connsiteX11" fmla="*/ 342942 w 342943"/>
              <a:gd name="connsiteY11" fmla="*/ 25 h 15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43" h="153631">
                <a:moveTo>
                  <a:pt x="342942" y="25"/>
                </a:moveTo>
                <a:cubicBezTo>
                  <a:pt x="342413" y="1612"/>
                  <a:pt x="230230" y="78342"/>
                  <a:pt x="215942" y="92100"/>
                </a:cubicBezTo>
                <a:cubicBezTo>
                  <a:pt x="201654" y="105858"/>
                  <a:pt x="265154" y="78342"/>
                  <a:pt x="257217" y="82575"/>
                </a:cubicBezTo>
                <a:cubicBezTo>
                  <a:pt x="249280" y="86808"/>
                  <a:pt x="189484" y="108504"/>
                  <a:pt x="168317" y="117500"/>
                </a:cubicBezTo>
                <a:cubicBezTo>
                  <a:pt x="147150" y="126496"/>
                  <a:pt x="158263" y="131788"/>
                  <a:pt x="130217" y="136550"/>
                </a:cubicBezTo>
                <a:cubicBezTo>
                  <a:pt x="102171" y="141312"/>
                  <a:pt x="2159" y="143958"/>
                  <a:pt x="42" y="146075"/>
                </a:cubicBezTo>
                <a:cubicBezTo>
                  <a:pt x="-2075" y="148192"/>
                  <a:pt x="76242" y="151896"/>
                  <a:pt x="117517" y="149250"/>
                </a:cubicBezTo>
                <a:cubicBezTo>
                  <a:pt x="158792" y="146604"/>
                  <a:pt x="247692" y="130200"/>
                  <a:pt x="247692" y="130200"/>
                </a:cubicBezTo>
                <a:cubicBezTo>
                  <a:pt x="243988" y="130729"/>
                  <a:pt x="90529" y="159833"/>
                  <a:pt x="95292" y="152425"/>
                </a:cubicBezTo>
                <a:cubicBezTo>
                  <a:pt x="100054" y="145017"/>
                  <a:pt x="255630" y="97392"/>
                  <a:pt x="276267" y="85750"/>
                </a:cubicBezTo>
                <a:cubicBezTo>
                  <a:pt x="296904" y="74108"/>
                  <a:pt x="206946" y="94217"/>
                  <a:pt x="219117" y="82575"/>
                </a:cubicBezTo>
                <a:cubicBezTo>
                  <a:pt x="231288" y="70933"/>
                  <a:pt x="343471" y="-1562"/>
                  <a:pt x="34294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16C8B8B-1BEC-BDF5-2152-ECEF34B89F55}"/>
              </a:ext>
            </a:extLst>
          </p:cNvPr>
          <p:cNvSpPr/>
          <p:nvPr/>
        </p:nvSpPr>
        <p:spPr>
          <a:xfrm>
            <a:off x="3533750" y="1800225"/>
            <a:ext cx="368804" cy="276238"/>
          </a:xfrm>
          <a:custGeom>
            <a:avLst/>
            <a:gdLst>
              <a:gd name="connsiteX0" fmla="*/ 25 w 368804"/>
              <a:gd name="connsiteY0" fmla="*/ 276225 h 276238"/>
              <a:gd name="connsiteX1" fmla="*/ 82575 w 368804"/>
              <a:gd name="connsiteY1" fmla="*/ 95250 h 276238"/>
              <a:gd name="connsiteX2" fmla="*/ 66700 w 368804"/>
              <a:gd name="connsiteY2" fmla="*/ 123825 h 276238"/>
              <a:gd name="connsiteX3" fmla="*/ 139725 w 368804"/>
              <a:gd name="connsiteY3" fmla="*/ 63500 h 276238"/>
              <a:gd name="connsiteX4" fmla="*/ 120675 w 368804"/>
              <a:gd name="connsiteY4" fmla="*/ 88900 h 276238"/>
              <a:gd name="connsiteX5" fmla="*/ 203225 w 368804"/>
              <a:gd name="connsiteY5" fmla="*/ 53975 h 276238"/>
              <a:gd name="connsiteX6" fmla="*/ 190525 w 368804"/>
              <a:gd name="connsiteY6" fmla="*/ 69850 h 276238"/>
              <a:gd name="connsiteX7" fmla="*/ 241325 w 368804"/>
              <a:gd name="connsiteY7" fmla="*/ 28575 h 276238"/>
              <a:gd name="connsiteX8" fmla="*/ 368325 w 368804"/>
              <a:gd name="connsiteY8" fmla="*/ 0 h 276238"/>
              <a:gd name="connsiteX9" fmla="*/ 279425 w 368804"/>
              <a:gd name="connsiteY9" fmla="*/ 28575 h 276238"/>
              <a:gd name="connsiteX10" fmla="*/ 146075 w 368804"/>
              <a:gd name="connsiteY10" fmla="*/ 60325 h 276238"/>
              <a:gd name="connsiteX11" fmla="*/ 155600 w 368804"/>
              <a:gd name="connsiteY11" fmla="*/ 69850 h 276238"/>
              <a:gd name="connsiteX12" fmla="*/ 92100 w 368804"/>
              <a:gd name="connsiteY12" fmla="*/ 104775 h 276238"/>
              <a:gd name="connsiteX13" fmla="*/ 25 w 368804"/>
              <a:gd name="connsiteY13" fmla="*/ 276225 h 2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04" h="276238">
                <a:moveTo>
                  <a:pt x="25" y="276225"/>
                </a:moveTo>
                <a:cubicBezTo>
                  <a:pt x="-1562" y="274638"/>
                  <a:pt x="71463" y="120650"/>
                  <a:pt x="82575" y="95250"/>
                </a:cubicBezTo>
                <a:cubicBezTo>
                  <a:pt x="93687" y="69850"/>
                  <a:pt x="57175" y="129117"/>
                  <a:pt x="66700" y="123825"/>
                </a:cubicBezTo>
                <a:cubicBezTo>
                  <a:pt x="76225" y="118533"/>
                  <a:pt x="130729" y="69321"/>
                  <a:pt x="139725" y="63500"/>
                </a:cubicBezTo>
                <a:cubicBezTo>
                  <a:pt x="148721" y="57679"/>
                  <a:pt x="110092" y="90487"/>
                  <a:pt x="120675" y="88900"/>
                </a:cubicBezTo>
                <a:cubicBezTo>
                  <a:pt x="131258" y="87312"/>
                  <a:pt x="203225" y="53975"/>
                  <a:pt x="203225" y="53975"/>
                </a:cubicBezTo>
                <a:cubicBezTo>
                  <a:pt x="214867" y="50800"/>
                  <a:pt x="184175" y="74083"/>
                  <a:pt x="190525" y="69850"/>
                </a:cubicBezTo>
                <a:cubicBezTo>
                  <a:pt x="196875" y="65617"/>
                  <a:pt x="211692" y="40217"/>
                  <a:pt x="241325" y="28575"/>
                </a:cubicBezTo>
                <a:cubicBezTo>
                  <a:pt x="270958" y="16933"/>
                  <a:pt x="361975" y="0"/>
                  <a:pt x="368325" y="0"/>
                </a:cubicBezTo>
                <a:cubicBezTo>
                  <a:pt x="374675" y="0"/>
                  <a:pt x="316467" y="18521"/>
                  <a:pt x="279425" y="28575"/>
                </a:cubicBezTo>
                <a:cubicBezTo>
                  <a:pt x="242383" y="38629"/>
                  <a:pt x="146075" y="60325"/>
                  <a:pt x="146075" y="60325"/>
                </a:cubicBezTo>
                <a:cubicBezTo>
                  <a:pt x="125438" y="67204"/>
                  <a:pt x="164596" y="62442"/>
                  <a:pt x="155600" y="69850"/>
                </a:cubicBezTo>
                <a:cubicBezTo>
                  <a:pt x="146604" y="77258"/>
                  <a:pt x="116442" y="75142"/>
                  <a:pt x="92100" y="104775"/>
                </a:cubicBezTo>
                <a:cubicBezTo>
                  <a:pt x="67758" y="134408"/>
                  <a:pt x="1612" y="277812"/>
                  <a:pt x="25" y="276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4039CC2-C6E5-104A-7A8B-CF35FBE11058}"/>
              </a:ext>
            </a:extLst>
          </p:cNvPr>
          <p:cNvSpPr/>
          <p:nvPr/>
        </p:nvSpPr>
        <p:spPr>
          <a:xfrm>
            <a:off x="3562333" y="1900428"/>
            <a:ext cx="481251" cy="147477"/>
          </a:xfrm>
          <a:custGeom>
            <a:avLst/>
            <a:gdLst>
              <a:gd name="connsiteX0" fmla="*/ 17 w 481251"/>
              <a:gd name="connsiteY0" fmla="*/ 147447 h 147477"/>
              <a:gd name="connsiteX1" fmla="*/ 158767 w 481251"/>
              <a:gd name="connsiteY1" fmla="*/ 4572 h 147477"/>
              <a:gd name="connsiteX2" fmla="*/ 142892 w 481251"/>
              <a:gd name="connsiteY2" fmla="*/ 33147 h 147477"/>
              <a:gd name="connsiteX3" fmla="*/ 234967 w 481251"/>
              <a:gd name="connsiteY3" fmla="*/ 10922 h 147477"/>
              <a:gd name="connsiteX4" fmla="*/ 279417 w 481251"/>
              <a:gd name="connsiteY4" fmla="*/ 10922 h 147477"/>
              <a:gd name="connsiteX5" fmla="*/ 222267 w 481251"/>
              <a:gd name="connsiteY5" fmla="*/ 10922 h 147477"/>
              <a:gd name="connsiteX6" fmla="*/ 368317 w 481251"/>
              <a:gd name="connsiteY6" fmla="*/ 7747 h 147477"/>
              <a:gd name="connsiteX7" fmla="*/ 479442 w 481251"/>
              <a:gd name="connsiteY7" fmla="*/ 29972 h 147477"/>
              <a:gd name="connsiteX8" fmla="*/ 422292 w 481251"/>
              <a:gd name="connsiteY8" fmla="*/ 17272 h 147477"/>
              <a:gd name="connsiteX9" fmla="*/ 234967 w 481251"/>
              <a:gd name="connsiteY9" fmla="*/ 1397 h 147477"/>
              <a:gd name="connsiteX10" fmla="*/ 269892 w 481251"/>
              <a:gd name="connsiteY10" fmla="*/ 4572 h 147477"/>
              <a:gd name="connsiteX11" fmla="*/ 149242 w 481251"/>
              <a:gd name="connsiteY11" fmla="*/ 17272 h 147477"/>
              <a:gd name="connsiteX12" fmla="*/ 17 w 481251"/>
              <a:gd name="connsiteY12" fmla="*/ 147447 h 1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1251" h="147477">
                <a:moveTo>
                  <a:pt x="17" y="147447"/>
                </a:moveTo>
                <a:cubicBezTo>
                  <a:pt x="1605" y="145330"/>
                  <a:pt x="134955" y="23622"/>
                  <a:pt x="158767" y="4572"/>
                </a:cubicBezTo>
                <a:cubicBezTo>
                  <a:pt x="182579" y="-14478"/>
                  <a:pt x="130192" y="32089"/>
                  <a:pt x="142892" y="33147"/>
                </a:cubicBezTo>
                <a:cubicBezTo>
                  <a:pt x="155592" y="34205"/>
                  <a:pt x="212213" y="14626"/>
                  <a:pt x="234967" y="10922"/>
                </a:cubicBezTo>
                <a:cubicBezTo>
                  <a:pt x="257721" y="7218"/>
                  <a:pt x="279417" y="10922"/>
                  <a:pt x="279417" y="10922"/>
                </a:cubicBezTo>
                <a:lnTo>
                  <a:pt x="222267" y="10922"/>
                </a:lnTo>
                <a:cubicBezTo>
                  <a:pt x="237084" y="10393"/>
                  <a:pt x="325455" y="4572"/>
                  <a:pt x="368317" y="7747"/>
                </a:cubicBezTo>
                <a:cubicBezTo>
                  <a:pt x="411179" y="10922"/>
                  <a:pt x="470446" y="28385"/>
                  <a:pt x="479442" y="29972"/>
                </a:cubicBezTo>
                <a:cubicBezTo>
                  <a:pt x="488438" y="31559"/>
                  <a:pt x="463038" y="22034"/>
                  <a:pt x="422292" y="17272"/>
                </a:cubicBezTo>
                <a:cubicBezTo>
                  <a:pt x="381546" y="12510"/>
                  <a:pt x="260367" y="3514"/>
                  <a:pt x="234967" y="1397"/>
                </a:cubicBezTo>
                <a:cubicBezTo>
                  <a:pt x="209567" y="-720"/>
                  <a:pt x="284179" y="1926"/>
                  <a:pt x="269892" y="4572"/>
                </a:cubicBezTo>
                <a:cubicBezTo>
                  <a:pt x="255605" y="7218"/>
                  <a:pt x="191046" y="-5482"/>
                  <a:pt x="149242" y="17272"/>
                </a:cubicBezTo>
                <a:cubicBezTo>
                  <a:pt x="107438" y="40026"/>
                  <a:pt x="-1571" y="149564"/>
                  <a:pt x="17" y="147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C4DACCE-896F-8C5B-CD8C-814D24E20D31}"/>
              </a:ext>
            </a:extLst>
          </p:cNvPr>
          <p:cNvSpPr/>
          <p:nvPr/>
        </p:nvSpPr>
        <p:spPr>
          <a:xfrm>
            <a:off x="3803637" y="1767071"/>
            <a:ext cx="320662" cy="118887"/>
          </a:xfrm>
          <a:custGeom>
            <a:avLst/>
            <a:gdLst>
              <a:gd name="connsiteX0" fmla="*/ 13 w 320662"/>
              <a:gd name="connsiteY0" fmla="*/ 74429 h 118887"/>
              <a:gd name="connsiteX1" fmla="*/ 180988 w 320662"/>
              <a:gd name="connsiteY1" fmla="*/ 10929 h 118887"/>
              <a:gd name="connsiteX2" fmla="*/ 263538 w 320662"/>
              <a:gd name="connsiteY2" fmla="*/ 39504 h 118887"/>
              <a:gd name="connsiteX3" fmla="*/ 238138 w 320662"/>
              <a:gd name="connsiteY3" fmla="*/ 20454 h 118887"/>
              <a:gd name="connsiteX4" fmla="*/ 317513 w 320662"/>
              <a:gd name="connsiteY4" fmla="*/ 74429 h 118887"/>
              <a:gd name="connsiteX5" fmla="*/ 304813 w 320662"/>
              <a:gd name="connsiteY5" fmla="*/ 87129 h 118887"/>
              <a:gd name="connsiteX6" fmla="*/ 304813 w 320662"/>
              <a:gd name="connsiteY6" fmla="*/ 118879 h 118887"/>
              <a:gd name="connsiteX7" fmla="*/ 307988 w 320662"/>
              <a:gd name="connsiteY7" fmla="*/ 83954 h 118887"/>
              <a:gd name="connsiteX8" fmla="*/ 228613 w 320662"/>
              <a:gd name="connsiteY8" fmla="*/ 33154 h 118887"/>
              <a:gd name="connsiteX9" fmla="*/ 203213 w 320662"/>
              <a:gd name="connsiteY9" fmla="*/ 26804 h 118887"/>
              <a:gd name="connsiteX10" fmla="*/ 171463 w 320662"/>
              <a:gd name="connsiteY10" fmla="*/ 1404 h 118887"/>
              <a:gd name="connsiteX11" fmla="*/ 13 w 320662"/>
              <a:gd name="connsiteY11" fmla="*/ 74429 h 11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662" h="118887">
                <a:moveTo>
                  <a:pt x="13" y="74429"/>
                </a:moveTo>
                <a:cubicBezTo>
                  <a:pt x="1600" y="76016"/>
                  <a:pt x="137067" y="16750"/>
                  <a:pt x="180988" y="10929"/>
                </a:cubicBezTo>
                <a:cubicBezTo>
                  <a:pt x="224909" y="5108"/>
                  <a:pt x="254013" y="37916"/>
                  <a:pt x="263538" y="39504"/>
                </a:cubicBezTo>
                <a:cubicBezTo>
                  <a:pt x="273063" y="41091"/>
                  <a:pt x="229142" y="14633"/>
                  <a:pt x="238138" y="20454"/>
                </a:cubicBezTo>
                <a:cubicBezTo>
                  <a:pt x="247134" y="26275"/>
                  <a:pt x="317513" y="74429"/>
                  <a:pt x="317513" y="74429"/>
                </a:cubicBezTo>
                <a:cubicBezTo>
                  <a:pt x="328625" y="85541"/>
                  <a:pt x="306930" y="79721"/>
                  <a:pt x="304813" y="87129"/>
                </a:cubicBezTo>
                <a:cubicBezTo>
                  <a:pt x="302696" y="94537"/>
                  <a:pt x="304284" y="119408"/>
                  <a:pt x="304813" y="118879"/>
                </a:cubicBezTo>
                <a:cubicBezTo>
                  <a:pt x="305342" y="118350"/>
                  <a:pt x="320688" y="98242"/>
                  <a:pt x="307988" y="83954"/>
                </a:cubicBezTo>
                <a:cubicBezTo>
                  <a:pt x="295288" y="69666"/>
                  <a:pt x="246076" y="42679"/>
                  <a:pt x="228613" y="33154"/>
                </a:cubicBezTo>
                <a:cubicBezTo>
                  <a:pt x="211151" y="23629"/>
                  <a:pt x="212738" y="32096"/>
                  <a:pt x="203213" y="26804"/>
                </a:cubicBezTo>
                <a:cubicBezTo>
                  <a:pt x="193688" y="21512"/>
                  <a:pt x="201096" y="-6533"/>
                  <a:pt x="171463" y="1404"/>
                </a:cubicBezTo>
                <a:cubicBezTo>
                  <a:pt x="141830" y="9341"/>
                  <a:pt x="-1574" y="72842"/>
                  <a:pt x="13" y="7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A1B0E2F-588C-06B8-ABB4-A9E74DD8DFFC}"/>
              </a:ext>
            </a:extLst>
          </p:cNvPr>
          <p:cNvSpPr/>
          <p:nvPr/>
        </p:nvSpPr>
        <p:spPr>
          <a:xfrm>
            <a:off x="3962331" y="1828555"/>
            <a:ext cx="155247" cy="164934"/>
          </a:xfrm>
          <a:custGeom>
            <a:avLst/>
            <a:gdLst>
              <a:gd name="connsiteX0" fmla="*/ 69 w 155247"/>
              <a:gd name="connsiteY0" fmla="*/ 245 h 164934"/>
              <a:gd name="connsiteX1" fmla="*/ 104844 w 155247"/>
              <a:gd name="connsiteY1" fmla="*/ 25645 h 164934"/>
              <a:gd name="connsiteX2" fmla="*/ 130244 w 155247"/>
              <a:gd name="connsiteY2" fmla="*/ 41520 h 164934"/>
              <a:gd name="connsiteX3" fmla="*/ 152469 w 155247"/>
              <a:gd name="connsiteY3" fmla="*/ 162170 h 164934"/>
              <a:gd name="connsiteX4" fmla="*/ 152469 w 155247"/>
              <a:gd name="connsiteY4" fmla="*/ 117720 h 164934"/>
              <a:gd name="connsiteX5" fmla="*/ 130244 w 155247"/>
              <a:gd name="connsiteY5" fmla="*/ 22470 h 164934"/>
              <a:gd name="connsiteX6" fmla="*/ 88969 w 155247"/>
              <a:gd name="connsiteY6" fmla="*/ 12945 h 164934"/>
              <a:gd name="connsiteX7" fmla="*/ 69 w 155247"/>
              <a:gd name="connsiteY7" fmla="*/ 245 h 16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47" h="164934">
                <a:moveTo>
                  <a:pt x="69" y="245"/>
                </a:moveTo>
                <a:cubicBezTo>
                  <a:pt x="2715" y="2362"/>
                  <a:pt x="83148" y="18766"/>
                  <a:pt x="104844" y="25645"/>
                </a:cubicBezTo>
                <a:cubicBezTo>
                  <a:pt x="126540" y="32524"/>
                  <a:pt x="122307" y="18766"/>
                  <a:pt x="130244" y="41520"/>
                </a:cubicBezTo>
                <a:cubicBezTo>
                  <a:pt x="138182" y="64274"/>
                  <a:pt x="148765" y="149470"/>
                  <a:pt x="152469" y="162170"/>
                </a:cubicBezTo>
                <a:cubicBezTo>
                  <a:pt x="156173" y="174870"/>
                  <a:pt x="156173" y="141003"/>
                  <a:pt x="152469" y="117720"/>
                </a:cubicBezTo>
                <a:cubicBezTo>
                  <a:pt x="148765" y="94437"/>
                  <a:pt x="140827" y="39933"/>
                  <a:pt x="130244" y="22470"/>
                </a:cubicBezTo>
                <a:cubicBezTo>
                  <a:pt x="119661" y="5008"/>
                  <a:pt x="106432" y="15591"/>
                  <a:pt x="88969" y="12945"/>
                </a:cubicBezTo>
                <a:cubicBezTo>
                  <a:pt x="71506" y="10299"/>
                  <a:pt x="-2577" y="-1872"/>
                  <a:pt x="6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F8ACD9B-5F4C-0E8F-4D84-C9AF9FCF1B48}"/>
              </a:ext>
            </a:extLst>
          </p:cNvPr>
          <p:cNvSpPr/>
          <p:nvPr/>
        </p:nvSpPr>
        <p:spPr>
          <a:xfrm>
            <a:off x="3892478" y="1862219"/>
            <a:ext cx="266573" cy="159883"/>
          </a:xfrm>
          <a:custGeom>
            <a:avLst/>
            <a:gdLst>
              <a:gd name="connsiteX0" fmla="*/ 72 w 266573"/>
              <a:gd name="connsiteY0" fmla="*/ 84056 h 159883"/>
              <a:gd name="connsiteX1" fmla="*/ 142947 w 266573"/>
              <a:gd name="connsiteY1" fmla="*/ 87231 h 159883"/>
              <a:gd name="connsiteX2" fmla="*/ 263597 w 266573"/>
              <a:gd name="connsiteY2" fmla="*/ 157081 h 159883"/>
              <a:gd name="connsiteX3" fmla="*/ 215972 w 266573"/>
              <a:gd name="connsiteY3" fmla="*/ 131681 h 159883"/>
              <a:gd name="connsiteX4" fmla="*/ 66747 w 266573"/>
              <a:gd name="connsiteY4" fmla="*/ 1506 h 159883"/>
              <a:gd name="connsiteX5" fmla="*/ 139772 w 266573"/>
              <a:gd name="connsiteY5" fmla="*/ 61831 h 159883"/>
              <a:gd name="connsiteX6" fmla="*/ 161997 w 266573"/>
              <a:gd name="connsiteY6" fmla="*/ 77706 h 159883"/>
              <a:gd name="connsiteX7" fmla="*/ 72 w 266573"/>
              <a:gd name="connsiteY7" fmla="*/ 84056 h 15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573" h="159883">
                <a:moveTo>
                  <a:pt x="72" y="84056"/>
                </a:moveTo>
                <a:cubicBezTo>
                  <a:pt x="-3103" y="85643"/>
                  <a:pt x="99026" y="75060"/>
                  <a:pt x="142947" y="87231"/>
                </a:cubicBezTo>
                <a:cubicBezTo>
                  <a:pt x="186868" y="99402"/>
                  <a:pt x="251426" y="149673"/>
                  <a:pt x="263597" y="157081"/>
                </a:cubicBezTo>
                <a:cubicBezTo>
                  <a:pt x="275768" y="164489"/>
                  <a:pt x="248780" y="157610"/>
                  <a:pt x="215972" y="131681"/>
                </a:cubicBezTo>
                <a:cubicBezTo>
                  <a:pt x="183164" y="105752"/>
                  <a:pt x="79447" y="13148"/>
                  <a:pt x="66747" y="1506"/>
                </a:cubicBezTo>
                <a:cubicBezTo>
                  <a:pt x="54047" y="-10136"/>
                  <a:pt x="123897" y="49131"/>
                  <a:pt x="139772" y="61831"/>
                </a:cubicBezTo>
                <a:cubicBezTo>
                  <a:pt x="155647" y="74531"/>
                  <a:pt x="181576" y="74531"/>
                  <a:pt x="161997" y="77706"/>
                </a:cubicBezTo>
                <a:cubicBezTo>
                  <a:pt x="142418" y="80881"/>
                  <a:pt x="3247" y="82469"/>
                  <a:pt x="72" y="8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60B498E-00E0-1965-BBEF-98A3A84620F5}"/>
              </a:ext>
            </a:extLst>
          </p:cNvPr>
          <p:cNvSpPr/>
          <p:nvPr/>
        </p:nvSpPr>
        <p:spPr>
          <a:xfrm>
            <a:off x="4321154" y="1914413"/>
            <a:ext cx="116291" cy="451962"/>
          </a:xfrm>
          <a:custGeom>
            <a:avLst/>
            <a:gdLst>
              <a:gd name="connsiteX0" fmla="*/ 21 w 116291"/>
              <a:gd name="connsiteY0" fmla="*/ 112 h 451962"/>
              <a:gd name="connsiteX1" fmla="*/ 44471 w 116291"/>
              <a:gd name="connsiteY1" fmla="*/ 235062 h 451962"/>
              <a:gd name="connsiteX2" fmla="*/ 47646 w 116291"/>
              <a:gd name="connsiteY2" fmla="*/ 346187 h 451962"/>
              <a:gd name="connsiteX3" fmla="*/ 114321 w 116291"/>
              <a:gd name="connsiteY3" fmla="*/ 447787 h 451962"/>
              <a:gd name="connsiteX4" fmla="*/ 92096 w 116291"/>
              <a:gd name="connsiteY4" fmla="*/ 422387 h 451962"/>
              <a:gd name="connsiteX5" fmla="*/ 25421 w 116291"/>
              <a:gd name="connsiteY5" fmla="*/ 330312 h 451962"/>
              <a:gd name="connsiteX6" fmla="*/ 38121 w 116291"/>
              <a:gd name="connsiteY6" fmla="*/ 343012 h 451962"/>
              <a:gd name="connsiteX7" fmla="*/ 19071 w 116291"/>
              <a:gd name="connsiteY7" fmla="*/ 181087 h 451962"/>
              <a:gd name="connsiteX8" fmla="*/ 50821 w 116291"/>
              <a:gd name="connsiteY8" fmla="*/ 203312 h 451962"/>
              <a:gd name="connsiteX9" fmla="*/ 21 w 116291"/>
              <a:gd name="connsiteY9" fmla="*/ 112 h 4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91" h="451962">
                <a:moveTo>
                  <a:pt x="21" y="112"/>
                </a:moveTo>
                <a:cubicBezTo>
                  <a:pt x="-1037" y="5403"/>
                  <a:pt x="36534" y="177383"/>
                  <a:pt x="44471" y="235062"/>
                </a:cubicBezTo>
                <a:cubicBezTo>
                  <a:pt x="52409" y="292741"/>
                  <a:pt x="36004" y="310733"/>
                  <a:pt x="47646" y="346187"/>
                </a:cubicBezTo>
                <a:cubicBezTo>
                  <a:pt x="59288" y="381641"/>
                  <a:pt x="106913" y="435087"/>
                  <a:pt x="114321" y="447787"/>
                </a:cubicBezTo>
                <a:cubicBezTo>
                  <a:pt x="121729" y="460487"/>
                  <a:pt x="106913" y="441966"/>
                  <a:pt x="92096" y="422387"/>
                </a:cubicBezTo>
                <a:cubicBezTo>
                  <a:pt x="77279" y="402808"/>
                  <a:pt x="25421" y="330312"/>
                  <a:pt x="25421" y="330312"/>
                </a:cubicBezTo>
                <a:cubicBezTo>
                  <a:pt x="16425" y="317083"/>
                  <a:pt x="39179" y="367883"/>
                  <a:pt x="38121" y="343012"/>
                </a:cubicBezTo>
                <a:cubicBezTo>
                  <a:pt x="37063" y="318141"/>
                  <a:pt x="16954" y="204370"/>
                  <a:pt x="19071" y="181087"/>
                </a:cubicBezTo>
                <a:cubicBezTo>
                  <a:pt x="21188" y="157804"/>
                  <a:pt x="53467" y="229241"/>
                  <a:pt x="50821" y="203312"/>
                </a:cubicBezTo>
                <a:cubicBezTo>
                  <a:pt x="48175" y="177383"/>
                  <a:pt x="1079" y="-5179"/>
                  <a:pt x="21" y="1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77DA12-10C4-DB4F-07C1-C69C20073A5F}"/>
              </a:ext>
            </a:extLst>
          </p:cNvPr>
          <p:cNvSpPr/>
          <p:nvPr/>
        </p:nvSpPr>
        <p:spPr>
          <a:xfrm>
            <a:off x="4346339" y="2352675"/>
            <a:ext cx="16140" cy="200781"/>
          </a:xfrm>
          <a:custGeom>
            <a:avLst/>
            <a:gdLst>
              <a:gd name="connsiteX0" fmla="*/ 3411 w 16140"/>
              <a:gd name="connsiteY0" fmla="*/ 0 h 200781"/>
              <a:gd name="connsiteX1" fmla="*/ 16111 w 16140"/>
              <a:gd name="connsiteY1" fmla="*/ 92075 h 200781"/>
              <a:gd name="connsiteX2" fmla="*/ 236 w 16140"/>
              <a:gd name="connsiteY2" fmla="*/ 158750 h 200781"/>
              <a:gd name="connsiteX3" fmla="*/ 6586 w 16140"/>
              <a:gd name="connsiteY3" fmla="*/ 200025 h 200781"/>
              <a:gd name="connsiteX4" fmla="*/ 6586 w 16140"/>
              <a:gd name="connsiteY4" fmla="*/ 123825 h 200781"/>
              <a:gd name="connsiteX5" fmla="*/ 6586 w 16140"/>
              <a:gd name="connsiteY5" fmla="*/ 82550 h 200781"/>
              <a:gd name="connsiteX6" fmla="*/ 3411 w 16140"/>
              <a:gd name="connsiteY6" fmla="*/ 0 h 20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0" h="200781">
                <a:moveTo>
                  <a:pt x="3411" y="0"/>
                </a:moveTo>
                <a:cubicBezTo>
                  <a:pt x="10025" y="32808"/>
                  <a:pt x="16640" y="65617"/>
                  <a:pt x="16111" y="92075"/>
                </a:cubicBezTo>
                <a:cubicBezTo>
                  <a:pt x="15582" y="118533"/>
                  <a:pt x="1823" y="140758"/>
                  <a:pt x="236" y="158750"/>
                </a:cubicBezTo>
                <a:cubicBezTo>
                  <a:pt x="-1352" y="176742"/>
                  <a:pt x="5528" y="205846"/>
                  <a:pt x="6586" y="200025"/>
                </a:cubicBezTo>
                <a:cubicBezTo>
                  <a:pt x="7644" y="194204"/>
                  <a:pt x="6586" y="123825"/>
                  <a:pt x="6586" y="123825"/>
                </a:cubicBezTo>
                <a:lnTo>
                  <a:pt x="6586" y="82550"/>
                </a:lnTo>
                <a:lnTo>
                  <a:pt x="34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7BC0934-91BF-9BE1-EECF-F1365BBB5B4C}"/>
              </a:ext>
            </a:extLst>
          </p:cNvPr>
          <p:cNvSpPr/>
          <p:nvPr/>
        </p:nvSpPr>
        <p:spPr>
          <a:xfrm>
            <a:off x="4262797" y="2565176"/>
            <a:ext cx="64893" cy="204182"/>
          </a:xfrm>
          <a:custGeom>
            <a:avLst/>
            <a:gdLst>
              <a:gd name="connsiteX0" fmla="*/ 32978 w 64893"/>
              <a:gd name="connsiteY0" fmla="*/ 224 h 204182"/>
              <a:gd name="connsiteX1" fmla="*/ 20278 w 64893"/>
              <a:gd name="connsiteY1" fmla="*/ 76424 h 204182"/>
              <a:gd name="connsiteX2" fmla="*/ 36153 w 64893"/>
              <a:gd name="connsiteY2" fmla="*/ 143099 h 204182"/>
              <a:gd name="connsiteX3" fmla="*/ 64728 w 64893"/>
              <a:gd name="connsiteY3" fmla="*/ 203424 h 204182"/>
              <a:gd name="connsiteX4" fmla="*/ 45678 w 64893"/>
              <a:gd name="connsiteY4" fmla="*/ 171674 h 204182"/>
              <a:gd name="connsiteX5" fmla="*/ 1228 w 64893"/>
              <a:gd name="connsiteY5" fmla="*/ 95474 h 204182"/>
              <a:gd name="connsiteX6" fmla="*/ 13928 w 64893"/>
              <a:gd name="connsiteY6" fmla="*/ 101824 h 204182"/>
              <a:gd name="connsiteX7" fmla="*/ 32978 w 64893"/>
              <a:gd name="connsiteY7" fmla="*/ 224 h 20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93" h="204182">
                <a:moveTo>
                  <a:pt x="32978" y="224"/>
                </a:moveTo>
                <a:cubicBezTo>
                  <a:pt x="34036" y="-4009"/>
                  <a:pt x="19749" y="52612"/>
                  <a:pt x="20278" y="76424"/>
                </a:cubicBezTo>
                <a:cubicBezTo>
                  <a:pt x="20807" y="100236"/>
                  <a:pt x="28745" y="121932"/>
                  <a:pt x="36153" y="143099"/>
                </a:cubicBezTo>
                <a:cubicBezTo>
                  <a:pt x="43561" y="164266"/>
                  <a:pt x="63141" y="198662"/>
                  <a:pt x="64728" y="203424"/>
                </a:cubicBezTo>
                <a:cubicBezTo>
                  <a:pt x="66315" y="208186"/>
                  <a:pt x="56261" y="189666"/>
                  <a:pt x="45678" y="171674"/>
                </a:cubicBezTo>
                <a:cubicBezTo>
                  <a:pt x="35095" y="153682"/>
                  <a:pt x="1228" y="95474"/>
                  <a:pt x="1228" y="95474"/>
                </a:cubicBezTo>
                <a:cubicBezTo>
                  <a:pt x="-4064" y="83832"/>
                  <a:pt x="9166" y="113466"/>
                  <a:pt x="13928" y="101824"/>
                </a:cubicBezTo>
                <a:cubicBezTo>
                  <a:pt x="18690" y="90182"/>
                  <a:pt x="31920" y="4457"/>
                  <a:pt x="3297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78F4E1D-AA3A-3E2C-CBF2-AC3309B20492}"/>
              </a:ext>
            </a:extLst>
          </p:cNvPr>
          <p:cNvSpPr/>
          <p:nvPr/>
        </p:nvSpPr>
        <p:spPr>
          <a:xfrm>
            <a:off x="4435413" y="2412936"/>
            <a:ext cx="184215" cy="242387"/>
          </a:xfrm>
          <a:custGeom>
            <a:avLst/>
            <a:gdLst>
              <a:gd name="connsiteX0" fmla="*/ 62 w 184215"/>
              <a:gd name="connsiteY0" fmla="*/ 64 h 242387"/>
              <a:gd name="connsiteX1" fmla="*/ 15937 w 184215"/>
              <a:gd name="connsiteY1" fmla="*/ 139764 h 242387"/>
              <a:gd name="connsiteX2" fmla="*/ 25462 w 184215"/>
              <a:gd name="connsiteY2" fmla="*/ 168339 h 242387"/>
              <a:gd name="connsiteX3" fmla="*/ 82612 w 184215"/>
              <a:gd name="connsiteY3" fmla="*/ 222314 h 242387"/>
              <a:gd name="connsiteX4" fmla="*/ 25462 w 184215"/>
              <a:gd name="connsiteY4" fmla="*/ 203264 h 242387"/>
              <a:gd name="connsiteX5" fmla="*/ 47687 w 184215"/>
              <a:gd name="connsiteY5" fmla="*/ 212789 h 242387"/>
              <a:gd name="connsiteX6" fmla="*/ 104837 w 184215"/>
              <a:gd name="connsiteY6" fmla="*/ 219139 h 242387"/>
              <a:gd name="connsiteX7" fmla="*/ 184212 w 184215"/>
              <a:gd name="connsiteY7" fmla="*/ 142939 h 242387"/>
              <a:gd name="connsiteX8" fmla="*/ 108012 w 184215"/>
              <a:gd name="connsiteY8" fmla="*/ 222314 h 242387"/>
              <a:gd name="connsiteX9" fmla="*/ 69912 w 184215"/>
              <a:gd name="connsiteY9" fmla="*/ 241364 h 242387"/>
              <a:gd name="connsiteX10" fmla="*/ 38162 w 184215"/>
              <a:gd name="connsiteY10" fmla="*/ 200089 h 242387"/>
              <a:gd name="connsiteX11" fmla="*/ 22287 w 184215"/>
              <a:gd name="connsiteY11" fmla="*/ 158814 h 242387"/>
              <a:gd name="connsiteX12" fmla="*/ 62 w 184215"/>
              <a:gd name="connsiteY12" fmla="*/ 64 h 24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15" h="242387">
                <a:moveTo>
                  <a:pt x="62" y="64"/>
                </a:moveTo>
                <a:cubicBezTo>
                  <a:pt x="-996" y="-3111"/>
                  <a:pt x="11704" y="111718"/>
                  <a:pt x="15937" y="139764"/>
                </a:cubicBezTo>
                <a:cubicBezTo>
                  <a:pt x="20170" y="167810"/>
                  <a:pt x="14349" y="154581"/>
                  <a:pt x="25462" y="168339"/>
                </a:cubicBezTo>
                <a:cubicBezTo>
                  <a:pt x="36575" y="182097"/>
                  <a:pt x="82612" y="216493"/>
                  <a:pt x="82612" y="222314"/>
                </a:cubicBezTo>
                <a:cubicBezTo>
                  <a:pt x="82612" y="228135"/>
                  <a:pt x="31283" y="204852"/>
                  <a:pt x="25462" y="203264"/>
                </a:cubicBezTo>
                <a:cubicBezTo>
                  <a:pt x="19641" y="201677"/>
                  <a:pt x="34458" y="210143"/>
                  <a:pt x="47687" y="212789"/>
                </a:cubicBezTo>
                <a:cubicBezTo>
                  <a:pt x="60916" y="215435"/>
                  <a:pt x="82083" y="230781"/>
                  <a:pt x="104837" y="219139"/>
                </a:cubicBezTo>
                <a:cubicBezTo>
                  <a:pt x="127591" y="207497"/>
                  <a:pt x="183683" y="142410"/>
                  <a:pt x="184212" y="142939"/>
                </a:cubicBezTo>
                <a:cubicBezTo>
                  <a:pt x="184741" y="143468"/>
                  <a:pt x="127062" y="205910"/>
                  <a:pt x="108012" y="222314"/>
                </a:cubicBezTo>
                <a:cubicBezTo>
                  <a:pt x="88962" y="238718"/>
                  <a:pt x="81554" y="245068"/>
                  <a:pt x="69912" y="241364"/>
                </a:cubicBezTo>
                <a:cubicBezTo>
                  <a:pt x="58270" y="237660"/>
                  <a:pt x="46100" y="213847"/>
                  <a:pt x="38162" y="200089"/>
                </a:cubicBezTo>
                <a:cubicBezTo>
                  <a:pt x="30225" y="186331"/>
                  <a:pt x="28637" y="184214"/>
                  <a:pt x="22287" y="158814"/>
                </a:cubicBezTo>
                <a:cubicBezTo>
                  <a:pt x="15937" y="133414"/>
                  <a:pt x="1120" y="3239"/>
                  <a:pt x="6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0B24E12-C111-DD50-1A35-3CA209848DCD}"/>
              </a:ext>
            </a:extLst>
          </p:cNvPr>
          <p:cNvSpPr/>
          <p:nvPr/>
        </p:nvSpPr>
        <p:spPr>
          <a:xfrm>
            <a:off x="4571775" y="2511094"/>
            <a:ext cx="230195" cy="129349"/>
          </a:xfrm>
          <a:custGeom>
            <a:avLst/>
            <a:gdLst>
              <a:gd name="connsiteX0" fmla="*/ 225 w 230195"/>
              <a:gd name="connsiteY0" fmla="*/ 19381 h 129349"/>
              <a:gd name="connsiteX1" fmla="*/ 133575 w 230195"/>
              <a:gd name="connsiteY1" fmla="*/ 9856 h 129349"/>
              <a:gd name="connsiteX2" fmla="*/ 95475 w 230195"/>
              <a:gd name="connsiteY2" fmla="*/ 32081 h 129349"/>
              <a:gd name="connsiteX3" fmla="*/ 174850 w 230195"/>
              <a:gd name="connsiteY3" fmla="*/ 54306 h 129349"/>
              <a:gd name="connsiteX4" fmla="*/ 228825 w 230195"/>
              <a:gd name="connsiteY4" fmla="*/ 127331 h 129349"/>
              <a:gd name="connsiteX5" fmla="*/ 206600 w 230195"/>
              <a:gd name="connsiteY5" fmla="*/ 101931 h 129349"/>
              <a:gd name="connsiteX6" fmla="*/ 127225 w 230195"/>
              <a:gd name="connsiteY6" fmla="*/ 28906 h 129349"/>
              <a:gd name="connsiteX7" fmla="*/ 143100 w 230195"/>
              <a:gd name="connsiteY7" fmla="*/ 38431 h 129349"/>
              <a:gd name="connsiteX8" fmla="*/ 101825 w 230195"/>
              <a:gd name="connsiteY8" fmla="*/ 331 h 129349"/>
              <a:gd name="connsiteX9" fmla="*/ 225 w 230195"/>
              <a:gd name="connsiteY9" fmla="*/ 19381 h 1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195" h="129349">
                <a:moveTo>
                  <a:pt x="225" y="19381"/>
                </a:moveTo>
                <a:cubicBezTo>
                  <a:pt x="5517" y="20968"/>
                  <a:pt x="117700" y="7739"/>
                  <a:pt x="133575" y="9856"/>
                </a:cubicBezTo>
                <a:cubicBezTo>
                  <a:pt x="149450" y="11973"/>
                  <a:pt x="88596" y="24673"/>
                  <a:pt x="95475" y="32081"/>
                </a:cubicBezTo>
                <a:cubicBezTo>
                  <a:pt x="102354" y="39489"/>
                  <a:pt x="152625" y="38431"/>
                  <a:pt x="174850" y="54306"/>
                </a:cubicBezTo>
                <a:cubicBezTo>
                  <a:pt x="197075" y="70181"/>
                  <a:pt x="223533" y="119394"/>
                  <a:pt x="228825" y="127331"/>
                </a:cubicBezTo>
                <a:cubicBezTo>
                  <a:pt x="234117" y="135268"/>
                  <a:pt x="223533" y="118335"/>
                  <a:pt x="206600" y="101931"/>
                </a:cubicBezTo>
                <a:cubicBezTo>
                  <a:pt x="189667" y="85527"/>
                  <a:pt x="127225" y="28906"/>
                  <a:pt x="127225" y="28906"/>
                </a:cubicBezTo>
                <a:cubicBezTo>
                  <a:pt x="116642" y="18323"/>
                  <a:pt x="147333" y="43193"/>
                  <a:pt x="143100" y="38431"/>
                </a:cubicBezTo>
                <a:cubicBezTo>
                  <a:pt x="138867" y="33669"/>
                  <a:pt x="119288" y="3506"/>
                  <a:pt x="101825" y="331"/>
                </a:cubicBezTo>
                <a:cubicBezTo>
                  <a:pt x="84363" y="-2844"/>
                  <a:pt x="-5067" y="17794"/>
                  <a:pt x="225" y="19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63DC37B-7850-5D64-846F-E84672E09D9A}"/>
              </a:ext>
            </a:extLst>
          </p:cNvPr>
          <p:cNvSpPr/>
          <p:nvPr/>
        </p:nvSpPr>
        <p:spPr>
          <a:xfrm>
            <a:off x="4438645" y="1974811"/>
            <a:ext cx="48235" cy="213110"/>
          </a:xfrm>
          <a:custGeom>
            <a:avLst/>
            <a:gdLst>
              <a:gd name="connsiteX0" fmla="*/ 5 w 48235"/>
              <a:gd name="connsiteY0" fmla="*/ 39 h 213110"/>
              <a:gd name="connsiteX1" fmla="*/ 44455 w 48235"/>
              <a:gd name="connsiteY1" fmla="*/ 111164 h 213110"/>
              <a:gd name="connsiteX2" fmla="*/ 28580 w 48235"/>
              <a:gd name="connsiteY2" fmla="*/ 212764 h 213110"/>
              <a:gd name="connsiteX3" fmla="*/ 41280 w 48235"/>
              <a:gd name="connsiteY3" fmla="*/ 146089 h 213110"/>
              <a:gd name="connsiteX4" fmla="*/ 15880 w 48235"/>
              <a:gd name="connsiteY4" fmla="*/ 193714 h 213110"/>
              <a:gd name="connsiteX5" fmla="*/ 31755 w 48235"/>
              <a:gd name="connsiteY5" fmla="*/ 123864 h 213110"/>
              <a:gd name="connsiteX6" fmla="*/ 47630 w 48235"/>
              <a:gd name="connsiteY6" fmla="*/ 98464 h 213110"/>
              <a:gd name="connsiteX7" fmla="*/ 5 w 48235"/>
              <a:gd name="connsiteY7" fmla="*/ 39 h 2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35" h="213110">
                <a:moveTo>
                  <a:pt x="5" y="39"/>
                </a:moveTo>
                <a:cubicBezTo>
                  <a:pt x="-524" y="2156"/>
                  <a:pt x="39693" y="75710"/>
                  <a:pt x="44455" y="111164"/>
                </a:cubicBezTo>
                <a:cubicBezTo>
                  <a:pt x="49217" y="146618"/>
                  <a:pt x="29109" y="206943"/>
                  <a:pt x="28580" y="212764"/>
                </a:cubicBezTo>
                <a:cubicBezTo>
                  <a:pt x="28051" y="218585"/>
                  <a:pt x="43397" y="149264"/>
                  <a:pt x="41280" y="146089"/>
                </a:cubicBezTo>
                <a:cubicBezTo>
                  <a:pt x="39163" y="142914"/>
                  <a:pt x="17467" y="197418"/>
                  <a:pt x="15880" y="193714"/>
                </a:cubicBezTo>
                <a:cubicBezTo>
                  <a:pt x="14293" y="190010"/>
                  <a:pt x="26463" y="139739"/>
                  <a:pt x="31755" y="123864"/>
                </a:cubicBezTo>
                <a:cubicBezTo>
                  <a:pt x="37047" y="107989"/>
                  <a:pt x="51334" y="116456"/>
                  <a:pt x="47630" y="98464"/>
                </a:cubicBezTo>
                <a:cubicBezTo>
                  <a:pt x="43926" y="80472"/>
                  <a:pt x="534" y="-2078"/>
                  <a:pt x="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1B10DD6-FFB3-F957-FBF1-F5F62EC530E3}"/>
              </a:ext>
            </a:extLst>
          </p:cNvPr>
          <p:cNvSpPr/>
          <p:nvPr/>
        </p:nvSpPr>
        <p:spPr>
          <a:xfrm>
            <a:off x="4488844" y="2228322"/>
            <a:ext cx="97893" cy="270469"/>
          </a:xfrm>
          <a:custGeom>
            <a:avLst/>
            <a:gdLst>
              <a:gd name="connsiteX0" fmla="*/ 606 w 97893"/>
              <a:gd name="connsiteY0" fmla="*/ 528 h 270469"/>
              <a:gd name="connsiteX1" fmla="*/ 48231 w 97893"/>
              <a:gd name="connsiteY1" fmla="*/ 60853 h 270469"/>
              <a:gd name="connsiteX2" fmla="*/ 95856 w 97893"/>
              <a:gd name="connsiteY2" fmla="*/ 181503 h 270469"/>
              <a:gd name="connsiteX3" fmla="*/ 89506 w 97893"/>
              <a:gd name="connsiteY3" fmla="*/ 270403 h 270469"/>
              <a:gd name="connsiteX4" fmla="*/ 92681 w 97893"/>
              <a:gd name="connsiteY4" fmla="*/ 194203 h 270469"/>
              <a:gd name="connsiteX5" fmla="*/ 83156 w 97893"/>
              <a:gd name="connsiteY5" fmla="*/ 92603 h 270469"/>
              <a:gd name="connsiteX6" fmla="*/ 606 w 97893"/>
              <a:gd name="connsiteY6" fmla="*/ 528 h 27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93" h="270469">
                <a:moveTo>
                  <a:pt x="606" y="528"/>
                </a:moveTo>
                <a:cubicBezTo>
                  <a:pt x="-5215" y="-4764"/>
                  <a:pt x="32356" y="30691"/>
                  <a:pt x="48231" y="60853"/>
                </a:cubicBezTo>
                <a:cubicBezTo>
                  <a:pt x="64106" y="91015"/>
                  <a:pt x="88977" y="146578"/>
                  <a:pt x="95856" y="181503"/>
                </a:cubicBezTo>
                <a:cubicBezTo>
                  <a:pt x="102735" y="216428"/>
                  <a:pt x="90035" y="268286"/>
                  <a:pt x="89506" y="270403"/>
                </a:cubicBezTo>
                <a:cubicBezTo>
                  <a:pt x="88977" y="272520"/>
                  <a:pt x="93739" y="223836"/>
                  <a:pt x="92681" y="194203"/>
                </a:cubicBezTo>
                <a:cubicBezTo>
                  <a:pt x="91623" y="164570"/>
                  <a:pt x="95327" y="121707"/>
                  <a:pt x="83156" y="92603"/>
                </a:cubicBezTo>
                <a:cubicBezTo>
                  <a:pt x="70985" y="63499"/>
                  <a:pt x="6427" y="5820"/>
                  <a:pt x="606" y="5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9EFF4C6-54D6-1CAF-4D6A-09D1C46AB5AB}"/>
              </a:ext>
            </a:extLst>
          </p:cNvPr>
          <p:cNvSpPr/>
          <p:nvPr/>
        </p:nvSpPr>
        <p:spPr>
          <a:xfrm>
            <a:off x="4359157" y="2600320"/>
            <a:ext cx="166469" cy="141652"/>
          </a:xfrm>
          <a:custGeom>
            <a:avLst/>
            <a:gdLst>
              <a:gd name="connsiteX0" fmla="*/ 118 w 166469"/>
              <a:gd name="connsiteY0" fmla="*/ 5 h 141652"/>
              <a:gd name="connsiteX1" fmla="*/ 60443 w 166469"/>
              <a:gd name="connsiteY1" fmla="*/ 60330 h 141652"/>
              <a:gd name="connsiteX2" fmla="*/ 123943 w 166469"/>
              <a:gd name="connsiteY2" fmla="*/ 111130 h 141652"/>
              <a:gd name="connsiteX3" fmla="*/ 165218 w 166469"/>
              <a:gd name="connsiteY3" fmla="*/ 139705 h 141652"/>
              <a:gd name="connsiteX4" fmla="*/ 76318 w 166469"/>
              <a:gd name="connsiteY4" fmla="*/ 57155 h 141652"/>
              <a:gd name="connsiteX5" fmla="*/ 118 w 166469"/>
              <a:gd name="connsiteY5" fmla="*/ 5 h 1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69" h="141652">
                <a:moveTo>
                  <a:pt x="118" y="5"/>
                </a:moveTo>
                <a:cubicBezTo>
                  <a:pt x="-2528" y="534"/>
                  <a:pt x="39806" y="41809"/>
                  <a:pt x="60443" y="60330"/>
                </a:cubicBezTo>
                <a:cubicBezTo>
                  <a:pt x="81080" y="78851"/>
                  <a:pt x="106481" y="97901"/>
                  <a:pt x="123943" y="111130"/>
                </a:cubicBezTo>
                <a:cubicBezTo>
                  <a:pt x="141406" y="124359"/>
                  <a:pt x="173156" y="148701"/>
                  <a:pt x="165218" y="139705"/>
                </a:cubicBezTo>
                <a:cubicBezTo>
                  <a:pt x="157281" y="130709"/>
                  <a:pt x="100660" y="77263"/>
                  <a:pt x="76318" y="57155"/>
                </a:cubicBezTo>
                <a:cubicBezTo>
                  <a:pt x="51976" y="37047"/>
                  <a:pt x="2764" y="-524"/>
                  <a:pt x="11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628868A-8CDC-80B2-5707-1FF176B60498}"/>
              </a:ext>
            </a:extLst>
          </p:cNvPr>
          <p:cNvSpPr/>
          <p:nvPr/>
        </p:nvSpPr>
        <p:spPr>
          <a:xfrm>
            <a:off x="4460870" y="2266311"/>
            <a:ext cx="93591" cy="302487"/>
          </a:xfrm>
          <a:custGeom>
            <a:avLst/>
            <a:gdLst>
              <a:gd name="connsiteX0" fmla="*/ 5 w 93591"/>
              <a:gd name="connsiteY0" fmla="*/ 639 h 302487"/>
              <a:gd name="connsiteX1" fmla="*/ 53980 w 93591"/>
              <a:gd name="connsiteY1" fmla="*/ 156214 h 302487"/>
              <a:gd name="connsiteX2" fmla="*/ 92080 w 93591"/>
              <a:gd name="connsiteY2" fmla="*/ 299089 h 302487"/>
              <a:gd name="connsiteX3" fmla="*/ 82555 w 93591"/>
              <a:gd name="connsiteY3" fmla="*/ 245114 h 302487"/>
              <a:gd name="connsiteX4" fmla="*/ 50805 w 93591"/>
              <a:gd name="connsiteY4" fmla="*/ 105414 h 302487"/>
              <a:gd name="connsiteX5" fmla="*/ 5 w 93591"/>
              <a:gd name="connsiteY5" fmla="*/ 639 h 3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1" h="302487">
                <a:moveTo>
                  <a:pt x="5" y="639"/>
                </a:moveTo>
                <a:cubicBezTo>
                  <a:pt x="534" y="9106"/>
                  <a:pt x="38634" y="106472"/>
                  <a:pt x="53980" y="156214"/>
                </a:cubicBezTo>
                <a:cubicBezTo>
                  <a:pt x="69326" y="205956"/>
                  <a:pt x="87317" y="284272"/>
                  <a:pt x="92080" y="299089"/>
                </a:cubicBezTo>
                <a:cubicBezTo>
                  <a:pt x="96843" y="313906"/>
                  <a:pt x="89434" y="277393"/>
                  <a:pt x="82555" y="245114"/>
                </a:cubicBezTo>
                <a:cubicBezTo>
                  <a:pt x="75676" y="212835"/>
                  <a:pt x="62976" y="140868"/>
                  <a:pt x="50805" y="105414"/>
                </a:cubicBezTo>
                <a:cubicBezTo>
                  <a:pt x="38634" y="69960"/>
                  <a:pt x="-524" y="-7828"/>
                  <a:pt x="5" y="6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B7A010F-8237-AD75-E173-CD62410688B1}"/>
              </a:ext>
            </a:extLst>
          </p:cNvPr>
          <p:cNvSpPr/>
          <p:nvPr/>
        </p:nvSpPr>
        <p:spPr>
          <a:xfrm>
            <a:off x="4365535" y="2701523"/>
            <a:ext cx="112900" cy="29196"/>
          </a:xfrm>
          <a:custGeom>
            <a:avLst/>
            <a:gdLst>
              <a:gd name="connsiteX0" fmla="*/ 90 w 112900"/>
              <a:gd name="connsiteY0" fmla="*/ 402 h 29196"/>
              <a:gd name="connsiteX1" fmla="*/ 108040 w 112900"/>
              <a:gd name="connsiteY1" fmla="*/ 28977 h 29196"/>
              <a:gd name="connsiteX2" fmla="*/ 88990 w 112900"/>
              <a:gd name="connsiteY2" fmla="*/ 13102 h 29196"/>
              <a:gd name="connsiteX3" fmla="*/ 90 w 112900"/>
              <a:gd name="connsiteY3" fmla="*/ 402 h 2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" h="29196">
                <a:moveTo>
                  <a:pt x="90" y="402"/>
                </a:moveTo>
                <a:cubicBezTo>
                  <a:pt x="3265" y="3048"/>
                  <a:pt x="108040" y="28977"/>
                  <a:pt x="108040" y="28977"/>
                </a:cubicBezTo>
                <a:cubicBezTo>
                  <a:pt x="122857" y="31094"/>
                  <a:pt x="100103" y="17335"/>
                  <a:pt x="88990" y="13102"/>
                </a:cubicBezTo>
                <a:cubicBezTo>
                  <a:pt x="77878" y="8869"/>
                  <a:pt x="-3085" y="-2244"/>
                  <a:pt x="9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A807DE6-167E-86F9-A842-DE3EAADBBED8}"/>
              </a:ext>
            </a:extLst>
          </p:cNvPr>
          <p:cNvSpPr/>
          <p:nvPr/>
        </p:nvSpPr>
        <p:spPr>
          <a:xfrm>
            <a:off x="4526537" y="2622446"/>
            <a:ext cx="116680" cy="49263"/>
          </a:xfrm>
          <a:custGeom>
            <a:avLst/>
            <a:gdLst>
              <a:gd name="connsiteX0" fmla="*/ 1013 w 116680"/>
              <a:gd name="connsiteY0" fmla="*/ 47729 h 49263"/>
              <a:gd name="connsiteX1" fmla="*/ 115313 w 116680"/>
              <a:gd name="connsiteY1" fmla="*/ 104 h 49263"/>
              <a:gd name="connsiteX2" fmla="*/ 61338 w 116680"/>
              <a:gd name="connsiteY2" fmla="*/ 35029 h 49263"/>
              <a:gd name="connsiteX3" fmla="*/ 1013 w 116680"/>
              <a:gd name="connsiteY3" fmla="*/ 47729 h 4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0" h="49263">
                <a:moveTo>
                  <a:pt x="1013" y="47729"/>
                </a:moveTo>
                <a:cubicBezTo>
                  <a:pt x="10009" y="41908"/>
                  <a:pt x="105259" y="2221"/>
                  <a:pt x="115313" y="104"/>
                </a:cubicBezTo>
                <a:cubicBezTo>
                  <a:pt x="125367" y="-2013"/>
                  <a:pt x="77213" y="28679"/>
                  <a:pt x="61338" y="35029"/>
                </a:cubicBezTo>
                <a:cubicBezTo>
                  <a:pt x="45463" y="41379"/>
                  <a:pt x="-7983" y="53550"/>
                  <a:pt x="1013" y="4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414914D-A0E2-83AC-28B1-0CEFBF88440B}"/>
              </a:ext>
            </a:extLst>
          </p:cNvPr>
          <p:cNvSpPr/>
          <p:nvPr/>
        </p:nvSpPr>
        <p:spPr>
          <a:xfrm>
            <a:off x="4540233" y="2652701"/>
            <a:ext cx="171545" cy="58838"/>
          </a:xfrm>
          <a:custGeom>
            <a:avLst/>
            <a:gdLst>
              <a:gd name="connsiteX0" fmla="*/ 17 w 171545"/>
              <a:gd name="connsiteY0" fmla="*/ 58749 h 58838"/>
              <a:gd name="connsiteX1" fmla="*/ 73042 w 171545"/>
              <a:gd name="connsiteY1" fmla="*/ 17474 h 58838"/>
              <a:gd name="connsiteX2" fmla="*/ 168292 w 171545"/>
              <a:gd name="connsiteY2" fmla="*/ 14299 h 58838"/>
              <a:gd name="connsiteX3" fmla="*/ 142892 w 171545"/>
              <a:gd name="connsiteY3" fmla="*/ 1599 h 58838"/>
              <a:gd name="connsiteX4" fmla="*/ 79392 w 171545"/>
              <a:gd name="connsiteY4" fmla="*/ 4774 h 58838"/>
              <a:gd name="connsiteX5" fmla="*/ 17 w 171545"/>
              <a:gd name="connsiteY5" fmla="*/ 58749 h 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45" h="58838">
                <a:moveTo>
                  <a:pt x="17" y="58749"/>
                </a:moveTo>
                <a:cubicBezTo>
                  <a:pt x="-1041" y="60866"/>
                  <a:pt x="44996" y="24882"/>
                  <a:pt x="73042" y="17474"/>
                </a:cubicBezTo>
                <a:cubicBezTo>
                  <a:pt x="101088" y="10066"/>
                  <a:pt x="156650" y="16945"/>
                  <a:pt x="168292" y="14299"/>
                </a:cubicBezTo>
                <a:cubicBezTo>
                  <a:pt x="179934" y="11653"/>
                  <a:pt x="157709" y="3186"/>
                  <a:pt x="142892" y="1599"/>
                </a:cubicBezTo>
                <a:cubicBezTo>
                  <a:pt x="128075" y="12"/>
                  <a:pt x="97913" y="-2105"/>
                  <a:pt x="79392" y="4774"/>
                </a:cubicBezTo>
                <a:cubicBezTo>
                  <a:pt x="60871" y="11653"/>
                  <a:pt x="1075" y="56632"/>
                  <a:pt x="17" y="58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C5A2F85-6C1A-AF80-7D73-2D621C3D1F40}"/>
              </a:ext>
            </a:extLst>
          </p:cNvPr>
          <p:cNvSpPr/>
          <p:nvPr/>
        </p:nvSpPr>
        <p:spPr>
          <a:xfrm>
            <a:off x="4613148" y="2409479"/>
            <a:ext cx="155842" cy="137034"/>
          </a:xfrm>
          <a:custGeom>
            <a:avLst/>
            <a:gdLst>
              <a:gd name="connsiteX0" fmla="*/ 127 w 155842"/>
              <a:gd name="connsiteY0" fmla="*/ 73371 h 137034"/>
              <a:gd name="connsiteX1" fmla="*/ 85852 w 155842"/>
              <a:gd name="connsiteY1" fmla="*/ 19396 h 137034"/>
              <a:gd name="connsiteX2" fmla="*/ 133477 w 155842"/>
              <a:gd name="connsiteY2" fmla="*/ 76546 h 137034"/>
              <a:gd name="connsiteX3" fmla="*/ 155702 w 155842"/>
              <a:gd name="connsiteY3" fmla="*/ 136871 h 137034"/>
              <a:gd name="connsiteX4" fmla="*/ 123952 w 155842"/>
              <a:gd name="connsiteY4" fmla="*/ 57496 h 137034"/>
              <a:gd name="connsiteX5" fmla="*/ 89027 w 155842"/>
              <a:gd name="connsiteY5" fmla="*/ 346 h 137034"/>
              <a:gd name="connsiteX6" fmla="*/ 66802 w 155842"/>
              <a:gd name="connsiteY6" fmla="*/ 35271 h 137034"/>
              <a:gd name="connsiteX7" fmla="*/ 127 w 155842"/>
              <a:gd name="connsiteY7" fmla="*/ 73371 h 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2" h="137034">
                <a:moveTo>
                  <a:pt x="127" y="73371"/>
                </a:moveTo>
                <a:cubicBezTo>
                  <a:pt x="3302" y="70725"/>
                  <a:pt x="63627" y="18867"/>
                  <a:pt x="85852" y="19396"/>
                </a:cubicBezTo>
                <a:cubicBezTo>
                  <a:pt x="108077" y="19925"/>
                  <a:pt x="121835" y="56967"/>
                  <a:pt x="133477" y="76546"/>
                </a:cubicBezTo>
                <a:cubicBezTo>
                  <a:pt x="145119" y="96125"/>
                  <a:pt x="157289" y="140046"/>
                  <a:pt x="155702" y="136871"/>
                </a:cubicBezTo>
                <a:cubicBezTo>
                  <a:pt x="154115" y="133696"/>
                  <a:pt x="135064" y="80250"/>
                  <a:pt x="123952" y="57496"/>
                </a:cubicBezTo>
                <a:cubicBezTo>
                  <a:pt x="112840" y="34742"/>
                  <a:pt x="98552" y="4050"/>
                  <a:pt x="89027" y="346"/>
                </a:cubicBezTo>
                <a:cubicBezTo>
                  <a:pt x="79502" y="-3358"/>
                  <a:pt x="79502" y="23629"/>
                  <a:pt x="66802" y="35271"/>
                </a:cubicBezTo>
                <a:cubicBezTo>
                  <a:pt x="54102" y="46913"/>
                  <a:pt x="-3048" y="76017"/>
                  <a:pt x="127" y="73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6DCE65F-D0CC-FE9C-0C6D-297EE28B8454}"/>
              </a:ext>
            </a:extLst>
          </p:cNvPr>
          <p:cNvSpPr/>
          <p:nvPr/>
        </p:nvSpPr>
        <p:spPr>
          <a:xfrm>
            <a:off x="4286194" y="2126975"/>
            <a:ext cx="44713" cy="344096"/>
          </a:xfrm>
          <a:custGeom>
            <a:avLst/>
            <a:gdLst>
              <a:gd name="connsiteX0" fmla="*/ 56 w 44713"/>
              <a:gd name="connsiteY0" fmla="*/ 275 h 344096"/>
              <a:gd name="connsiteX1" fmla="*/ 34981 w 44713"/>
              <a:gd name="connsiteY1" fmla="*/ 127275 h 344096"/>
              <a:gd name="connsiteX2" fmla="*/ 25456 w 44713"/>
              <a:gd name="connsiteY2" fmla="*/ 270150 h 344096"/>
              <a:gd name="connsiteX3" fmla="*/ 22281 w 44713"/>
              <a:gd name="connsiteY3" fmla="*/ 343175 h 344096"/>
              <a:gd name="connsiteX4" fmla="*/ 44506 w 44713"/>
              <a:gd name="connsiteY4" fmla="*/ 222525 h 344096"/>
              <a:gd name="connsiteX5" fmla="*/ 31806 w 44713"/>
              <a:gd name="connsiteY5" fmla="*/ 200300 h 344096"/>
              <a:gd name="connsiteX6" fmla="*/ 44506 w 44713"/>
              <a:gd name="connsiteY6" fmla="*/ 162200 h 344096"/>
              <a:gd name="connsiteX7" fmla="*/ 56 w 44713"/>
              <a:gd name="connsiteY7" fmla="*/ 275 h 3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3" h="344096">
                <a:moveTo>
                  <a:pt x="56" y="275"/>
                </a:moveTo>
                <a:cubicBezTo>
                  <a:pt x="-1532" y="-5546"/>
                  <a:pt x="30748" y="82296"/>
                  <a:pt x="34981" y="127275"/>
                </a:cubicBezTo>
                <a:cubicBezTo>
                  <a:pt x="39214" y="172254"/>
                  <a:pt x="27573" y="234167"/>
                  <a:pt x="25456" y="270150"/>
                </a:cubicBezTo>
                <a:cubicBezTo>
                  <a:pt x="23339" y="306133"/>
                  <a:pt x="19106" y="351113"/>
                  <a:pt x="22281" y="343175"/>
                </a:cubicBezTo>
                <a:cubicBezTo>
                  <a:pt x="25456" y="335237"/>
                  <a:pt x="42918" y="246338"/>
                  <a:pt x="44506" y="222525"/>
                </a:cubicBezTo>
                <a:cubicBezTo>
                  <a:pt x="46094" y="198712"/>
                  <a:pt x="31806" y="210354"/>
                  <a:pt x="31806" y="200300"/>
                </a:cubicBezTo>
                <a:cubicBezTo>
                  <a:pt x="31806" y="190246"/>
                  <a:pt x="46623" y="191304"/>
                  <a:pt x="44506" y="162200"/>
                </a:cubicBezTo>
                <a:cubicBezTo>
                  <a:pt x="42389" y="133096"/>
                  <a:pt x="1644" y="6096"/>
                  <a:pt x="56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1520A6-AAF9-6993-E0DA-C5989A747C04}"/>
              </a:ext>
            </a:extLst>
          </p:cNvPr>
          <p:cNvSpPr/>
          <p:nvPr/>
        </p:nvSpPr>
        <p:spPr>
          <a:xfrm>
            <a:off x="4540133" y="2193899"/>
            <a:ext cx="184192" cy="166362"/>
          </a:xfrm>
          <a:custGeom>
            <a:avLst/>
            <a:gdLst>
              <a:gd name="connsiteX0" fmla="*/ 117 w 184192"/>
              <a:gd name="connsiteY0" fmla="*/ 26 h 166362"/>
              <a:gd name="connsiteX1" fmla="*/ 89017 w 184192"/>
              <a:gd name="connsiteY1" fmla="*/ 57176 h 166362"/>
              <a:gd name="connsiteX2" fmla="*/ 181092 w 184192"/>
              <a:gd name="connsiteY2" fmla="*/ 165126 h 166362"/>
              <a:gd name="connsiteX3" fmla="*/ 155692 w 184192"/>
              <a:gd name="connsiteY3" fmla="*/ 111151 h 166362"/>
              <a:gd name="connsiteX4" fmla="*/ 89017 w 184192"/>
              <a:gd name="connsiteY4" fmla="*/ 41301 h 166362"/>
              <a:gd name="connsiteX5" fmla="*/ 108067 w 184192"/>
              <a:gd name="connsiteY5" fmla="*/ 63526 h 166362"/>
              <a:gd name="connsiteX6" fmla="*/ 117 w 184192"/>
              <a:gd name="connsiteY6" fmla="*/ 26 h 16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92" h="166362">
                <a:moveTo>
                  <a:pt x="117" y="26"/>
                </a:moveTo>
                <a:cubicBezTo>
                  <a:pt x="-3058" y="-1032"/>
                  <a:pt x="58855" y="29659"/>
                  <a:pt x="89017" y="57176"/>
                </a:cubicBezTo>
                <a:cubicBezTo>
                  <a:pt x="119179" y="84693"/>
                  <a:pt x="169980" y="156130"/>
                  <a:pt x="181092" y="165126"/>
                </a:cubicBezTo>
                <a:cubicBezTo>
                  <a:pt x="192204" y="174122"/>
                  <a:pt x="171038" y="131788"/>
                  <a:pt x="155692" y="111151"/>
                </a:cubicBezTo>
                <a:cubicBezTo>
                  <a:pt x="140346" y="90514"/>
                  <a:pt x="96954" y="49238"/>
                  <a:pt x="89017" y="41301"/>
                </a:cubicBezTo>
                <a:cubicBezTo>
                  <a:pt x="81080" y="33364"/>
                  <a:pt x="118650" y="68818"/>
                  <a:pt x="108067" y="63526"/>
                </a:cubicBezTo>
                <a:cubicBezTo>
                  <a:pt x="97484" y="58234"/>
                  <a:pt x="3292" y="1084"/>
                  <a:pt x="117" y="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4A01759-5F1E-554B-694E-A2A2C1F97DEF}"/>
              </a:ext>
            </a:extLst>
          </p:cNvPr>
          <p:cNvSpPr/>
          <p:nvPr/>
        </p:nvSpPr>
        <p:spPr>
          <a:xfrm>
            <a:off x="4508500" y="2806554"/>
            <a:ext cx="29793" cy="174822"/>
          </a:xfrm>
          <a:custGeom>
            <a:avLst/>
            <a:gdLst>
              <a:gd name="connsiteX0" fmla="*/ 25400 w 29793"/>
              <a:gd name="connsiteY0" fmla="*/ 146 h 174822"/>
              <a:gd name="connsiteX1" fmla="*/ 28575 w 29793"/>
              <a:gd name="connsiteY1" fmla="*/ 69996 h 174822"/>
              <a:gd name="connsiteX2" fmla="*/ 3175 w 29793"/>
              <a:gd name="connsiteY2" fmla="*/ 143021 h 174822"/>
              <a:gd name="connsiteX3" fmla="*/ 22225 w 29793"/>
              <a:gd name="connsiteY3" fmla="*/ 174771 h 174822"/>
              <a:gd name="connsiteX4" fmla="*/ 0 w 29793"/>
              <a:gd name="connsiteY4" fmla="*/ 136671 h 174822"/>
              <a:gd name="connsiteX5" fmla="*/ 22225 w 29793"/>
              <a:gd name="connsiteY5" fmla="*/ 89046 h 174822"/>
              <a:gd name="connsiteX6" fmla="*/ 25400 w 29793"/>
              <a:gd name="connsiteY6" fmla="*/ 146 h 17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3" h="174822">
                <a:moveTo>
                  <a:pt x="25400" y="146"/>
                </a:moveTo>
                <a:cubicBezTo>
                  <a:pt x="26458" y="-3029"/>
                  <a:pt x="32279" y="46184"/>
                  <a:pt x="28575" y="69996"/>
                </a:cubicBezTo>
                <a:cubicBezTo>
                  <a:pt x="24871" y="93809"/>
                  <a:pt x="4233" y="125559"/>
                  <a:pt x="3175" y="143021"/>
                </a:cubicBezTo>
                <a:cubicBezTo>
                  <a:pt x="2117" y="160483"/>
                  <a:pt x="22754" y="175829"/>
                  <a:pt x="22225" y="174771"/>
                </a:cubicBezTo>
                <a:cubicBezTo>
                  <a:pt x="21696" y="173713"/>
                  <a:pt x="0" y="150958"/>
                  <a:pt x="0" y="136671"/>
                </a:cubicBezTo>
                <a:cubicBezTo>
                  <a:pt x="0" y="122384"/>
                  <a:pt x="15346" y="107567"/>
                  <a:pt x="22225" y="89046"/>
                </a:cubicBezTo>
                <a:cubicBezTo>
                  <a:pt x="29104" y="70525"/>
                  <a:pt x="24342" y="3321"/>
                  <a:pt x="2540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C64C761-F083-2CE8-EE74-C4C69C1AD0CF}"/>
              </a:ext>
            </a:extLst>
          </p:cNvPr>
          <p:cNvSpPr/>
          <p:nvPr/>
        </p:nvSpPr>
        <p:spPr>
          <a:xfrm>
            <a:off x="4581520" y="2793888"/>
            <a:ext cx="51215" cy="162231"/>
          </a:xfrm>
          <a:custGeom>
            <a:avLst/>
            <a:gdLst>
              <a:gd name="connsiteX0" fmla="*/ 3180 w 51215"/>
              <a:gd name="connsiteY0" fmla="*/ 112 h 162231"/>
              <a:gd name="connsiteX1" fmla="*/ 34930 w 51215"/>
              <a:gd name="connsiteY1" fmla="*/ 95362 h 162231"/>
              <a:gd name="connsiteX2" fmla="*/ 5 w 51215"/>
              <a:gd name="connsiteY2" fmla="*/ 162037 h 162231"/>
              <a:gd name="connsiteX3" fmla="*/ 38105 w 51215"/>
              <a:gd name="connsiteY3" fmla="*/ 114412 h 162231"/>
              <a:gd name="connsiteX4" fmla="*/ 50805 w 51215"/>
              <a:gd name="connsiteY4" fmla="*/ 76312 h 162231"/>
              <a:gd name="connsiteX5" fmla="*/ 3180 w 51215"/>
              <a:gd name="connsiteY5" fmla="*/ 112 h 1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5" h="162231">
                <a:moveTo>
                  <a:pt x="3180" y="112"/>
                </a:moveTo>
                <a:cubicBezTo>
                  <a:pt x="534" y="3287"/>
                  <a:pt x="35459" y="68375"/>
                  <a:pt x="34930" y="95362"/>
                </a:cubicBezTo>
                <a:cubicBezTo>
                  <a:pt x="34401" y="122349"/>
                  <a:pt x="-524" y="158862"/>
                  <a:pt x="5" y="162037"/>
                </a:cubicBezTo>
                <a:cubicBezTo>
                  <a:pt x="534" y="165212"/>
                  <a:pt x="29638" y="128700"/>
                  <a:pt x="38105" y="114412"/>
                </a:cubicBezTo>
                <a:cubicBezTo>
                  <a:pt x="46572" y="100124"/>
                  <a:pt x="52922" y="90600"/>
                  <a:pt x="50805" y="76312"/>
                </a:cubicBezTo>
                <a:cubicBezTo>
                  <a:pt x="48688" y="62025"/>
                  <a:pt x="5826" y="-3063"/>
                  <a:pt x="318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B149DD9-352F-AC8F-8B2D-34F1E1C02209}"/>
              </a:ext>
            </a:extLst>
          </p:cNvPr>
          <p:cNvSpPr/>
          <p:nvPr/>
        </p:nvSpPr>
        <p:spPr>
          <a:xfrm>
            <a:off x="4321159" y="3004721"/>
            <a:ext cx="265179" cy="103654"/>
          </a:xfrm>
          <a:custGeom>
            <a:avLst/>
            <a:gdLst>
              <a:gd name="connsiteX0" fmla="*/ 16 w 265179"/>
              <a:gd name="connsiteY0" fmla="*/ 103604 h 103654"/>
              <a:gd name="connsiteX1" fmla="*/ 142891 w 265179"/>
              <a:gd name="connsiteY1" fmla="*/ 14704 h 103654"/>
              <a:gd name="connsiteX2" fmla="*/ 177816 w 265179"/>
              <a:gd name="connsiteY2" fmla="*/ 5179 h 103654"/>
              <a:gd name="connsiteX3" fmla="*/ 165116 w 265179"/>
              <a:gd name="connsiteY3" fmla="*/ 8354 h 103654"/>
              <a:gd name="connsiteX4" fmla="*/ 263541 w 265179"/>
              <a:gd name="connsiteY4" fmla="*/ 5179 h 103654"/>
              <a:gd name="connsiteX5" fmla="*/ 222266 w 265179"/>
              <a:gd name="connsiteY5" fmla="*/ 2004 h 103654"/>
              <a:gd name="connsiteX6" fmla="*/ 165116 w 265179"/>
              <a:gd name="connsiteY6" fmla="*/ 2004 h 103654"/>
              <a:gd name="connsiteX7" fmla="*/ 152416 w 265179"/>
              <a:gd name="connsiteY7" fmla="*/ 27404 h 103654"/>
              <a:gd name="connsiteX8" fmla="*/ 16 w 265179"/>
              <a:gd name="connsiteY8" fmla="*/ 103604 h 1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179" h="103654">
                <a:moveTo>
                  <a:pt x="16" y="103604"/>
                </a:moveTo>
                <a:cubicBezTo>
                  <a:pt x="-1572" y="101487"/>
                  <a:pt x="113258" y="31108"/>
                  <a:pt x="142891" y="14704"/>
                </a:cubicBezTo>
                <a:cubicBezTo>
                  <a:pt x="172524" y="-1700"/>
                  <a:pt x="177816" y="5179"/>
                  <a:pt x="177816" y="5179"/>
                </a:cubicBezTo>
                <a:cubicBezTo>
                  <a:pt x="181520" y="4121"/>
                  <a:pt x="150829" y="8354"/>
                  <a:pt x="165116" y="8354"/>
                </a:cubicBezTo>
                <a:cubicBezTo>
                  <a:pt x="179403" y="8354"/>
                  <a:pt x="254016" y="6237"/>
                  <a:pt x="263541" y="5179"/>
                </a:cubicBezTo>
                <a:cubicBezTo>
                  <a:pt x="273066" y="4121"/>
                  <a:pt x="238670" y="2533"/>
                  <a:pt x="222266" y="2004"/>
                </a:cubicBezTo>
                <a:cubicBezTo>
                  <a:pt x="205862" y="1475"/>
                  <a:pt x="176758" y="-2229"/>
                  <a:pt x="165116" y="2004"/>
                </a:cubicBezTo>
                <a:cubicBezTo>
                  <a:pt x="153474" y="6237"/>
                  <a:pt x="174641" y="14175"/>
                  <a:pt x="152416" y="27404"/>
                </a:cubicBezTo>
                <a:cubicBezTo>
                  <a:pt x="130191" y="40633"/>
                  <a:pt x="1604" y="105721"/>
                  <a:pt x="16" y="10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A617D13-F8AB-BACB-69A9-1FBF729143E1}"/>
              </a:ext>
            </a:extLst>
          </p:cNvPr>
          <p:cNvSpPr/>
          <p:nvPr/>
        </p:nvSpPr>
        <p:spPr>
          <a:xfrm>
            <a:off x="4550681" y="2940050"/>
            <a:ext cx="504841" cy="79483"/>
          </a:xfrm>
          <a:custGeom>
            <a:avLst/>
            <a:gdLst>
              <a:gd name="connsiteX0" fmla="*/ 2269 w 504841"/>
              <a:gd name="connsiteY0" fmla="*/ 79375 h 79483"/>
              <a:gd name="connsiteX1" fmla="*/ 107044 w 504841"/>
              <a:gd name="connsiteY1" fmla="*/ 34925 h 79483"/>
              <a:gd name="connsiteX2" fmla="*/ 221344 w 504841"/>
              <a:gd name="connsiteY2" fmla="*/ 34925 h 79483"/>
              <a:gd name="connsiteX3" fmla="*/ 218169 w 504841"/>
              <a:gd name="connsiteY3" fmla="*/ 22225 h 79483"/>
              <a:gd name="connsiteX4" fmla="*/ 338819 w 504841"/>
              <a:gd name="connsiteY4" fmla="*/ 31750 h 79483"/>
              <a:gd name="connsiteX5" fmla="*/ 503919 w 504841"/>
              <a:gd name="connsiteY5" fmla="*/ 0 h 79483"/>
              <a:gd name="connsiteX6" fmla="*/ 399144 w 504841"/>
              <a:gd name="connsiteY6" fmla="*/ 31750 h 79483"/>
              <a:gd name="connsiteX7" fmla="*/ 262619 w 504841"/>
              <a:gd name="connsiteY7" fmla="*/ 44450 h 79483"/>
              <a:gd name="connsiteX8" fmla="*/ 354694 w 504841"/>
              <a:gd name="connsiteY8" fmla="*/ 28575 h 79483"/>
              <a:gd name="connsiteX9" fmla="*/ 218169 w 504841"/>
              <a:gd name="connsiteY9" fmla="*/ 25400 h 79483"/>
              <a:gd name="connsiteX10" fmla="*/ 154669 w 504841"/>
              <a:gd name="connsiteY10" fmla="*/ 41275 h 79483"/>
              <a:gd name="connsiteX11" fmla="*/ 43544 w 504841"/>
              <a:gd name="connsiteY11" fmla="*/ 47625 h 79483"/>
              <a:gd name="connsiteX12" fmla="*/ 2269 w 504841"/>
              <a:gd name="connsiteY12" fmla="*/ 79375 h 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41" h="79483">
                <a:moveTo>
                  <a:pt x="2269" y="79375"/>
                </a:moveTo>
                <a:cubicBezTo>
                  <a:pt x="12852" y="77258"/>
                  <a:pt x="70532" y="42333"/>
                  <a:pt x="107044" y="34925"/>
                </a:cubicBezTo>
                <a:cubicBezTo>
                  <a:pt x="143556" y="27517"/>
                  <a:pt x="202823" y="37042"/>
                  <a:pt x="221344" y="34925"/>
                </a:cubicBezTo>
                <a:cubicBezTo>
                  <a:pt x="239865" y="32808"/>
                  <a:pt x="198590" y="22754"/>
                  <a:pt x="218169" y="22225"/>
                </a:cubicBezTo>
                <a:cubicBezTo>
                  <a:pt x="237748" y="21696"/>
                  <a:pt x="291194" y="35454"/>
                  <a:pt x="338819" y="31750"/>
                </a:cubicBezTo>
                <a:cubicBezTo>
                  <a:pt x="386444" y="28046"/>
                  <a:pt x="493865" y="0"/>
                  <a:pt x="503919" y="0"/>
                </a:cubicBezTo>
                <a:cubicBezTo>
                  <a:pt x="513973" y="0"/>
                  <a:pt x="439361" y="24342"/>
                  <a:pt x="399144" y="31750"/>
                </a:cubicBezTo>
                <a:cubicBezTo>
                  <a:pt x="358927" y="39158"/>
                  <a:pt x="270027" y="44979"/>
                  <a:pt x="262619" y="44450"/>
                </a:cubicBezTo>
                <a:cubicBezTo>
                  <a:pt x="255211" y="43921"/>
                  <a:pt x="362102" y="31750"/>
                  <a:pt x="354694" y="28575"/>
                </a:cubicBezTo>
                <a:cubicBezTo>
                  <a:pt x="347286" y="25400"/>
                  <a:pt x="251506" y="23283"/>
                  <a:pt x="218169" y="25400"/>
                </a:cubicBezTo>
                <a:cubicBezTo>
                  <a:pt x="184832" y="27517"/>
                  <a:pt x="183773" y="37571"/>
                  <a:pt x="154669" y="41275"/>
                </a:cubicBezTo>
                <a:cubicBezTo>
                  <a:pt x="125565" y="44979"/>
                  <a:pt x="66827" y="43392"/>
                  <a:pt x="43544" y="47625"/>
                </a:cubicBezTo>
                <a:cubicBezTo>
                  <a:pt x="20261" y="51858"/>
                  <a:pt x="-8314" y="81492"/>
                  <a:pt x="2269" y="79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2D33A18-0201-F42F-F2F5-E7B54CCB9265}"/>
              </a:ext>
            </a:extLst>
          </p:cNvPr>
          <p:cNvSpPr/>
          <p:nvPr/>
        </p:nvSpPr>
        <p:spPr>
          <a:xfrm>
            <a:off x="4333371" y="3070163"/>
            <a:ext cx="271458" cy="41545"/>
          </a:xfrm>
          <a:custGeom>
            <a:avLst/>
            <a:gdLst>
              <a:gd name="connsiteX0" fmla="*/ 504 w 271458"/>
              <a:gd name="connsiteY0" fmla="*/ 41337 h 41545"/>
              <a:gd name="connsiteX1" fmla="*/ 210054 w 271458"/>
              <a:gd name="connsiteY1" fmla="*/ 62 h 41545"/>
              <a:gd name="connsiteX2" fmla="*/ 270379 w 271458"/>
              <a:gd name="connsiteY2" fmla="*/ 31812 h 41545"/>
              <a:gd name="connsiteX3" fmla="*/ 244979 w 271458"/>
              <a:gd name="connsiteY3" fmla="*/ 25462 h 41545"/>
              <a:gd name="connsiteX4" fmla="*/ 197354 w 271458"/>
              <a:gd name="connsiteY4" fmla="*/ 19112 h 41545"/>
              <a:gd name="connsiteX5" fmla="*/ 149729 w 271458"/>
              <a:gd name="connsiteY5" fmla="*/ 15937 h 41545"/>
              <a:gd name="connsiteX6" fmla="*/ 225929 w 271458"/>
              <a:gd name="connsiteY6" fmla="*/ 15937 h 41545"/>
              <a:gd name="connsiteX7" fmla="*/ 152904 w 271458"/>
              <a:gd name="connsiteY7" fmla="*/ 15937 h 41545"/>
              <a:gd name="connsiteX8" fmla="*/ 504 w 271458"/>
              <a:gd name="connsiteY8" fmla="*/ 41337 h 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58" h="41545">
                <a:moveTo>
                  <a:pt x="504" y="41337"/>
                </a:moveTo>
                <a:cubicBezTo>
                  <a:pt x="10029" y="38691"/>
                  <a:pt x="165075" y="1649"/>
                  <a:pt x="210054" y="62"/>
                </a:cubicBezTo>
                <a:cubicBezTo>
                  <a:pt x="255033" y="-1525"/>
                  <a:pt x="264558" y="27579"/>
                  <a:pt x="270379" y="31812"/>
                </a:cubicBezTo>
                <a:cubicBezTo>
                  <a:pt x="276200" y="36045"/>
                  <a:pt x="257150" y="27579"/>
                  <a:pt x="244979" y="25462"/>
                </a:cubicBezTo>
                <a:cubicBezTo>
                  <a:pt x="232808" y="23345"/>
                  <a:pt x="213229" y="20699"/>
                  <a:pt x="197354" y="19112"/>
                </a:cubicBezTo>
                <a:cubicBezTo>
                  <a:pt x="181479" y="17524"/>
                  <a:pt x="144967" y="16466"/>
                  <a:pt x="149729" y="15937"/>
                </a:cubicBezTo>
                <a:cubicBezTo>
                  <a:pt x="154492" y="15408"/>
                  <a:pt x="225929" y="15937"/>
                  <a:pt x="225929" y="15937"/>
                </a:cubicBezTo>
                <a:cubicBezTo>
                  <a:pt x="226458" y="15937"/>
                  <a:pt x="186771" y="11175"/>
                  <a:pt x="152904" y="15937"/>
                </a:cubicBezTo>
                <a:cubicBezTo>
                  <a:pt x="119037" y="20699"/>
                  <a:pt x="-9021" y="43983"/>
                  <a:pt x="504" y="4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56AF86A-1866-CBEE-0691-05A2D0A6DB26}"/>
              </a:ext>
            </a:extLst>
          </p:cNvPr>
          <p:cNvSpPr/>
          <p:nvPr/>
        </p:nvSpPr>
        <p:spPr>
          <a:xfrm>
            <a:off x="4606646" y="2968307"/>
            <a:ext cx="382380" cy="111801"/>
          </a:xfrm>
          <a:custGeom>
            <a:avLst/>
            <a:gdLst>
              <a:gd name="connsiteX0" fmla="*/ 279 w 382380"/>
              <a:gd name="connsiteY0" fmla="*/ 111443 h 111801"/>
              <a:gd name="connsiteX1" fmla="*/ 187604 w 382380"/>
              <a:gd name="connsiteY1" fmla="*/ 44768 h 111801"/>
              <a:gd name="connsiteX2" fmla="*/ 149504 w 382380"/>
              <a:gd name="connsiteY2" fmla="*/ 51118 h 111801"/>
              <a:gd name="connsiteX3" fmla="*/ 247929 w 382380"/>
              <a:gd name="connsiteY3" fmla="*/ 57468 h 111801"/>
              <a:gd name="connsiteX4" fmla="*/ 381279 w 382380"/>
              <a:gd name="connsiteY4" fmla="*/ 318 h 111801"/>
              <a:gd name="connsiteX5" fmla="*/ 305079 w 382380"/>
              <a:gd name="connsiteY5" fmla="*/ 35243 h 111801"/>
              <a:gd name="connsiteX6" fmla="*/ 193954 w 382380"/>
              <a:gd name="connsiteY6" fmla="*/ 54293 h 111801"/>
              <a:gd name="connsiteX7" fmla="*/ 146329 w 382380"/>
              <a:gd name="connsiteY7" fmla="*/ 70168 h 111801"/>
              <a:gd name="connsiteX8" fmla="*/ 279 w 382380"/>
              <a:gd name="connsiteY8" fmla="*/ 111443 h 1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0" h="111801">
                <a:moveTo>
                  <a:pt x="279" y="111443"/>
                </a:moveTo>
                <a:cubicBezTo>
                  <a:pt x="7158" y="107210"/>
                  <a:pt x="162733" y="54822"/>
                  <a:pt x="187604" y="44768"/>
                </a:cubicBezTo>
                <a:cubicBezTo>
                  <a:pt x="212475" y="34714"/>
                  <a:pt x="139450" y="49001"/>
                  <a:pt x="149504" y="51118"/>
                </a:cubicBezTo>
                <a:cubicBezTo>
                  <a:pt x="159558" y="53235"/>
                  <a:pt x="209300" y="65935"/>
                  <a:pt x="247929" y="57468"/>
                </a:cubicBezTo>
                <a:cubicBezTo>
                  <a:pt x="286558" y="49001"/>
                  <a:pt x="371754" y="4022"/>
                  <a:pt x="381279" y="318"/>
                </a:cubicBezTo>
                <a:cubicBezTo>
                  <a:pt x="390804" y="-3386"/>
                  <a:pt x="336300" y="26247"/>
                  <a:pt x="305079" y="35243"/>
                </a:cubicBezTo>
                <a:cubicBezTo>
                  <a:pt x="273858" y="44239"/>
                  <a:pt x="220412" y="48472"/>
                  <a:pt x="193954" y="54293"/>
                </a:cubicBezTo>
                <a:cubicBezTo>
                  <a:pt x="167496" y="60114"/>
                  <a:pt x="177021" y="59055"/>
                  <a:pt x="146329" y="70168"/>
                </a:cubicBezTo>
                <a:cubicBezTo>
                  <a:pt x="115637" y="81280"/>
                  <a:pt x="-6600" y="115676"/>
                  <a:pt x="279" y="111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BCF3FCD-40E1-1DEF-C7F8-A004C57EB3DE}"/>
              </a:ext>
            </a:extLst>
          </p:cNvPr>
          <p:cNvSpPr/>
          <p:nvPr/>
        </p:nvSpPr>
        <p:spPr>
          <a:xfrm>
            <a:off x="4327525" y="3108325"/>
            <a:ext cx="175920" cy="99424"/>
          </a:xfrm>
          <a:custGeom>
            <a:avLst/>
            <a:gdLst>
              <a:gd name="connsiteX0" fmla="*/ 0 w 175920"/>
              <a:gd name="connsiteY0" fmla="*/ 0 h 99424"/>
              <a:gd name="connsiteX1" fmla="*/ 117475 w 175920"/>
              <a:gd name="connsiteY1" fmla="*/ 66675 h 99424"/>
              <a:gd name="connsiteX2" fmla="*/ 174625 w 175920"/>
              <a:gd name="connsiteY2" fmla="*/ 98425 h 99424"/>
              <a:gd name="connsiteX3" fmla="*/ 158750 w 175920"/>
              <a:gd name="connsiteY3" fmla="*/ 92075 h 99424"/>
              <a:gd name="connsiteX4" fmla="*/ 85725 w 175920"/>
              <a:gd name="connsiteY4" fmla="*/ 66675 h 99424"/>
              <a:gd name="connsiteX5" fmla="*/ 41275 w 175920"/>
              <a:gd name="connsiteY5" fmla="*/ 34925 h 99424"/>
              <a:gd name="connsiteX6" fmla="*/ 0 w 175920"/>
              <a:gd name="connsiteY6" fmla="*/ 0 h 9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920" h="99424">
                <a:moveTo>
                  <a:pt x="0" y="0"/>
                </a:moveTo>
                <a:lnTo>
                  <a:pt x="117475" y="66675"/>
                </a:lnTo>
                <a:lnTo>
                  <a:pt x="174625" y="98425"/>
                </a:lnTo>
                <a:cubicBezTo>
                  <a:pt x="181504" y="102658"/>
                  <a:pt x="158750" y="92075"/>
                  <a:pt x="158750" y="92075"/>
                </a:cubicBezTo>
                <a:cubicBezTo>
                  <a:pt x="143933" y="86783"/>
                  <a:pt x="105304" y="76200"/>
                  <a:pt x="85725" y="66675"/>
                </a:cubicBezTo>
                <a:cubicBezTo>
                  <a:pt x="66146" y="57150"/>
                  <a:pt x="41275" y="34925"/>
                  <a:pt x="41275" y="34925"/>
                </a:cubicBezTo>
                <a:cubicBezTo>
                  <a:pt x="31221" y="26988"/>
                  <a:pt x="28310" y="230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3F24C1E-4646-9F8E-1A77-EB2EFFDE4CAF}"/>
              </a:ext>
            </a:extLst>
          </p:cNvPr>
          <p:cNvSpPr/>
          <p:nvPr/>
        </p:nvSpPr>
        <p:spPr>
          <a:xfrm>
            <a:off x="4780997" y="2981325"/>
            <a:ext cx="213413" cy="181326"/>
          </a:xfrm>
          <a:custGeom>
            <a:avLst/>
            <a:gdLst>
              <a:gd name="connsiteX0" fmla="*/ 213278 w 213413"/>
              <a:gd name="connsiteY0" fmla="*/ 0 h 181326"/>
              <a:gd name="connsiteX1" fmla="*/ 108503 w 213413"/>
              <a:gd name="connsiteY1" fmla="*/ 98425 h 181326"/>
              <a:gd name="connsiteX2" fmla="*/ 553 w 213413"/>
              <a:gd name="connsiteY2" fmla="*/ 180975 h 181326"/>
              <a:gd name="connsiteX3" fmla="*/ 67228 w 213413"/>
              <a:gd name="connsiteY3" fmla="*/ 127000 h 181326"/>
              <a:gd name="connsiteX4" fmla="*/ 86278 w 213413"/>
              <a:gd name="connsiteY4" fmla="*/ 98425 h 181326"/>
              <a:gd name="connsiteX5" fmla="*/ 213278 w 213413"/>
              <a:gd name="connsiteY5" fmla="*/ 0 h 1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13" h="181326">
                <a:moveTo>
                  <a:pt x="213278" y="0"/>
                </a:moveTo>
                <a:cubicBezTo>
                  <a:pt x="216982" y="0"/>
                  <a:pt x="143957" y="68263"/>
                  <a:pt x="108503" y="98425"/>
                </a:cubicBezTo>
                <a:cubicBezTo>
                  <a:pt x="73049" y="128587"/>
                  <a:pt x="7432" y="176213"/>
                  <a:pt x="553" y="180975"/>
                </a:cubicBezTo>
                <a:cubicBezTo>
                  <a:pt x="-6326" y="185737"/>
                  <a:pt x="52940" y="140758"/>
                  <a:pt x="67228" y="127000"/>
                </a:cubicBezTo>
                <a:cubicBezTo>
                  <a:pt x="81516" y="113242"/>
                  <a:pt x="64053" y="116946"/>
                  <a:pt x="86278" y="98425"/>
                </a:cubicBezTo>
                <a:cubicBezTo>
                  <a:pt x="108503" y="79904"/>
                  <a:pt x="209574" y="0"/>
                  <a:pt x="2132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5260615F-31EB-2A36-A2C7-ED11B3782BE2}"/>
              </a:ext>
            </a:extLst>
          </p:cNvPr>
          <p:cNvSpPr/>
          <p:nvPr/>
        </p:nvSpPr>
        <p:spPr>
          <a:xfrm>
            <a:off x="4495248" y="3167992"/>
            <a:ext cx="282569" cy="44451"/>
          </a:xfrm>
          <a:custGeom>
            <a:avLst/>
            <a:gdLst>
              <a:gd name="connsiteX0" fmla="*/ 552 w 282569"/>
              <a:gd name="connsiteY0" fmla="*/ 38758 h 44451"/>
              <a:gd name="connsiteX1" fmla="*/ 108502 w 282569"/>
              <a:gd name="connsiteY1" fmla="*/ 41933 h 44451"/>
              <a:gd name="connsiteX2" fmla="*/ 279952 w 282569"/>
              <a:gd name="connsiteY2" fmla="*/ 658 h 44451"/>
              <a:gd name="connsiteX3" fmla="*/ 206927 w 282569"/>
              <a:gd name="connsiteY3" fmla="*/ 16533 h 44451"/>
              <a:gd name="connsiteX4" fmla="*/ 133902 w 282569"/>
              <a:gd name="connsiteY4" fmla="*/ 16533 h 44451"/>
              <a:gd name="connsiteX5" fmla="*/ 127552 w 282569"/>
              <a:gd name="connsiteY5" fmla="*/ 35583 h 44451"/>
              <a:gd name="connsiteX6" fmla="*/ 152952 w 282569"/>
              <a:gd name="connsiteY6" fmla="*/ 29233 h 44451"/>
              <a:gd name="connsiteX7" fmla="*/ 552 w 282569"/>
              <a:gd name="connsiteY7" fmla="*/ 38758 h 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569" h="44451">
                <a:moveTo>
                  <a:pt x="552" y="38758"/>
                </a:moveTo>
                <a:cubicBezTo>
                  <a:pt x="-6856" y="40875"/>
                  <a:pt x="61935" y="48283"/>
                  <a:pt x="108502" y="41933"/>
                </a:cubicBezTo>
                <a:cubicBezTo>
                  <a:pt x="155069" y="35583"/>
                  <a:pt x="263548" y="4891"/>
                  <a:pt x="279952" y="658"/>
                </a:cubicBezTo>
                <a:cubicBezTo>
                  <a:pt x="296356" y="-3575"/>
                  <a:pt x="231269" y="13887"/>
                  <a:pt x="206927" y="16533"/>
                </a:cubicBezTo>
                <a:cubicBezTo>
                  <a:pt x="182585" y="19179"/>
                  <a:pt x="147131" y="13358"/>
                  <a:pt x="133902" y="16533"/>
                </a:cubicBezTo>
                <a:cubicBezTo>
                  <a:pt x="120673" y="19708"/>
                  <a:pt x="124377" y="33466"/>
                  <a:pt x="127552" y="35583"/>
                </a:cubicBezTo>
                <a:cubicBezTo>
                  <a:pt x="130727" y="37700"/>
                  <a:pt x="172531" y="28175"/>
                  <a:pt x="152952" y="29233"/>
                </a:cubicBezTo>
                <a:cubicBezTo>
                  <a:pt x="133373" y="30291"/>
                  <a:pt x="7960" y="36641"/>
                  <a:pt x="552" y="38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78D1851-3EE3-311A-ABF3-41A57C22A9C0}"/>
              </a:ext>
            </a:extLst>
          </p:cNvPr>
          <p:cNvSpPr/>
          <p:nvPr/>
        </p:nvSpPr>
        <p:spPr>
          <a:xfrm>
            <a:off x="3781425" y="1972534"/>
            <a:ext cx="437004" cy="130919"/>
          </a:xfrm>
          <a:custGeom>
            <a:avLst/>
            <a:gdLst>
              <a:gd name="connsiteX0" fmla="*/ 0 w 437004"/>
              <a:gd name="connsiteY0" fmla="*/ 5491 h 130919"/>
              <a:gd name="connsiteX1" fmla="*/ 266700 w 437004"/>
              <a:gd name="connsiteY1" fmla="*/ 15016 h 130919"/>
              <a:gd name="connsiteX2" fmla="*/ 241300 w 437004"/>
              <a:gd name="connsiteY2" fmla="*/ 15016 h 130919"/>
              <a:gd name="connsiteX3" fmla="*/ 301625 w 437004"/>
              <a:gd name="connsiteY3" fmla="*/ 18191 h 130919"/>
              <a:gd name="connsiteX4" fmla="*/ 434975 w 437004"/>
              <a:gd name="connsiteY4" fmla="*/ 129316 h 130919"/>
              <a:gd name="connsiteX5" fmla="*/ 371475 w 437004"/>
              <a:gd name="connsiteY5" fmla="*/ 78516 h 130919"/>
              <a:gd name="connsiteX6" fmla="*/ 228600 w 437004"/>
              <a:gd name="connsiteY6" fmla="*/ 2316 h 130919"/>
              <a:gd name="connsiteX7" fmla="*/ 263525 w 437004"/>
              <a:gd name="connsiteY7" fmla="*/ 18191 h 130919"/>
              <a:gd name="connsiteX8" fmla="*/ 0 w 437004"/>
              <a:gd name="connsiteY8" fmla="*/ 5491 h 1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004" h="130919">
                <a:moveTo>
                  <a:pt x="0" y="5491"/>
                </a:moveTo>
                <a:cubicBezTo>
                  <a:pt x="529" y="4962"/>
                  <a:pt x="226483" y="13428"/>
                  <a:pt x="266700" y="15016"/>
                </a:cubicBezTo>
                <a:cubicBezTo>
                  <a:pt x="306917" y="16604"/>
                  <a:pt x="235479" y="14487"/>
                  <a:pt x="241300" y="15016"/>
                </a:cubicBezTo>
                <a:cubicBezTo>
                  <a:pt x="247121" y="15545"/>
                  <a:pt x="269346" y="-859"/>
                  <a:pt x="301625" y="18191"/>
                </a:cubicBezTo>
                <a:cubicBezTo>
                  <a:pt x="333904" y="37241"/>
                  <a:pt x="423333" y="119262"/>
                  <a:pt x="434975" y="129316"/>
                </a:cubicBezTo>
                <a:cubicBezTo>
                  <a:pt x="446617" y="139370"/>
                  <a:pt x="405871" y="99683"/>
                  <a:pt x="371475" y="78516"/>
                </a:cubicBezTo>
                <a:cubicBezTo>
                  <a:pt x="337079" y="57349"/>
                  <a:pt x="246592" y="12370"/>
                  <a:pt x="228600" y="2316"/>
                </a:cubicBezTo>
                <a:cubicBezTo>
                  <a:pt x="210608" y="-7738"/>
                  <a:pt x="296333" y="18191"/>
                  <a:pt x="263525" y="18191"/>
                </a:cubicBezTo>
                <a:cubicBezTo>
                  <a:pt x="230717" y="18191"/>
                  <a:pt x="-529" y="6020"/>
                  <a:pt x="0" y="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EEA367D-DF35-038C-87F9-51EE87FF2F15}"/>
              </a:ext>
            </a:extLst>
          </p:cNvPr>
          <p:cNvSpPr/>
          <p:nvPr/>
        </p:nvSpPr>
        <p:spPr>
          <a:xfrm>
            <a:off x="4486158" y="1844117"/>
            <a:ext cx="60245" cy="328008"/>
          </a:xfrm>
          <a:custGeom>
            <a:avLst/>
            <a:gdLst>
              <a:gd name="connsiteX0" fmla="*/ 3292 w 60245"/>
              <a:gd name="connsiteY0" fmla="*/ 558 h 328008"/>
              <a:gd name="connsiteX1" fmla="*/ 3292 w 60245"/>
              <a:gd name="connsiteY1" fmla="*/ 89458 h 328008"/>
              <a:gd name="connsiteX2" fmla="*/ 47742 w 60245"/>
              <a:gd name="connsiteY2" fmla="*/ 225983 h 328008"/>
              <a:gd name="connsiteX3" fmla="*/ 6467 w 60245"/>
              <a:gd name="connsiteY3" fmla="*/ 327583 h 328008"/>
              <a:gd name="connsiteX4" fmla="*/ 54092 w 60245"/>
              <a:gd name="connsiteY4" fmla="*/ 260908 h 328008"/>
              <a:gd name="connsiteX5" fmla="*/ 54092 w 60245"/>
              <a:gd name="connsiteY5" fmla="*/ 225983 h 328008"/>
              <a:gd name="connsiteX6" fmla="*/ 3292 w 60245"/>
              <a:gd name="connsiteY6" fmla="*/ 130733 h 328008"/>
              <a:gd name="connsiteX7" fmla="*/ 3292 w 60245"/>
              <a:gd name="connsiteY7" fmla="*/ 558 h 3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5" h="328008">
                <a:moveTo>
                  <a:pt x="3292" y="558"/>
                </a:moveTo>
                <a:cubicBezTo>
                  <a:pt x="3292" y="-6321"/>
                  <a:pt x="-4116" y="51887"/>
                  <a:pt x="3292" y="89458"/>
                </a:cubicBezTo>
                <a:cubicBezTo>
                  <a:pt x="10700" y="127029"/>
                  <a:pt x="47213" y="186296"/>
                  <a:pt x="47742" y="225983"/>
                </a:cubicBezTo>
                <a:cubicBezTo>
                  <a:pt x="48271" y="265670"/>
                  <a:pt x="5409" y="321762"/>
                  <a:pt x="6467" y="327583"/>
                </a:cubicBezTo>
                <a:cubicBezTo>
                  <a:pt x="7525" y="333404"/>
                  <a:pt x="46155" y="277841"/>
                  <a:pt x="54092" y="260908"/>
                </a:cubicBezTo>
                <a:cubicBezTo>
                  <a:pt x="62029" y="243975"/>
                  <a:pt x="62559" y="247679"/>
                  <a:pt x="54092" y="225983"/>
                </a:cubicBezTo>
                <a:cubicBezTo>
                  <a:pt x="45625" y="204287"/>
                  <a:pt x="10171" y="163541"/>
                  <a:pt x="3292" y="130733"/>
                </a:cubicBezTo>
                <a:cubicBezTo>
                  <a:pt x="-3587" y="97925"/>
                  <a:pt x="3292" y="7437"/>
                  <a:pt x="329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6A85448-1559-FC6D-01EC-B0E78D80D464}"/>
              </a:ext>
            </a:extLst>
          </p:cNvPr>
          <p:cNvSpPr/>
          <p:nvPr/>
        </p:nvSpPr>
        <p:spPr>
          <a:xfrm>
            <a:off x="4486273" y="1685912"/>
            <a:ext cx="305034" cy="178706"/>
          </a:xfrm>
          <a:custGeom>
            <a:avLst/>
            <a:gdLst>
              <a:gd name="connsiteX0" fmla="*/ 304802 w 305034"/>
              <a:gd name="connsiteY0" fmla="*/ 13 h 178706"/>
              <a:gd name="connsiteX1" fmla="*/ 225427 w 305034"/>
              <a:gd name="connsiteY1" fmla="*/ 79388 h 178706"/>
              <a:gd name="connsiteX2" fmla="*/ 130177 w 305034"/>
              <a:gd name="connsiteY2" fmla="*/ 114313 h 178706"/>
              <a:gd name="connsiteX3" fmla="*/ 152402 w 305034"/>
              <a:gd name="connsiteY3" fmla="*/ 98438 h 178706"/>
              <a:gd name="connsiteX4" fmla="*/ 95252 w 305034"/>
              <a:gd name="connsiteY4" fmla="*/ 174638 h 178706"/>
              <a:gd name="connsiteX5" fmla="*/ 2 w 305034"/>
              <a:gd name="connsiteY5" fmla="*/ 168288 h 178706"/>
              <a:gd name="connsiteX6" fmla="*/ 98427 w 305034"/>
              <a:gd name="connsiteY6" fmla="*/ 168288 h 178706"/>
              <a:gd name="connsiteX7" fmla="*/ 152402 w 305034"/>
              <a:gd name="connsiteY7" fmla="*/ 117488 h 178706"/>
              <a:gd name="connsiteX8" fmla="*/ 127002 w 305034"/>
              <a:gd name="connsiteY8" fmla="*/ 117488 h 178706"/>
              <a:gd name="connsiteX9" fmla="*/ 200027 w 305034"/>
              <a:gd name="connsiteY9" fmla="*/ 85738 h 178706"/>
              <a:gd name="connsiteX10" fmla="*/ 304802 w 305034"/>
              <a:gd name="connsiteY10" fmla="*/ 13 h 1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034" h="178706">
                <a:moveTo>
                  <a:pt x="304802" y="13"/>
                </a:moveTo>
                <a:cubicBezTo>
                  <a:pt x="309035" y="-1045"/>
                  <a:pt x="254531" y="60338"/>
                  <a:pt x="225427" y="79388"/>
                </a:cubicBezTo>
                <a:cubicBezTo>
                  <a:pt x="196323" y="98438"/>
                  <a:pt x="142348" y="111138"/>
                  <a:pt x="130177" y="114313"/>
                </a:cubicBezTo>
                <a:cubicBezTo>
                  <a:pt x="118006" y="117488"/>
                  <a:pt x="158223" y="88384"/>
                  <a:pt x="152402" y="98438"/>
                </a:cubicBezTo>
                <a:cubicBezTo>
                  <a:pt x="146581" y="108492"/>
                  <a:pt x="120652" y="162996"/>
                  <a:pt x="95252" y="174638"/>
                </a:cubicBezTo>
                <a:cubicBezTo>
                  <a:pt x="69852" y="186280"/>
                  <a:pt x="-527" y="169346"/>
                  <a:pt x="2" y="168288"/>
                </a:cubicBezTo>
                <a:cubicBezTo>
                  <a:pt x="531" y="167230"/>
                  <a:pt x="73027" y="176755"/>
                  <a:pt x="98427" y="168288"/>
                </a:cubicBezTo>
                <a:cubicBezTo>
                  <a:pt x="123827" y="159821"/>
                  <a:pt x="147639" y="125955"/>
                  <a:pt x="152402" y="117488"/>
                </a:cubicBezTo>
                <a:cubicBezTo>
                  <a:pt x="157165" y="109021"/>
                  <a:pt x="119065" y="122780"/>
                  <a:pt x="127002" y="117488"/>
                </a:cubicBezTo>
                <a:cubicBezTo>
                  <a:pt x="134939" y="112196"/>
                  <a:pt x="171981" y="102142"/>
                  <a:pt x="200027" y="85738"/>
                </a:cubicBezTo>
                <a:cubicBezTo>
                  <a:pt x="228073" y="69334"/>
                  <a:pt x="300569" y="1071"/>
                  <a:pt x="3048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12E79E8-0F4A-FF14-78E5-D0FCA32D421C}"/>
              </a:ext>
            </a:extLst>
          </p:cNvPr>
          <p:cNvSpPr/>
          <p:nvPr/>
        </p:nvSpPr>
        <p:spPr>
          <a:xfrm>
            <a:off x="4137025" y="1810926"/>
            <a:ext cx="153192" cy="120186"/>
          </a:xfrm>
          <a:custGeom>
            <a:avLst/>
            <a:gdLst>
              <a:gd name="connsiteX0" fmla="*/ 0 w 153192"/>
              <a:gd name="connsiteY0" fmla="*/ 1999 h 120186"/>
              <a:gd name="connsiteX1" fmla="*/ 101600 w 153192"/>
              <a:gd name="connsiteY1" fmla="*/ 40099 h 120186"/>
              <a:gd name="connsiteX2" fmla="*/ 149225 w 153192"/>
              <a:gd name="connsiteY2" fmla="*/ 119474 h 120186"/>
              <a:gd name="connsiteX3" fmla="*/ 139700 w 153192"/>
              <a:gd name="connsiteY3" fmla="*/ 75024 h 120186"/>
              <a:gd name="connsiteX4" fmla="*/ 53975 w 153192"/>
              <a:gd name="connsiteY4" fmla="*/ 5174 h 120186"/>
              <a:gd name="connsiteX5" fmla="*/ 92075 w 153192"/>
              <a:gd name="connsiteY5" fmla="*/ 5174 h 120186"/>
              <a:gd name="connsiteX6" fmla="*/ 0 w 153192"/>
              <a:gd name="connsiteY6" fmla="*/ 1999 h 1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92" h="120186">
                <a:moveTo>
                  <a:pt x="0" y="1999"/>
                </a:moveTo>
                <a:cubicBezTo>
                  <a:pt x="38364" y="11259"/>
                  <a:pt x="76729" y="20520"/>
                  <a:pt x="101600" y="40099"/>
                </a:cubicBezTo>
                <a:cubicBezTo>
                  <a:pt x="126471" y="59678"/>
                  <a:pt x="142875" y="113653"/>
                  <a:pt x="149225" y="119474"/>
                </a:cubicBezTo>
                <a:cubicBezTo>
                  <a:pt x="155575" y="125295"/>
                  <a:pt x="155575" y="94074"/>
                  <a:pt x="139700" y="75024"/>
                </a:cubicBezTo>
                <a:cubicBezTo>
                  <a:pt x="123825" y="55974"/>
                  <a:pt x="61913" y="16816"/>
                  <a:pt x="53975" y="5174"/>
                </a:cubicBezTo>
                <a:cubicBezTo>
                  <a:pt x="46038" y="-6468"/>
                  <a:pt x="92075" y="5174"/>
                  <a:pt x="92075" y="5174"/>
                </a:cubicBezTo>
                <a:lnTo>
                  <a:pt x="0" y="1999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BDEBE093-A41C-472A-B9D5-4C1B379AEE48}"/>
              </a:ext>
            </a:extLst>
          </p:cNvPr>
          <p:cNvSpPr/>
          <p:nvPr/>
        </p:nvSpPr>
        <p:spPr>
          <a:xfrm>
            <a:off x="4216239" y="1974710"/>
            <a:ext cx="78782" cy="108261"/>
          </a:xfrm>
          <a:custGeom>
            <a:avLst/>
            <a:gdLst>
              <a:gd name="connsiteX0" fmla="*/ 161 w 78782"/>
              <a:gd name="connsiteY0" fmla="*/ 140 h 108261"/>
              <a:gd name="connsiteX1" fmla="*/ 54136 w 78782"/>
              <a:gd name="connsiteY1" fmla="*/ 50940 h 108261"/>
              <a:gd name="connsiteX2" fmla="*/ 76361 w 78782"/>
              <a:gd name="connsiteY2" fmla="*/ 108090 h 108261"/>
              <a:gd name="connsiteX3" fmla="*/ 73186 w 78782"/>
              <a:gd name="connsiteY3" fmla="*/ 66815 h 108261"/>
              <a:gd name="connsiteX4" fmla="*/ 161 w 78782"/>
              <a:gd name="connsiteY4" fmla="*/ 140 h 10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" h="108261">
                <a:moveTo>
                  <a:pt x="161" y="140"/>
                </a:moveTo>
                <a:cubicBezTo>
                  <a:pt x="-3014" y="-2506"/>
                  <a:pt x="41436" y="32948"/>
                  <a:pt x="54136" y="50940"/>
                </a:cubicBezTo>
                <a:cubicBezTo>
                  <a:pt x="66836" y="68932"/>
                  <a:pt x="73186" y="105444"/>
                  <a:pt x="76361" y="108090"/>
                </a:cubicBezTo>
                <a:cubicBezTo>
                  <a:pt x="79536" y="110736"/>
                  <a:pt x="80594" y="82161"/>
                  <a:pt x="73186" y="66815"/>
                </a:cubicBezTo>
                <a:cubicBezTo>
                  <a:pt x="65778" y="51469"/>
                  <a:pt x="3336" y="2786"/>
                  <a:pt x="16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6676BC7D-B309-25F9-0CDA-EED6A458BA64}"/>
              </a:ext>
            </a:extLst>
          </p:cNvPr>
          <p:cNvSpPr/>
          <p:nvPr/>
        </p:nvSpPr>
        <p:spPr>
          <a:xfrm>
            <a:off x="4124319" y="1488865"/>
            <a:ext cx="55984" cy="194140"/>
          </a:xfrm>
          <a:custGeom>
            <a:avLst/>
            <a:gdLst>
              <a:gd name="connsiteX0" fmla="*/ 53981 w 55984"/>
              <a:gd name="connsiteY0" fmla="*/ 210 h 194140"/>
              <a:gd name="connsiteX1" fmla="*/ 41281 w 55984"/>
              <a:gd name="connsiteY1" fmla="*/ 120860 h 194140"/>
              <a:gd name="connsiteX2" fmla="*/ 6 w 55984"/>
              <a:gd name="connsiteY2" fmla="*/ 193885 h 194140"/>
              <a:gd name="connsiteX3" fmla="*/ 38106 w 55984"/>
              <a:gd name="connsiteY3" fmla="*/ 143085 h 194140"/>
              <a:gd name="connsiteX4" fmla="*/ 53981 w 55984"/>
              <a:gd name="connsiteY4" fmla="*/ 92285 h 194140"/>
              <a:gd name="connsiteX5" fmla="*/ 53981 w 55984"/>
              <a:gd name="connsiteY5" fmla="*/ 210 h 19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84" h="194140">
                <a:moveTo>
                  <a:pt x="53981" y="210"/>
                </a:moveTo>
                <a:cubicBezTo>
                  <a:pt x="51864" y="4972"/>
                  <a:pt x="50277" y="88581"/>
                  <a:pt x="41281" y="120860"/>
                </a:cubicBezTo>
                <a:cubicBezTo>
                  <a:pt x="32285" y="153139"/>
                  <a:pt x="535" y="190181"/>
                  <a:pt x="6" y="193885"/>
                </a:cubicBezTo>
                <a:cubicBezTo>
                  <a:pt x="-523" y="197589"/>
                  <a:pt x="29110" y="160018"/>
                  <a:pt x="38106" y="143085"/>
                </a:cubicBezTo>
                <a:cubicBezTo>
                  <a:pt x="47102" y="126152"/>
                  <a:pt x="50806" y="111864"/>
                  <a:pt x="53981" y="92285"/>
                </a:cubicBezTo>
                <a:cubicBezTo>
                  <a:pt x="57156" y="72706"/>
                  <a:pt x="56098" y="-4552"/>
                  <a:pt x="53981" y="2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9AEB5E-3EFE-FC85-BE36-C71C43F9588B}"/>
              </a:ext>
            </a:extLst>
          </p:cNvPr>
          <p:cNvSpPr/>
          <p:nvPr/>
        </p:nvSpPr>
        <p:spPr>
          <a:xfrm>
            <a:off x="4270029" y="1412864"/>
            <a:ext cx="191274" cy="217031"/>
          </a:xfrm>
          <a:custGeom>
            <a:avLst/>
            <a:gdLst>
              <a:gd name="connsiteX0" fmla="*/ 346 w 191274"/>
              <a:gd name="connsiteY0" fmla="*/ 11 h 217031"/>
              <a:gd name="connsiteX1" fmla="*/ 47971 w 191274"/>
              <a:gd name="connsiteY1" fmla="*/ 104786 h 217031"/>
              <a:gd name="connsiteX2" fmla="*/ 187671 w 191274"/>
              <a:gd name="connsiteY2" fmla="*/ 212736 h 217031"/>
              <a:gd name="connsiteX3" fmla="*/ 140046 w 191274"/>
              <a:gd name="connsiteY3" fmla="*/ 187336 h 217031"/>
              <a:gd name="connsiteX4" fmla="*/ 32096 w 191274"/>
              <a:gd name="connsiteY4" fmla="*/ 111136 h 217031"/>
              <a:gd name="connsiteX5" fmla="*/ 346 w 191274"/>
              <a:gd name="connsiteY5" fmla="*/ 11 h 21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74" h="217031">
                <a:moveTo>
                  <a:pt x="346" y="11"/>
                </a:moveTo>
                <a:cubicBezTo>
                  <a:pt x="2992" y="-1047"/>
                  <a:pt x="16750" y="69332"/>
                  <a:pt x="47971" y="104786"/>
                </a:cubicBezTo>
                <a:cubicBezTo>
                  <a:pt x="79192" y="140240"/>
                  <a:pt x="172325" y="198978"/>
                  <a:pt x="187671" y="212736"/>
                </a:cubicBezTo>
                <a:cubicBezTo>
                  <a:pt x="203017" y="226494"/>
                  <a:pt x="165975" y="204269"/>
                  <a:pt x="140046" y="187336"/>
                </a:cubicBezTo>
                <a:cubicBezTo>
                  <a:pt x="114117" y="170403"/>
                  <a:pt x="53792" y="138123"/>
                  <a:pt x="32096" y="111136"/>
                </a:cubicBezTo>
                <a:cubicBezTo>
                  <a:pt x="10400" y="84149"/>
                  <a:pt x="-2300" y="1069"/>
                  <a:pt x="346" y="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65B29BD-2BB3-8BEB-DBA5-607C1410B1BA}"/>
              </a:ext>
            </a:extLst>
          </p:cNvPr>
          <p:cNvSpPr/>
          <p:nvPr/>
        </p:nvSpPr>
        <p:spPr>
          <a:xfrm>
            <a:off x="4096738" y="2555681"/>
            <a:ext cx="123042" cy="309006"/>
          </a:xfrm>
          <a:custGeom>
            <a:avLst/>
            <a:gdLst>
              <a:gd name="connsiteX0" fmla="*/ 122837 w 123042"/>
              <a:gd name="connsiteY0" fmla="*/ 194 h 309006"/>
              <a:gd name="connsiteX1" fmla="*/ 59337 w 123042"/>
              <a:gd name="connsiteY1" fmla="*/ 101794 h 309006"/>
              <a:gd name="connsiteX2" fmla="*/ 21237 w 123042"/>
              <a:gd name="connsiteY2" fmla="*/ 155769 h 309006"/>
              <a:gd name="connsiteX3" fmla="*/ 2187 w 123042"/>
              <a:gd name="connsiteY3" fmla="*/ 298644 h 309006"/>
              <a:gd name="connsiteX4" fmla="*/ 2187 w 123042"/>
              <a:gd name="connsiteY4" fmla="*/ 279594 h 309006"/>
              <a:gd name="connsiteX5" fmla="*/ 18062 w 123042"/>
              <a:gd name="connsiteY5" fmla="*/ 133544 h 309006"/>
              <a:gd name="connsiteX6" fmla="*/ 37112 w 123042"/>
              <a:gd name="connsiteY6" fmla="*/ 104969 h 309006"/>
              <a:gd name="connsiteX7" fmla="*/ 78387 w 123042"/>
              <a:gd name="connsiteY7" fmla="*/ 76394 h 309006"/>
              <a:gd name="connsiteX8" fmla="*/ 122837 w 123042"/>
              <a:gd name="connsiteY8" fmla="*/ 194 h 30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42" h="309006">
                <a:moveTo>
                  <a:pt x="122837" y="194"/>
                </a:moveTo>
                <a:cubicBezTo>
                  <a:pt x="119662" y="4427"/>
                  <a:pt x="76270" y="75865"/>
                  <a:pt x="59337" y="101794"/>
                </a:cubicBezTo>
                <a:cubicBezTo>
                  <a:pt x="42404" y="127723"/>
                  <a:pt x="30762" y="122961"/>
                  <a:pt x="21237" y="155769"/>
                </a:cubicBezTo>
                <a:cubicBezTo>
                  <a:pt x="11712" y="188577"/>
                  <a:pt x="2187" y="298644"/>
                  <a:pt x="2187" y="298644"/>
                </a:cubicBezTo>
                <a:cubicBezTo>
                  <a:pt x="-988" y="319282"/>
                  <a:pt x="-459" y="307111"/>
                  <a:pt x="2187" y="279594"/>
                </a:cubicBezTo>
                <a:cubicBezTo>
                  <a:pt x="4833" y="252077"/>
                  <a:pt x="12241" y="162648"/>
                  <a:pt x="18062" y="133544"/>
                </a:cubicBezTo>
                <a:cubicBezTo>
                  <a:pt x="23883" y="104440"/>
                  <a:pt x="27058" y="114494"/>
                  <a:pt x="37112" y="104969"/>
                </a:cubicBezTo>
                <a:cubicBezTo>
                  <a:pt x="47166" y="95444"/>
                  <a:pt x="65158" y="90682"/>
                  <a:pt x="78387" y="76394"/>
                </a:cubicBezTo>
                <a:cubicBezTo>
                  <a:pt x="91616" y="62107"/>
                  <a:pt x="126012" y="-4039"/>
                  <a:pt x="122837" y="1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523B80A-2670-599B-C911-961B86439D4D}"/>
              </a:ext>
            </a:extLst>
          </p:cNvPr>
          <p:cNvSpPr/>
          <p:nvPr/>
        </p:nvSpPr>
        <p:spPr>
          <a:xfrm>
            <a:off x="4882153" y="2307464"/>
            <a:ext cx="344760" cy="231245"/>
          </a:xfrm>
          <a:custGeom>
            <a:avLst/>
            <a:gdLst>
              <a:gd name="connsiteX0" fmla="*/ 343897 w 344760"/>
              <a:gd name="connsiteY0" fmla="*/ 761 h 231245"/>
              <a:gd name="connsiteX1" fmla="*/ 302622 w 344760"/>
              <a:gd name="connsiteY1" fmla="*/ 99186 h 231245"/>
              <a:gd name="connsiteX2" fmla="*/ 239122 w 344760"/>
              <a:gd name="connsiteY2" fmla="*/ 207136 h 231245"/>
              <a:gd name="connsiteX3" fmla="*/ 201022 w 344760"/>
              <a:gd name="connsiteY3" fmla="*/ 216661 h 231245"/>
              <a:gd name="connsiteX4" fmla="*/ 7347 w 344760"/>
              <a:gd name="connsiteY4" fmla="*/ 153161 h 231245"/>
              <a:gd name="connsiteX5" fmla="*/ 58147 w 344760"/>
              <a:gd name="connsiteY5" fmla="*/ 169036 h 231245"/>
              <a:gd name="connsiteX6" fmla="*/ 223247 w 344760"/>
              <a:gd name="connsiteY6" fmla="*/ 229361 h 231245"/>
              <a:gd name="connsiteX7" fmla="*/ 207372 w 344760"/>
              <a:gd name="connsiteY7" fmla="*/ 210311 h 231245"/>
              <a:gd name="connsiteX8" fmla="*/ 264522 w 344760"/>
              <a:gd name="connsiteY8" fmla="*/ 153161 h 231245"/>
              <a:gd name="connsiteX9" fmla="*/ 343897 w 344760"/>
              <a:gd name="connsiteY9" fmla="*/ 761 h 2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760" h="231245">
                <a:moveTo>
                  <a:pt x="343897" y="761"/>
                </a:moveTo>
                <a:cubicBezTo>
                  <a:pt x="350247" y="-8235"/>
                  <a:pt x="320084" y="64790"/>
                  <a:pt x="302622" y="99186"/>
                </a:cubicBezTo>
                <a:cubicBezTo>
                  <a:pt x="285160" y="133582"/>
                  <a:pt x="256055" y="187557"/>
                  <a:pt x="239122" y="207136"/>
                </a:cubicBezTo>
                <a:cubicBezTo>
                  <a:pt x="222189" y="226715"/>
                  <a:pt x="239651" y="225657"/>
                  <a:pt x="201022" y="216661"/>
                </a:cubicBezTo>
                <a:cubicBezTo>
                  <a:pt x="162393" y="207665"/>
                  <a:pt x="31159" y="161099"/>
                  <a:pt x="7347" y="153161"/>
                </a:cubicBezTo>
                <a:cubicBezTo>
                  <a:pt x="-16466" y="145224"/>
                  <a:pt x="22164" y="156336"/>
                  <a:pt x="58147" y="169036"/>
                </a:cubicBezTo>
                <a:cubicBezTo>
                  <a:pt x="94130" y="181736"/>
                  <a:pt x="223247" y="229361"/>
                  <a:pt x="223247" y="229361"/>
                </a:cubicBezTo>
                <a:cubicBezTo>
                  <a:pt x="248118" y="236240"/>
                  <a:pt x="200493" y="223011"/>
                  <a:pt x="207372" y="210311"/>
                </a:cubicBezTo>
                <a:cubicBezTo>
                  <a:pt x="214251" y="197611"/>
                  <a:pt x="243355" y="182265"/>
                  <a:pt x="264522" y="153161"/>
                </a:cubicBezTo>
                <a:cubicBezTo>
                  <a:pt x="285689" y="124057"/>
                  <a:pt x="337547" y="9757"/>
                  <a:pt x="343897" y="7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D894966-D84E-A924-34CD-4F8E1EBB53DC}"/>
              </a:ext>
            </a:extLst>
          </p:cNvPr>
          <p:cNvSpPr/>
          <p:nvPr/>
        </p:nvSpPr>
        <p:spPr>
          <a:xfrm>
            <a:off x="5253170" y="2419350"/>
            <a:ext cx="160505" cy="213842"/>
          </a:xfrm>
          <a:custGeom>
            <a:avLst/>
            <a:gdLst>
              <a:gd name="connsiteX0" fmla="*/ 160205 w 160505"/>
              <a:gd name="connsiteY0" fmla="*/ 0 h 213842"/>
              <a:gd name="connsiteX1" fmla="*/ 106230 w 160505"/>
              <a:gd name="connsiteY1" fmla="*/ 146050 h 213842"/>
              <a:gd name="connsiteX2" fmla="*/ 1455 w 160505"/>
              <a:gd name="connsiteY2" fmla="*/ 212725 h 213842"/>
              <a:gd name="connsiteX3" fmla="*/ 49080 w 160505"/>
              <a:gd name="connsiteY3" fmla="*/ 184150 h 213842"/>
              <a:gd name="connsiteX4" fmla="*/ 106230 w 160505"/>
              <a:gd name="connsiteY4" fmla="*/ 136525 h 213842"/>
              <a:gd name="connsiteX5" fmla="*/ 84005 w 160505"/>
              <a:gd name="connsiteY5" fmla="*/ 146050 h 213842"/>
              <a:gd name="connsiteX6" fmla="*/ 160205 w 160505"/>
              <a:gd name="connsiteY6" fmla="*/ 0 h 21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05" h="213842">
                <a:moveTo>
                  <a:pt x="160205" y="0"/>
                </a:moveTo>
                <a:cubicBezTo>
                  <a:pt x="163909" y="0"/>
                  <a:pt x="132688" y="110596"/>
                  <a:pt x="106230" y="146050"/>
                </a:cubicBezTo>
                <a:cubicBezTo>
                  <a:pt x="79772" y="181504"/>
                  <a:pt x="10980" y="206375"/>
                  <a:pt x="1455" y="212725"/>
                </a:cubicBezTo>
                <a:cubicBezTo>
                  <a:pt x="-8070" y="219075"/>
                  <a:pt x="31617" y="196850"/>
                  <a:pt x="49080" y="184150"/>
                </a:cubicBezTo>
                <a:cubicBezTo>
                  <a:pt x="66542" y="171450"/>
                  <a:pt x="100409" y="142875"/>
                  <a:pt x="106230" y="136525"/>
                </a:cubicBezTo>
                <a:cubicBezTo>
                  <a:pt x="112051" y="130175"/>
                  <a:pt x="75538" y="161925"/>
                  <a:pt x="84005" y="146050"/>
                </a:cubicBezTo>
                <a:cubicBezTo>
                  <a:pt x="92472" y="130175"/>
                  <a:pt x="156501" y="0"/>
                  <a:pt x="160205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C21059B5-70CD-34ED-C0C8-DB4F9D2FC0B6}"/>
              </a:ext>
            </a:extLst>
          </p:cNvPr>
          <p:cNvSpPr/>
          <p:nvPr/>
        </p:nvSpPr>
        <p:spPr>
          <a:xfrm>
            <a:off x="3857529" y="2884510"/>
            <a:ext cx="237861" cy="91585"/>
          </a:xfrm>
          <a:custGeom>
            <a:avLst/>
            <a:gdLst>
              <a:gd name="connsiteX0" fmla="*/ 96 w 237861"/>
              <a:gd name="connsiteY0" fmla="*/ 4740 h 91585"/>
              <a:gd name="connsiteX1" fmla="*/ 139796 w 237861"/>
              <a:gd name="connsiteY1" fmla="*/ 7915 h 91585"/>
              <a:gd name="connsiteX2" fmla="*/ 235046 w 237861"/>
              <a:gd name="connsiteY2" fmla="*/ 90465 h 91585"/>
              <a:gd name="connsiteX3" fmla="*/ 206471 w 237861"/>
              <a:gd name="connsiteY3" fmla="*/ 52365 h 91585"/>
              <a:gd name="connsiteX4" fmla="*/ 142971 w 237861"/>
              <a:gd name="connsiteY4" fmla="*/ 4740 h 91585"/>
              <a:gd name="connsiteX5" fmla="*/ 162021 w 237861"/>
              <a:gd name="connsiteY5" fmla="*/ 20615 h 91585"/>
              <a:gd name="connsiteX6" fmla="*/ 96 w 237861"/>
              <a:gd name="connsiteY6" fmla="*/ 4740 h 9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61" h="91585">
                <a:moveTo>
                  <a:pt x="96" y="4740"/>
                </a:moveTo>
                <a:cubicBezTo>
                  <a:pt x="-3608" y="2623"/>
                  <a:pt x="100638" y="-6372"/>
                  <a:pt x="139796" y="7915"/>
                </a:cubicBezTo>
                <a:cubicBezTo>
                  <a:pt x="178954" y="22202"/>
                  <a:pt x="223934" y="83057"/>
                  <a:pt x="235046" y="90465"/>
                </a:cubicBezTo>
                <a:cubicBezTo>
                  <a:pt x="246159" y="97873"/>
                  <a:pt x="221817" y="66653"/>
                  <a:pt x="206471" y="52365"/>
                </a:cubicBezTo>
                <a:cubicBezTo>
                  <a:pt x="191125" y="38078"/>
                  <a:pt x="142971" y="4740"/>
                  <a:pt x="142971" y="4740"/>
                </a:cubicBezTo>
                <a:cubicBezTo>
                  <a:pt x="135563" y="-552"/>
                  <a:pt x="178954" y="21144"/>
                  <a:pt x="162021" y="20615"/>
                </a:cubicBezTo>
                <a:cubicBezTo>
                  <a:pt x="145088" y="20086"/>
                  <a:pt x="3800" y="6857"/>
                  <a:pt x="96" y="47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53655B59-9402-9066-3E3F-7E43C46BAFFB}"/>
              </a:ext>
            </a:extLst>
          </p:cNvPr>
          <p:cNvSpPr/>
          <p:nvPr/>
        </p:nvSpPr>
        <p:spPr>
          <a:xfrm>
            <a:off x="4206869" y="2698735"/>
            <a:ext cx="54036" cy="147249"/>
          </a:xfrm>
          <a:custGeom>
            <a:avLst/>
            <a:gdLst>
              <a:gd name="connsiteX0" fmla="*/ 38106 w 54036"/>
              <a:gd name="connsiteY0" fmla="*/ 15 h 147249"/>
              <a:gd name="connsiteX1" fmla="*/ 25406 w 54036"/>
              <a:gd name="connsiteY1" fmla="*/ 76215 h 147249"/>
              <a:gd name="connsiteX2" fmla="*/ 53981 w 54036"/>
              <a:gd name="connsiteY2" fmla="*/ 146065 h 147249"/>
              <a:gd name="connsiteX3" fmla="*/ 31756 w 54036"/>
              <a:gd name="connsiteY3" fmla="*/ 117490 h 147249"/>
              <a:gd name="connsiteX4" fmla="*/ 6 w 54036"/>
              <a:gd name="connsiteY4" fmla="*/ 82565 h 147249"/>
              <a:gd name="connsiteX5" fmla="*/ 38106 w 54036"/>
              <a:gd name="connsiteY5" fmla="*/ 15 h 1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6" h="147249">
                <a:moveTo>
                  <a:pt x="38106" y="15"/>
                </a:moveTo>
                <a:cubicBezTo>
                  <a:pt x="42339" y="-1043"/>
                  <a:pt x="22760" y="51873"/>
                  <a:pt x="25406" y="76215"/>
                </a:cubicBezTo>
                <a:cubicBezTo>
                  <a:pt x="28052" y="100557"/>
                  <a:pt x="52923" y="139186"/>
                  <a:pt x="53981" y="146065"/>
                </a:cubicBezTo>
                <a:cubicBezTo>
                  <a:pt x="55039" y="152944"/>
                  <a:pt x="40752" y="128073"/>
                  <a:pt x="31756" y="117490"/>
                </a:cubicBezTo>
                <a:cubicBezTo>
                  <a:pt x="22760" y="106907"/>
                  <a:pt x="535" y="99498"/>
                  <a:pt x="6" y="82565"/>
                </a:cubicBezTo>
                <a:cubicBezTo>
                  <a:pt x="-523" y="65632"/>
                  <a:pt x="33873" y="1073"/>
                  <a:pt x="38106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1CD1491-558B-ABE9-9209-D2EB378D68E2}"/>
              </a:ext>
            </a:extLst>
          </p:cNvPr>
          <p:cNvSpPr/>
          <p:nvPr/>
        </p:nvSpPr>
        <p:spPr>
          <a:xfrm>
            <a:off x="4844793" y="2565333"/>
            <a:ext cx="237070" cy="244800"/>
          </a:xfrm>
          <a:custGeom>
            <a:avLst/>
            <a:gdLst>
              <a:gd name="connsiteX0" fmla="*/ 257 w 237070"/>
              <a:gd name="connsiteY0" fmla="*/ 67 h 244800"/>
              <a:gd name="connsiteX1" fmla="*/ 178057 w 237070"/>
              <a:gd name="connsiteY1" fmla="*/ 104842 h 244800"/>
              <a:gd name="connsiteX2" fmla="*/ 219332 w 237070"/>
              <a:gd name="connsiteY2" fmla="*/ 136592 h 244800"/>
              <a:gd name="connsiteX3" fmla="*/ 232032 w 237070"/>
              <a:gd name="connsiteY3" fmla="*/ 244542 h 244800"/>
              <a:gd name="connsiteX4" fmla="*/ 225682 w 237070"/>
              <a:gd name="connsiteY4" fmla="*/ 165167 h 244800"/>
              <a:gd name="connsiteX5" fmla="*/ 232032 w 237070"/>
              <a:gd name="connsiteY5" fmla="*/ 114367 h 244800"/>
              <a:gd name="connsiteX6" fmla="*/ 139957 w 237070"/>
              <a:gd name="connsiteY6" fmla="*/ 88967 h 244800"/>
              <a:gd name="connsiteX7" fmla="*/ 257 w 237070"/>
              <a:gd name="connsiteY7" fmla="*/ 67 h 2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070" h="244800">
                <a:moveTo>
                  <a:pt x="257" y="67"/>
                </a:moveTo>
                <a:cubicBezTo>
                  <a:pt x="6607" y="2713"/>
                  <a:pt x="141545" y="82088"/>
                  <a:pt x="178057" y="104842"/>
                </a:cubicBezTo>
                <a:cubicBezTo>
                  <a:pt x="214569" y="127596"/>
                  <a:pt x="210336" y="113309"/>
                  <a:pt x="219332" y="136592"/>
                </a:cubicBezTo>
                <a:cubicBezTo>
                  <a:pt x="228328" y="159875"/>
                  <a:pt x="230974" y="239780"/>
                  <a:pt x="232032" y="244542"/>
                </a:cubicBezTo>
                <a:cubicBezTo>
                  <a:pt x="233090" y="249304"/>
                  <a:pt x="225682" y="186863"/>
                  <a:pt x="225682" y="165167"/>
                </a:cubicBezTo>
                <a:cubicBezTo>
                  <a:pt x="225682" y="143471"/>
                  <a:pt x="246320" y="127067"/>
                  <a:pt x="232032" y="114367"/>
                </a:cubicBezTo>
                <a:cubicBezTo>
                  <a:pt x="217745" y="101667"/>
                  <a:pt x="173294" y="104842"/>
                  <a:pt x="139957" y="88967"/>
                </a:cubicBezTo>
                <a:cubicBezTo>
                  <a:pt x="106620" y="73092"/>
                  <a:pt x="-6093" y="-2579"/>
                  <a:pt x="257" y="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C7ABE8-2529-9007-CED3-65C90E903370}"/>
              </a:ext>
            </a:extLst>
          </p:cNvPr>
          <p:cNvSpPr/>
          <p:nvPr/>
        </p:nvSpPr>
        <p:spPr>
          <a:xfrm>
            <a:off x="5333997" y="1847601"/>
            <a:ext cx="95276" cy="393955"/>
          </a:xfrm>
          <a:custGeom>
            <a:avLst/>
            <a:gdLst>
              <a:gd name="connsiteX0" fmla="*/ 3 w 95276"/>
              <a:gd name="connsiteY0" fmla="*/ 249 h 393955"/>
              <a:gd name="connsiteX1" fmla="*/ 85728 w 95276"/>
              <a:gd name="connsiteY1" fmla="*/ 298699 h 393955"/>
              <a:gd name="connsiteX2" fmla="*/ 85728 w 95276"/>
              <a:gd name="connsiteY2" fmla="*/ 393949 h 393955"/>
              <a:gd name="connsiteX3" fmla="*/ 95253 w 95276"/>
              <a:gd name="connsiteY3" fmla="*/ 295524 h 393955"/>
              <a:gd name="connsiteX4" fmla="*/ 82553 w 95276"/>
              <a:gd name="connsiteY4" fmla="*/ 247899 h 393955"/>
              <a:gd name="connsiteX5" fmla="*/ 3 w 95276"/>
              <a:gd name="connsiteY5" fmla="*/ 249 h 3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6" h="393955">
                <a:moveTo>
                  <a:pt x="3" y="249"/>
                </a:moveTo>
                <a:cubicBezTo>
                  <a:pt x="532" y="8716"/>
                  <a:pt x="71441" y="233082"/>
                  <a:pt x="85728" y="298699"/>
                </a:cubicBezTo>
                <a:cubicBezTo>
                  <a:pt x="100015" y="364316"/>
                  <a:pt x="84141" y="394478"/>
                  <a:pt x="85728" y="393949"/>
                </a:cubicBezTo>
                <a:cubicBezTo>
                  <a:pt x="87315" y="393420"/>
                  <a:pt x="95782" y="319866"/>
                  <a:pt x="95253" y="295524"/>
                </a:cubicBezTo>
                <a:cubicBezTo>
                  <a:pt x="94724" y="271182"/>
                  <a:pt x="96311" y="294466"/>
                  <a:pt x="82553" y="247899"/>
                </a:cubicBezTo>
                <a:cubicBezTo>
                  <a:pt x="68795" y="201332"/>
                  <a:pt x="-526" y="-8218"/>
                  <a:pt x="3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7CED7DE-642C-BAEF-2E29-CA03CCCDB537}"/>
              </a:ext>
            </a:extLst>
          </p:cNvPr>
          <p:cNvSpPr/>
          <p:nvPr/>
        </p:nvSpPr>
        <p:spPr>
          <a:xfrm>
            <a:off x="3679825" y="2384311"/>
            <a:ext cx="156464" cy="376967"/>
          </a:xfrm>
          <a:custGeom>
            <a:avLst/>
            <a:gdLst>
              <a:gd name="connsiteX0" fmla="*/ 0 w 156464"/>
              <a:gd name="connsiteY0" fmla="*/ 114 h 376967"/>
              <a:gd name="connsiteX1" fmla="*/ 34925 w 156464"/>
              <a:gd name="connsiteY1" fmla="*/ 171564 h 376967"/>
              <a:gd name="connsiteX2" fmla="*/ 152400 w 156464"/>
              <a:gd name="connsiteY2" fmla="*/ 368414 h 376967"/>
              <a:gd name="connsiteX3" fmla="*/ 120650 w 156464"/>
              <a:gd name="connsiteY3" fmla="*/ 327139 h 376967"/>
              <a:gd name="connsiteX4" fmla="*/ 34925 w 156464"/>
              <a:gd name="connsiteY4" fmla="*/ 196964 h 376967"/>
              <a:gd name="connsiteX5" fmla="*/ 0 w 156464"/>
              <a:gd name="connsiteY5" fmla="*/ 114 h 37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64" h="376967">
                <a:moveTo>
                  <a:pt x="0" y="114"/>
                </a:moveTo>
                <a:cubicBezTo>
                  <a:pt x="0" y="-4119"/>
                  <a:pt x="9525" y="110181"/>
                  <a:pt x="34925" y="171564"/>
                </a:cubicBezTo>
                <a:cubicBezTo>
                  <a:pt x="60325" y="232947"/>
                  <a:pt x="138113" y="342485"/>
                  <a:pt x="152400" y="368414"/>
                </a:cubicBezTo>
                <a:cubicBezTo>
                  <a:pt x="166687" y="394343"/>
                  <a:pt x="140229" y="355714"/>
                  <a:pt x="120650" y="327139"/>
                </a:cubicBezTo>
                <a:cubicBezTo>
                  <a:pt x="101071" y="298564"/>
                  <a:pt x="55033" y="248822"/>
                  <a:pt x="34925" y="196964"/>
                </a:cubicBezTo>
                <a:cubicBezTo>
                  <a:pt x="14817" y="145106"/>
                  <a:pt x="0" y="4347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59F8821-7F7F-62F8-2B67-1F58229C2299}"/>
              </a:ext>
            </a:extLst>
          </p:cNvPr>
          <p:cNvSpPr/>
          <p:nvPr/>
        </p:nvSpPr>
        <p:spPr>
          <a:xfrm>
            <a:off x="5044616" y="1256682"/>
            <a:ext cx="189230" cy="314104"/>
          </a:xfrm>
          <a:custGeom>
            <a:avLst/>
            <a:gdLst>
              <a:gd name="connsiteX0" fmla="*/ 459 w 189230"/>
              <a:gd name="connsiteY0" fmla="*/ 618 h 314104"/>
              <a:gd name="connsiteX1" fmla="*/ 108409 w 189230"/>
              <a:gd name="connsiteY1" fmla="*/ 124443 h 314104"/>
              <a:gd name="connsiteX2" fmla="*/ 187784 w 189230"/>
              <a:gd name="connsiteY2" fmla="*/ 311768 h 314104"/>
              <a:gd name="connsiteX3" fmla="*/ 159209 w 189230"/>
              <a:gd name="connsiteY3" fmla="*/ 226043 h 314104"/>
              <a:gd name="connsiteX4" fmla="*/ 152859 w 189230"/>
              <a:gd name="connsiteY4" fmla="*/ 175243 h 314104"/>
              <a:gd name="connsiteX5" fmla="*/ 459 w 189230"/>
              <a:gd name="connsiteY5" fmla="*/ 618 h 3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" h="314104">
                <a:moveTo>
                  <a:pt x="459" y="618"/>
                </a:moveTo>
                <a:cubicBezTo>
                  <a:pt x="-6949" y="-7849"/>
                  <a:pt x="77188" y="72585"/>
                  <a:pt x="108409" y="124443"/>
                </a:cubicBezTo>
                <a:cubicBezTo>
                  <a:pt x="139630" y="176301"/>
                  <a:pt x="179317" y="294835"/>
                  <a:pt x="187784" y="311768"/>
                </a:cubicBezTo>
                <a:cubicBezTo>
                  <a:pt x="196251" y="328701"/>
                  <a:pt x="165030" y="248797"/>
                  <a:pt x="159209" y="226043"/>
                </a:cubicBezTo>
                <a:cubicBezTo>
                  <a:pt x="153388" y="203289"/>
                  <a:pt x="174555" y="209110"/>
                  <a:pt x="152859" y="175243"/>
                </a:cubicBezTo>
                <a:cubicBezTo>
                  <a:pt x="131163" y="141376"/>
                  <a:pt x="7867" y="9085"/>
                  <a:pt x="459" y="6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CF02D7D-FE0A-F822-9A09-6FE78D7778F2}"/>
              </a:ext>
            </a:extLst>
          </p:cNvPr>
          <p:cNvSpPr/>
          <p:nvPr/>
        </p:nvSpPr>
        <p:spPr>
          <a:xfrm>
            <a:off x="3544798" y="1354410"/>
            <a:ext cx="112808" cy="485173"/>
          </a:xfrm>
          <a:custGeom>
            <a:avLst/>
            <a:gdLst>
              <a:gd name="connsiteX0" fmla="*/ 112802 w 112808"/>
              <a:gd name="connsiteY0" fmla="*/ 1315 h 485173"/>
              <a:gd name="connsiteX1" fmla="*/ 65177 w 112808"/>
              <a:gd name="connsiteY1" fmla="*/ 182290 h 485173"/>
              <a:gd name="connsiteX2" fmla="*/ 87402 w 112808"/>
              <a:gd name="connsiteY2" fmla="*/ 141015 h 485173"/>
              <a:gd name="connsiteX3" fmla="*/ 8027 w 112808"/>
              <a:gd name="connsiteY3" fmla="*/ 280715 h 485173"/>
              <a:gd name="connsiteX4" fmla="*/ 8027 w 112808"/>
              <a:gd name="connsiteY4" fmla="*/ 477565 h 485173"/>
              <a:gd name="connsiteX5" fmla="*/ 8027 w 112808"/>
              <a:gd name="connsiteY5" fmla="*/ 423590 h 485173"/>
              <a:gd name="connsiteX6" fmla="*/ 1677 w 112808"/>
              <a:gd name="connsiteY6" fmla="*/ 226740 h 485173"/>
              <a:gd name="connsiteX7" fmla="*/ 42952 w 112808"/>
              <a:gd name="connsiteY7" fmla="*/ 191815 h 485173"/>
              <a:gd name="connsiteX8" fmla="*/ 20727 w 112808"/>
              <a:gd name="connsiteY8" fmla="*/ 248965 h 485173"/>
              <a:gd name="connsiteX9" fmla="*/ 68352 w 112808"/>
              <a:gd name="connsiteY9" fmla="*/ 106090 h 485173"/>
              <a:gd name="connsiteX10" fmla="*/ 112802 w 112808"/>
              <a:gd name="connsiteY10" fmla="*/ 1315 h 48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08" h="485173">
                <a:moveTo>
                  <a:pt x="112802" y="1315"/>
                </a:moveTo>
                <a:cubicBezTo>
                  <a:pt x="112273" y="14015"/>
                  <a:pt x="69410" y="159007"/>
                  <a:pt x="65177" y="182290"/>
                </a:cubicBezTo>
                <a:cubicBezTo>
                  <a:pt x="60944" y="205573"/>
                  <a:pt x="96927" y="124611"/>
                  <a:pt x="87402" y="141015"/>
                </a:cubicBezTo>
                <a:cubicBezTo>
                  <a:pt x="77877" y="157419"/>
                  <a:pt x="21256" y="224623"/>
                  <a:pt x="8027" y="280715"/>
                </a:cubicBezTo>
                <a:cubicBezTo>
                  <a:pt x="-5202" y="336807"/>
                  <a:pt x="8027" y="477565"/>
                  <a:pt x="8027" y="477565"/>
                </a:cubicBezTo>
                <a:cubicBezTo>
                  <a:pt x="8027" y="501377"/>
                  <a:pt x="9085" y="465394"/>
                  <a:pt x="8027" y="423590"/>
                </a:cubicBezTo>
                <a:cubicBezTo>
                  <a:pt x="6969" y="381786"/>
                  <a:pt x="-4144" y="265369"/>
                  <a:pt x="1677" y="226740"/>
                </a:cubicBezTo>
                <a:cubicBezTo>
                  <a:pt x="7498" y="188111"/>
                  <a:pt x="39777" y="188111"/>
                  <a:pt x="42952" y="191815"/>
                </a:cubicBezTo>
                <a:cubicBezTo>
                  <a:pt x="46127" y="195519"/>
                  <a:pt x="16494" y="263252"/>
                  <a:pt x="20727" y="248965"/>
                </a:cubicBezTo>
                <a:cubicBezTo>
                  <a:pt x="24960" y="234678"/>
                  <a:pt x="53535" y="141015"/>
                  <a:pt x="68352" y="106090"/>
                </a:cubicBezTo>
                <a:cubicBezTo>
                  <a:pt x="83169" y="71165"/>
                  <a:pt x="113331" y="-11385"/>
                  <a:pt x="112802" y="13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5CB34FA-9C79-F5EC-09BD-0403AC028B9A}"/>
              </a:ext>
            </a:extLst>
          </p:cNvPr>
          <p:cNvSpPr/>
          <p:nvPr/>
        </p:nvSpPr>
        <p:spPr>
          <a:xfrm>
            <a:off x="3917423" y="1152507"/>
            <a:ext cx="203746" cy="306296"/>
          </a:xfrm>
          <a:custGeom>
            <a:avLst/>
            <a:gdLst>
              <a:gd name="connsiteX0" fmla="*/ 203727 w 203746"/>
              <a:gd name="connsiteY0" fmla="*/ 18 h 306296"/>
              <a:gd name="connsiteX1" fmla="*/ 73552 w 203746"/>
              <a:gd name="connsiteY1" fmla="*/ 139718 h 306296"/>
              <a:gd name="connsiteX2" fmla="*/ 527 w 203746"/>
              <a:gd name="connsiteY2" fmla="*/ 304818 h 306296"/>
              <a:gd name="connsiteX3" fmla="*/ 41802 w 203746"/>
              <a:gd name="connsiteY3" fmla="*/ 215918 h 306296"/>
              <a:gd name="connsiteX4" fmla="*/ 64027 w 203746"/>
              <a:gd name="connsiteY4" fmla="*/ 130193 h 306296"/>
              <a:gd name="connsiteX5" fmla="*/ 203727 w 203746"/>
              <a:gd name="connsiteY5" fmla="*/ 18 h 30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46" h="306296">
                <a:moveTo>
                  <a:pt x="203727" y="18"/>
                </a:moveTo>
                <a:cubicBezTo>
                  <a:pt x="205314" y="1605"/>
                  <a:pt x="107419" y="88918"/>
                  <a:pt x="73552" y="139718"/>
                </a:cubicBezTo>
                <a:cubicBezTo>
                  <a:pt x="39685" y="190518"/>
                  <a:pt x="5819" y="292118"/>
                  <a:pt x="527" y="304818"/>
                </a:cubicBezTo>
                <a:cubicBezTo>
                  <a:pt x="-4765" y="317518"/>
                  <a:pt x="31219" y="245022"/>
                  <a:pt x="41802" y="215918"/>
                </a:cubicBezTo>
                <a:cubicBezTo>
                  <a:pt x="52385" y="186814"/>
                  <a:pt x="40744" y="161414"/>
                  <a:pt x="64027" y="130193"/>
                </a:cubicBezTo>
                <a:cubicBezTo>
                  <a:pt x="87310" y="98972"/>
                  <a:pt x="202140" y="-1569"/>
                  <a:pt x="203727" y="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67919B6-F472-0EF9-154F-C82E59F71816}"/>
              </a:ext>
            </a:extLst>
          </p:cNvPr>
          <p:cNvSpPr/>
          <p:nvPr/>
        </p:nvSpPr>
        <p:spPr>
          <a:xfrm>
            <a:off x="4361738" y="1133172"/>
            <a:ext cx="619278" cy="145360"/>
          </a:xfrm>
          <a:custGeom>
            <a:avLst/>
            <a:gdLst>
              <a:gd name="connsiteX0" fmla="*/ 712 w 619278"/>
              <a:gd name="connsiteY0" fmla="*/ 303 h 145360"/>
              <a:gd name="connsiteX1" fmla="*/ 343612 w 619278"/>
              <a:gd name="connsiteY1" fmla="*/ 60628 h 145360"/>
              <a:gd name="connsiteX2" fmla="*/ 610312 w 619278"/>
              <a:gd name="connsiteY2" fmla="*/ 143178 h 145360"/>
              <a:gd name="connsiteX3" fmla="*/ 530937 w 619278"/>
              <a:gd name="connsiteY3" fmla="*/ 114603 h 145360"/>
              <a:gd name="connsiteX4" fmla="*/ 283287 w 619278"/>
              <a:gd name="connsiteY4" fmla="*/ 41578 h 145360"/>
              <a:gd name="connsiteX5" fmla="*/ 330912 w 619278"/>
              <a:gd name="connsiteY5" fmla="*/ 63803 h 145360"/>
              <a:gd name="connsiteX6" fmla="*/ 254712 w 619278"/>
              <a:gd name="connsiteY6" fmla="*/ 38403 h 145360"/>
              <a:gd name="connsiteX7" fmla="*/ 712 w 619278"/>
              <a:gd name="connsiteY7" fmla="*/ 303 h 1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278" h="145360">
                <a:moveTo>
                  <a:pt x="712" y="303"/>
                </a:moveTo>
                <a:cubicBezTo>
                  <a:pt x="15529" y="4007"/>
                  <a:pt x="242012" y="36816"/>
                  <a:pt x="343612" y="60628"/>
                </a:cubicBezTo>
                <a:cubicBezTo>
                  <a:pt x="445212" y="84440"/>
                  <a:pt x="579091" y="134182"/>
                  <a:pt x="610312" y="143178"/>
                </a:cubicBezTo>
                <a:cubicBezTo>
                  <a:pt x="641533" y="152174"/>
                  <a:pt x="585441" y="131536"/>
                  <a:pt x="530937" y="114603"/>
                </a:cubicBezTo>
                <a:cubicBezTo>
                  <a:pt x="476433" y="97670"/>
                  <a:pt x="316624" y="50045"/>
                  <a:pt x="283287" y="41578"/>
                </a:cubicBezTo>
                <a:cubicBezTo>
                  <a:pt x="249950" y="33111"/>
                  <a:pt x="335675" y="64332"/>
                  <a:pt x="330912" y="63803"/>
                </a:cubicBezTo>
                <a:cubicBezTo>
                  <a:pt x="326150" y="63274"/>
                  <a:pt x="302866" y="48986"/>
                  <a:pt x="254712" y="38403"/>
                </a:cubicBezTo>
                <a:cubicBezTo>
                  <a:pt x="206558" y="27820"/>
                  <a:pt x="-14105" y="-3401"/>
                  <a:pt x="712" y="3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2BE489F9-166A-A49E-F34D-360D726BE4FB}"/>
              </a:ext>
            </a:extLst>
          </p:cNvPr>
          <p:cNvSpPr/>
          <p:nvPr/>
        </p:nvSpPr>
        <p:spPr>
          <a:xfrm>
            <a:off x="5063939" y="2968546"/>
            <a:ext cx="108140" cy="182349"/>
          </a:xfrm>
          <a:custGeom>
            <a:avLst/>
            <a:gdLst>
              <a:gd name="connsiteX0" fmla="*/ 54161 w 108140"/>
              <a:gd name="connsiteY0" fmla="*/ 79 h 182349"/>
              <a:gd name="connsiteX1" fmla="*/ 89086 w 108140"/>
              <a:gd name="connsiteY1" fmla="*/ 50879 h 182349"/>
              <a:gd name="connsiteX2" fmla="*/ 186 w 108140"/>
              <a:gd name="connsiteY2" fmla="*/ 181054 h 182349"/>
              <a:gd name="connsiteX3" fmla="*/ 66861 w 108140"/>
              <a:gd name="connsiteY3" fmla="*/ 114379 h 182349"/>
              <a:gd name="connsiteX4" fmla="*/ 108136 w 108140"/>
              <a:gd name="connsiteY4" fmla="*/ 60404 h 182349"/>
              <a:gd name="connsiteX5" fmla="*/ 54161 w 108140"/>
              <a:gd name="connsiteY5" fmla="*/ 79 h 18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40" h="182349">
                <a:moveTo>
                  <a:pt x="54161" y="79"/>
                </a:moveTo>
                <a:cubicBezTo>
                  <a:pt x="50986" y="-1508"/>
                  <a:pt x="98082" y="20717"/>
                  <a:pt x="89086" y="50879"/>
                </a:cubicBezTo>
                <a:cubicBezTo>
                  <a:pt x="80090" y="81042"/>
                  <a:pt x="3890" y="170471"/>
                  <a:pt x="186" y="181054"/>
                </a:cubicBezTo>
                <a:cubicBezTo>
                  <a:pt x="-3518" y="191637"/>
                  <a:pt x="48869" y="134487"/>
                  <a:pt x="66861" y="114379"/>
                </a:cubicBezTo>
                <a:cubicBezTo>
                  <a:pt x="84853" y="94271"/>
                  <a:pt x="107607" y="76279"/>
                  <a:pt x="108136" y="60404"/>
                </a:cubicBezTo>
                <a:cubicBezTo>
                  <a:pt x="108665" y="44529"/>
                  <a:pt x="57336" y="1666"/>
                  <a:pt x="54161" y="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2BCC57C8-457C-5104-FCFE-98F9D09181DD}"/>
              </a:ext>
            </a:extLst>
          </p:cNvPr>
          <p:cNvSpPr/>
          <p:nvPr/>
        </p:nvSpPr>
        <p:spPr>
          <a:xfrm>
            <a:off x="4960111" y="3187700"/>
            <a:ext cx="262764" cy="242138"/>
          </a:xfrm>
          <a:custGeom>
            <a:avLst/>
            <a:gdLst>
              <a:gd name="connsiteX0" fmla="*/ 262764 w 262764"/>
              <a:gd name="connsiteY0" fmla="*/ 0 h 242138"/>
              <a:gd name="connsiteX1" fmla="*/ 177039 w 262764"/>
              <a:gd name="connsiteY1" fmla="*/ 193675 h 242138"/>
              <a:gd name="connsiteX2" fmla="*/ 142114 w 262764"/>
              <a:gd name="connsiteY2" fmla="*/ 231775 h 242138"/>
              <a:gd name="connsiteX3" fmla="*/ 72264 w 262764"/>
              <a:gd name="connsiteY3" fmla="*/ 241300 h 242138"/>
              <a:gd name="connsiteX4" fmla="*/ 2414 w 262764"/>
              <a:gd name="connsiteY4" fmla="*/ 241300 h 242138"/>
              <a:gd name="connsiteX5" fmla="*/ 164339 w 262764"/>
              <a:gd name="connsiteY5" fmla="*/ 238125 h 242138"/>
              <a:gd name="connsiteX6" fmla="*/ 145289 w 262764"/>
              <a:gd name="connsiteY6" fmla="*/ 225425 h 242138"/>
              <a:gd name="connsiteX7" fmla="*/ 170689 w 262764"/>
              <a:gd name="connsiteY7" fmla="*/ 180975 h 242138"/>
              <a:gd name="connsiteX8" fmla="*/ 262764 w 262764"/>
              <a:gd name="connsiteY8" fmla="*/ 0 h 2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4" h="242138">
                <a:moveTo>
                  <a:pt x="262764" y="0"/>
                </a:moveTo>
                <a:cubicBezTo>
                  <a:pt x="229955" y="77523"/>
                  <a:pt x="197147" y="155046"/>
                  <a:pt x="177039" y="193675"/>
                </a:cubicBezTo>
                <a:cubicBezTo>
                  <a:pt x="156931" y="232304"/>
                  <a:pt x="159576" y="223838"/>
                  <a:pt x="142114" y="231775"/>
                </a:cubicBezTo>
                <a:cubicBezTo>
                  <a:pt x="124652" y="239712"/>
                  <a:pt x="95547" y="239713"/>
                  <a:pt x="72264" y="241300"/>
                </a:cubicBezTo>
                <a:cubicBezTo>
                  <a:pt x="48981" y="242888"/>
                  <a:pt x="-12932" y="241829"/>
                  <a:pt x="2414" y="241300"/>
                </a:cubicBezTo>
                <a:cubicBezTo>
                  <a:pt x="17760" y="240771"/>
                  <a:pt x="164339" y="238125"/>
                  <a:pt x="164339" y="238125"/>
                </a:cubicBezTo>
                <a:cubicBezTo>
                  <a:pt x="188151" y="235479"/>
                  <a:pt x="144231" y="234950"/>
                  <a:pt x="145289" y="225425"/>
                </a:cubicBezTo>
                <a:cubicBezTo>
                  <a:pt x="146347" y="215900"/>
                  <a:pt x="170689" y="180975"/>
                  <a:pt x="170689" y="180975"/>
                </a:cubicBezTo>
                <a:lnTo>
                  <a:pt x="2627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476A999-A380-04E8-22DD-0A78F9DBEA14}"/>
              </a:ext>
            </a:extLst>
          </p:cNvPr>
          <p:cNvSpPr/>
          <p:nvPr/>
        </p:nvSpPr>
        <p:spPr>
          <a:xfrm>
            <a:off x="5216460" y="1670045"/>
            <a:ext cx="173061" cy="169904"/>
          </a:xfrm>
          <a:custGeom>
            <a:avLst/>
            <a:gdLst>
              <a:gd name="connsiteX0" fmla="*/ 65 w 173061"/>
              <a:gd name="connsiteY0" fmla="*/ 5 h 169904"/>
              <a:gd name="connsiteX1" fmla="*/ 104840 w 173061"/>
              <a:gd name="connsiteY1" fmla="*/ 60330 h 169904"/>
              <a:gd name="connsiteX2" fmla="*/ 171515 w 173061"/>
              <a:gd name="connsiteY2" fmla="*/ 168280 h 169904"/>
              <a:gd name="connsiteX3" fmla="*/ 149290 w 173061"/>
              <a:gd name="connsiteY3" fmla="*/ 120655 h 169904"/>
              <a:gd name="connsiteX4" fmla="*/ 120715 w 173061"/>
              <a:gd name="connsiteY4" fmla="*/ 57155 h 169904"/>
              <a:gd name="connsiteX5" fmla="*/ 65 w 173061"/>
              <a:gd name="connsiteY5" fmla="*/ 5 h 1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61" h="169904">
                <a:moveTo>
                  <a:pt x="65" y="5"/>
                </a:moveTo>
                <a:cubicBezTo>
                  <a:pt x="-2581" y="534"/>
                  <a:pt x="76265" y="32284"/>
                  <a:pt x="104840" y="60330"/>
                </a:cubicBezTo>
                <a:cubicBezTo>
                  <a:pt x="133415" y="88376"/>
                  <a:pt x="164107" y="158226"/>
                  <a:pt x="171515" y="168280"/>
                </a:cubicBezTo>
                <a:cubicBezTo>
                  <a:pt x="178923" y="178334"/>
                  <a:pt x="157757" y="139176"/>
                  <a:pt x="149290" y="120655"/>
                </a:cubicBezTo>
                <a:cubicBezTo>
                  <a:pt x="140823" y="102134"/>
                  <a:pt x="138707" y="75147"/>
                  <a:pt x="120715" y="57155"/>
                </a:cubicBezTo>
                <a:cubicBezTo>
                  <a:pt x="102723" y="39163"/>
                  <a:pt x="2711" y="-524"/>
                  <a:pt x="65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950BAB9-FC81-AA04-C625-20AFA9F6E637}"/>
              </a:ext>
            </a:extLst>
          </p:cNvPr>
          <p:cNvSpPr/>
          <p:nvPr/>
        </p:nvSpPr>
        <p:spPr>
          <a:xfrm>
            <a:off x="3432151" y="1598290"/>
            <a:ext cx="59960" cy="684465"/>
          </a:xfrm>
          <a:custGeom>
            <a:avLst/>
            <a:gdLst>
              <a:gd name="connsiteX0" fmla="*/ 50824 w 59960"/>
              <a:gd name="connsiteY0" fmla="*/ 11435 h 684465"/>
              <a:gd name="connsiteX1" fmla="*/ 15899 w 59960"/>
              <a:gd name="connsiteY1" fmla="*/ 243210 h 684465"/>
              <a:gd name="connsiteX2" fmla="*/ 22249 w 59960"/>
              <a:gd name="connsiteY2" fmla="*/ 398785 h 684465"/>
              <a:gd name="connsiteX3" fmla="*/ 6374 w 59960"/>
              <a:gd name="connsiteY3" fmla="*/ 367035 h 684465"/>
              <a:gd name="connsiteX4" fmla="*/ 57174 w 59960"/>
              <a:gd name="connsiteY4" fmla="*/ 675010 h 684465"/>
              <a:gd name="connsiteX5" fmla="*/ 47649 w 59960"/>
              <a:gd name="connsiteY5" fmla="*/ 579760 h 684465"/>
              <a:gd name="connsiteX6" fmla="*/ 24 w 59960"/>
              <a:gd name="connsiteY6" fmla="*/ 319410 h 684465"/>
              <a:gd name="connsiteX7" fmla="*/ 41299 w 59960"/>
              <a:gd name="connsiteY7" fmla="*/ 62235 h 684465"/>
              <a:gd name="connsiteX8" fmla="*/ 50824 w 59960"/>
              <a:gd name="connsiteY8" fmla="*/ 11435 h 68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0" h="684465">
                <a:moveTo>
                  <a:pt x="50824" y="11435"/>
                </a:moveTo>
                <a:cubicBezTo>
                  <a:pt x="46591" y="41597"/>
                  <a:pt x="20661" y="178652"/>
                  <a:pt x="15899" y="243210"/>
                </a:cubicBezTo>
                <a:cubicBezTo>
                  <a:pt x="11137" y="307768"/>
                  <a:pt x="23836" y="378148"/>
                  <a:pt x="22249" y="398785"/>
                </a:cubicBezTo>
                <a:cubicBezTo>
                  <a:pt x="20662" y="419422"/>
                  <a:pt x="553" y="320998"/>
                  <a:pt x="6374" y="367035"/>
                </a:cubicBezTo>
                <a:cubicBezTo>
                  <a:pt x="12195" y="413072"/>
                  <a:pt x="50295" y="639556"/>
                  <a:pt x="57174" y="675010"/>
                </a:cubicBezTo>
                <a:cubicBezTo>
                  <a:pt x="64053" y="710464"/>
                  <a:pt x="57174" y="639027"/>
                  <a:pt x="47649" y="579760"/>
                </a:cubicBezTo>
                <a:cubicBezTo>
                  <a:pt x="38124" y="520493"/>
                  <a:pt x="1082" y="405664"/>
                  <a:pt x="24" y="319410"/>
                </a:cubicBezTo>
                <a:cubicBezTo>
                  <a:pt x="-1034" y="233156"/>
                  <a:pt x="32832" y="109331"/>
                  <a:pt x="41299" y="62235"/>
                </a:cubicBezTo>
                <a:cubicBezTo>
                  <a:pt x="49766" y="15139"/>
                  <a:pt x="55057" y="-18727"/>
                  <a:pt x="50824" y="1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88C3F88-313C-A3E7-A0D0-8E88533CFC17}"/>
              </a:ext>
            </a:extLst>
          </p:cNvPr>
          <p:cNvSpPr/>
          <p:nvPr/>
        </p:nvSpPr>
        <p:spPr>
          <a:xfrm>
            <a:off x="4260810" y="1149338"/>
            <a:ext cx="63617" cy="191588"/>
          </a:xfrm>
          <a:custGeom>
            <a:avLst/>
            <a:gdLst>
              <a:gd name="connsiteX0" fmla="*/ 63540 w 63617"/>
              <a:gd name="connsiteY0" fmla="*/ 12 h 191588"/>
              <a:gd name="connsiteX1" fmla="*/ 15915 w 63617"/>
              <a:gd name="connsiteY1" fmla="*/ 98437 h 191588"/>
              <a:gd name="connsiteX2" fmla="*/ 15915 w 63617"/>
              <a:gd name="connsiteY2" fmla="*/ 190512 h 191588"/>
              <a:gd name="connsiteX3" fmla="*/ 6390 w 63617"/>
              <a:gd name="connsiteY3" fmla="*/ 146062 h 191588"/>
              <a:gd name="connsiteX4" fmla="*/ 3215 w 63617"/>
              <a:gd name="connsiteY4" fmla="*/ 104787 h 191588"/>
              <a:gd name="connsiteX5" fmla="*/ 63540 w 63617"/>
              <a:gd name="connsiteY5" fmla="*/ 12 h 1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17" h="191588">
                <a:moveTo>
                  <a:pt x="63540" y="12"/>
                </a:moveTo>
                <a:cubicBezTo>
                  <a:pt x="65657" y="-1046"/>
                  <a:pt x="23852" y="66687"/>
                  <a:pt x="15915" y="98437"/>
                </a:cubicBezTo>
                <a:cubicBezTo>
                  <a:pt x="7978" y="130187"/>
                  <a:pt x="17503" y="182574"/>
                  <a:pt x="15915" y="190512"/>
                </a:cubicBezTo>
                <a:cubicBezTo>
                  <a:pt x="14327" y="198450"/>
                  <a:pt x="8507" y="160350"/>
                  <a:pt x="6390" y="146062"/>
                </a:cubicBezTo>
                <a:cubicBezTo>
                  <a:pt x="4273" y="131775"/>
                  <a:pt x="-4723" y="125954"/>
                  <a:pt x="3215" y="104787"/>
                </a:cubicBezTo>
                <a:cubicBezTo>
                  <a:pt x="11152" y="83620"/>
                  <a:pt x="61423" y="1070"/>
                  <a:pt x="63540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2729B584-9FAF-9E7C-E453-33783843FB9E}"/>
              </a:ext>
            </a:extLst>
          </p:cNvPr>
          <p:cNvSpPr/>
          <p:nvPr/>
        </p:nvSpPr>
        <p:spPr>
          <a:xfrm>
            <a:off x="5273607" y="2488987"/>
            <a:ext cx="216760" cy="554829"/>
          </a:xfrm>
          <a:custGeom>
            <a:avLst/>
            <a:gdLst>
              <a:gd name="connsiteX0" fmla="*/ 209618 w 216760"/>
              <a:gd name="connsiteY0" fmla="*/ 3388 h 554829"/>
              <a:gd name="connsiteX1" fmla="*/ 177868 w 216760"/>
              <a:gd name="connsiteY1" fmla="*/ 130388 h 554829"/>
              <a:gd name="connsiteX2" fmla="*/ 193743 w 216760"/>
              <a:gd name="connsiteY2" fmla="*/ 273263 h 554829"/>
              <a:gd name="connsiteX3" fmla="*/ 209618 w 216760"/>
              <a:gd name="connsiteY3" fmla="*/ 543138 h 554829"/>
              <a:gd name="connsiteX4" fmla="*/ 196918 w 216760"/>
              <a:gd name="connsiteY4" fmla="*/ 505038 h 554829"/>
              <a:gd name="connsiteX5" fmla="*/ 68 w 216760"/>
              <a:gd name="connsiteY5" fmla="*/ 495513 h 554829"/>
              <a:gd name="connsiteX6" fmla="*/ 174693 w 216760"/>
              <a:gd name="connsiteY6" fmla="*/ 489163 h 554829"/>
              <a:gd name="connsiteX7" fmla="*/ 184218 w 216760"/>
              <a:gd name="connsiteY7" fmla="*/ 384388 h 554829"/>
              <a:gd name="connsiteX8" fmla="*/ 174693 w 216760"/>
              <a:gd name="connsiteY8" fmla="*/ 222463 h 554829"/>
              <a:gd name="connsiteX9" fmla="*/ 187393 w 216760"/>
              <a:gd name="connsiteY9" fmla="*/ 51013 h 554829"/>
              <a:gd name="connsiteX10" fmla="*/ 209618 w 216760"/>
              <a:gd name="connsiteY10" fmla="*/ 3388 h 5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760" h="554829">
                <a:moveTo>
                  <a:pt x="209618" y="3388"/>
                </a:moveTo>
                <a:cubicBezTo>
                  <a:pt x="208031" y="16617"/>
                  <a:pt x="180514" y="85409"/>
                  <a:pt x="177868" y="130388"/>
                </a:cubicBezTo>
                <a:cubicBezTo>
                  <a:pt x="175222" y="175367"/>
                  <a:pt x="188451" y="204471"/>
                  <a:pt x="193743" y="273263"/>
                </a:cubicBezTo>
                <a:cubicBezTo>
                  <a:pt x="199035" y="342055"/>
                  <a:pt x="209089" y="504509"/>
                  <a:pt x="209618" y="543138"/>
                </a:cubicBezTo>
                <a:cubicBezTo>
                  <a:pt x="210147" y="581767"/>
                  <a:pt x="231843" y="512975"/>
                  <a:pt x="196918" y="505038"/>
                </a:cubicBezTo>
                <a:cubicBezTo>
                  <a:pt x="161993" y="497101"/>
                  <a:pt x="3772" y="498159"/>
                  <a:pt x="68" y="495513"/>
                </a:cubicBezTo>
                <a:cubicBezTo>
                  <a:pt x="-3636" y="492867"/>
                  <a:pt x="144002" y="507684"/>
                  <a:pt x="174693" y="489163"/>
                </a:cubicBezTo>
                <a:cubicBezTo>
                  <a:pt x="205384" y="470642"/>
                  <a:pt x="184218" y="428838"/>
                  <a:pt x="184218" y="384388"/>
                </a:cubicBezTo>
                <a:cubicBezTo>
                  <a:pt x="184218" y="339938"/>
                  <a:pt x="174164" y="278025"/>
                  <a:pt x="174693" y="222463"/>
                </a:cubicBezTo>
                <a:cubicBezTo>
                  <a:pt x="175222" y="166901"/>
                  <a:pt x="183160" y="84351"/>
                  <a:pt x="187393" y="51013"/>
                </a:cubicBezTo>
                <a:cubicBezTo>
                  <a:pt x="191626" y="17675"/>
                  <a:pt x="211205" y="-9841"/>
                  <a:pt x="209618" y="338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400D98F-9AC8-2057-FEFD-8FA5C68A3F37}"/>
              </a:ext>
            </a:extLst>
          </p:cNvPr>
          <p:cNvSpPr/>
          <p:nvPr/>
        </p:nvSpPr>
        <p:spPr>
          <a:xfrm>
            <a:off x="4629091" y="3460539"/>
            <a:ext cx="433618" cy="130218"/>
          </a:xfrm>
          <a:custGeom>
            <a:avLst/>
            <a:gdLst>
              <a:gd name="connsiteX0" fmla="*/ 431859 w 433618"/>
              <a:gd name="connsiteY0" fmla="*/ 211 h 130218"/>
              <a:gd name="connsiteX1" fmla="*/ 193734 w 433618"/>
              <a:gd name="connsiteY1" fmla="*/ 117686 h 130218"/>
              <a:gd name="connsiteX2" fmla="*/ 59 w 433618"/>
              <a:gd name="connsiteY2" fmla="*/ 127211 h 130218"/>
              <a:gd name="connsiteX3" fmla="*/ 212784 w 433618"/>
              <a:gd name="connsiteY3" fmla="*/ 120861 h 130218"/>
              <a:gd name="connsiteX4" fmla="*/ 298509 w 433618"/>
              <a:gd name="connsiteY4" fmla="*/ 89111 h 130218"/>
              <a:gd name="connsiteX5" fmla="*/ 431859 w 433618"/>
              <a:gd name="connsiteY5" fmla="*/ 211 h 1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18" h="130218">
                <a:moveTo>
                  <a:pt x="431859" y="211"/>
                </a:moveTo>
                <a:cubicBezTo>
                  <a:pt x="414396" y="4974"/>
                  <a:pt x="265701" y="96519"/>
                  <a:pt x="193734" y="117686"/>
                </a:cubicBezTo>
                <a:cubicBezTo>
                  <a:pt x="121767" y="138853"/>
                  <a:pt x="-3116" y="126682"/>
                  <a:pt x="59" y="127211"/>
                </a:cubicBezTo>
                <a:cubicBezTo>
                  <a:pt x="3234" y="127740"/>
                  <a:pt x="163042" y="127211"/>
                  <a:pt x="212784" y="120861"/>
                </a:cubicBezTo>
                <a:cubicBezTo>
                  <a:pt x="262526" y="114511"/>
                  <a:pt x="265171" y="105515"/>
                  <a:pt x="298509" y="89111"/>
                </a:cubicBezTo>
                <a:cubicBezTo>
                  <a:pt x="331847" y="72707"/>
                  <a:pt x="449322" y="-4552"/>
                  <a:pt x="431859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E646F0DF-79C0-9D4B-F5DE-2DD6990F7F0D}"/>
              </a:ext>
            </a:extLst>
          </p:cNvPr>
          <p:cNvSpPr/>
          <p:nvPr/>
        </p:nvSpPr>
        <p:spPr>
          <a:xfrm>
            <a:off x="5454378" y="1964628"/>
            <a:ext cx="70122" cy="368886"/>
          </a:xfrm>
          <a:custGeom>
            <a:avLst/>
            <a:gdLst>
              <a:gd name="connsiteX0" fmla="*/ 47897 w 70122"/>
              <a:gd name="connsiteY0" fmla="*/ 697 h 368886"/>
              <a:gd name="connsiteX1" fmla="*/ 51072 w 70122"/>
              <a:gd name="connsiteY1" fmla="*/ 175322 h 368886"/>
              <a:gd name="connsiteX2" fmla="*/ 272 w 70122"/>
              <a:gd name="connsiteY2" fmla="*/ 365822 h 368886"/>
              <a:gd name="connsiteX3" fmla="*/ 32022 w 70122"/>
              <a:gd name="connsiteY3" fmla="*/ 283272 h 368886"/>
              <a:gd name="connsiteX4" fmla="*/ 57422 w 70122"/>
              <a:gd name="connsiteY4" fmla="*/ 156272 h 368886"/>
              <a:gd name="connsiteX5" fmla="*/ 70122 w 70122"/>
              <a:gd name="connsiteY5" fmla="*/ 114997 h 368886"/>
              <a:gd name="connsiteX6" fmla="*/ 47897 w 70122"/>
              <a:gd name="connsiteY6" fmla="*/ 697 h 3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2" h="368886">
                <a:moveTo>
                  <a:pt x="47897" y="697"/>
                </a:moveTo>
                <a:cubicBezTo>
                  <a:pt x="44722" y="10751"/>
                  <a:pt x="59010" y="114468"/>
                  <a:pt x="51072" y="175322"/>
                </a:cubicBezTo>
                <a:cubicBezTo>
                  <a:pt x="43134" y="236176"/>
                  <a:pt x="3447" y="347830"/>
                  <a:pt x="272" y="365822"/>
                </a:cubicBezTo>
                <a:cubicBezTo>
                  <a:pt x="-2903" y="383814"/>
                  <a:pt x="22497" y="318197"/>
                  <a:pt x="32022" y="283272"/>
                </a:cubicBezTo>
                <a:cubicBezTo>
                  <a:pt x="41547" y="248347"/>
                  <a:pt x="51072" y="184318"/>
                  <a:pt x="57422" y="156272"/>
                </a:cubicBezTo>
                <a:cubicBezTo>
                  <a:pt x="63772" y="128226"/>
                  <a:pt x="70122" y="137751"/>
                  <a:pt x="70122" y="114997"/>
                </a:cubicBezTo>
                <a:cubicBezTo>
                  <a:pt x="70122" y="92243"/>
                  <a:pt x="51072" y="-9357"/>
                  <a:pt x="47897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D972355-CC7E-65EB-9E5F-421EA7365182}"/>
              </a:ext>
            </a:extLst>
          </p:cNvPr>
          <p:cNvSpPr/>
          <p:nvPr/>
        </p:nvSpPr>
        <p:spPr>
          <a:xfrm>
            <a:off x="3524201" y="2412991"/>
            <a:ext cx="342931" cy="702202"/>
          </a:xfrm>
          <a:custGeom>
            <a:avLst/>
            <a:gdLst>
              <a:gd name="connsiteX0" fmla="*/ 49 w 342931"/>
              <a:gd name="connsiteY0" fmla="*/ 9 h 702202"/>
              <a:gd name="connsiteX1" fmla="*/ 168324 w 342931"/>
              <a:gd name="connsiteY1" fmla="*/ 352434 h 702202"/>
              <a:gd name="connsiteX2" fmla="*/ 327074 w 342931"/>
              <a:gd name="connsiteY2" fmla="*/ 682634 h 702202"/>
              <a:gd name="connsiteX3" fmla="*/ 317549 w 342931"/>
              <a:gd name="connsiteY3" fmla="*/ 631834 h 702202"/>
              <a:gd name="connsiteX4" fmla="*/ 152449 w 342931"/>
              <a:gd name="connsiteY4" fmla="*/ 365134 h 702202"/>
              <a:gd name="connsiteX5" fmla="*/ 49 w 342931"/>
              <a:gd name="connsiteY5" fmla="*/ 9 h 7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31" h="702202">
                <a:moveTo>
                  <a:pt x="49" y="9"/>
                </a:moveTo>
                <a:cubicBezTo>
                  <a:pt x="2695" y="-2108"/>
                  <a:pt x="168324" y="352434"/>
                  <a:pt x="168324" y="352434"/>
                </a:cubicBezTo>
                <a:cubicBezTo>
                  <a:pt x="222828" y="466205"/>
                  <a:pt x="302203" y="636067"/>
                  <a:pt x="327074" y="682634"/>
                </a:cubicBezTo>
                <a:cubicBezTo>
                  <a:pt x="351945" y="729201"/>
                  <a:pt x="346653" y="684751"/>
                  <a:pt x="317549" y="631834"/>
                </a:cubicBezTo>
                <a:cubicBezTo>
                  <a:pt x="288445" y="578917"/>
                  <a:pt x="203778" y="465676"/>
                  <a:pt x="152449" y="365134"/>
                </a:cubicBezTo>
                <a:cubicBezTo>
                  <a:pt x="101120" y="264592"/>
                  <a:pt x="-2597" y="2126"/>
                  <a:pt x="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C997981-F7EF-AA4F-CD78-021CE7F04B85}"/>
              </a:ext>
            </a:extLst>
          </p:cNvPr>
          <p:cNvSpPr/>
          <p:nvPr/>
        </p:nvSpPr>
        <p:spPr>
          <a:xfrm>
            <a:off x="3932432" y="3189719"/>
            <a:ext cx="375088" cy="236053"/>
          </a:xfrm>
          <a:custGeom>
            <a:avLst/>
            <a:gdLst>
              <a:gd name="connsiteX0" fmla="*/ 1393 w 375088"/>
              <a:gd name="connsiteY0" fmla="*/ 1156 h 236053"/>
              <a:gd name="connsiteX1" fmla="*/ 125218 w 375088"/>
              <a:gd name="connsiteY1" fmla="*/ 93231 h 236053"/>
              <a:gd name="connsiteX2" fmla="*/ 360168 w 375088"/>
              <a:gd name="connsiteY2" fmla="*/ 229756 h 236053"/>
              <a:gd name="connsiteX3" fmla="*/ 334768 w 375088"/>
              <a:gd name="connsiteY3" fmla="*/ 207531 h 236053"/>
              <a:gd name="connsiteX4" fmla="*/ 201418 w 375088"/>
              <a:gd name="connsiteY4" fmla="*/ 156731 h 236053"/>
              <a:gd name="connsiteX5" fmla="*/ 1393 w 375088"/>
              <a:gd name="connsiteY5" fmla="*/ 1156 h 2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88" h="236053">
                <a:moveTo>
                  <a:pt x="1393" y="1156"/>
                </a:moveTo>
                <a:cubicBezTo>
                  <a:pt x="-11307" y="-9427"/>
                  <a:pt x="65422" y="55131"/>
                  <a:pt x="125218" y="93231"/>
                </a:cubicBezTo>
                <a:cubicBezTo>
                  <a:pt x="185014" y="131331"/>
                  <a:pt x="325243" y="210706"/>
                  <a:pt x="360168" y="229756"/>
                </a:cubicBezTo>
                <a:cubicBezTo>
                  <a:pt x="395093" y="248806"/>
                  <a:pt x="361226" y="219702"/>
                  <a:pt x="334768" y="207531"/>
                </a:cubicBezTo>
                <a:cubicBezTo>
                  <a:pt x="308310" y="195360"/>
                  <a:pt x="255922" y="186364"/>
                  <a:pt x="201418" y="156731"/>
                </a:cubicBezTo>
                <a:cubicBezTo>
                  <a:pt x="146914" y="127098"/>
                  <a:pt x="14093" y="11739"/>
                  <a:pt x="1393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74C3AA4-724E-B91A-16EC-ED8E23506FEE}"/>
              </a:ext>
            </a:extLst>
          </p:cNvPr>
          <p:cNvSpPr/>
          <p:nvPr/>
        </p:nvSpPr>
        <p:spPr>
          <a:xfrm>
            <a:off x="5190528" y="3054348"/>
            <a:ext cx="283241" cy="311592"/>
          </a:xfrm>
          <a:custGeom>
            <a:avLst/>
            <a:gdLst>
              <a:gd name="connsiteX0" fmla="*/ 283172 w 283241"/>
              <a:gd name="connsiteY0" fmla="*/ 2 h 311592"/>
              <a:gd name="connsiteX1" fmla="*/ 165697 w 283241"/>
              <a:gd name="connsiteY1" fmla="*/ 120652 h 311592"/>
              <a:gd name="connsiteX2" fmla="*/ 597 w 283241"/>
              <a:gd name="connsiteY2" fmla="*/ 311152 h 311592"/>
              <a:gd name="connsiteX3" fmla="*/ 111722 w 283241"/>
              <a:gd name="connsiteY3" fmla="*/ 171452 h 311592"/>
              <a:gd name="connsiteX4" fmla="*/ 149822 w 283241"/>
              <a:gd name="connsiteY4" fmla="*/ 117477 h 311592"/>
              <a:gd name="connsiteX5" fmla="*/ 283172 w 283241"/>
              <a:gd name="connsiteY5" fmla="*/ 2 h 31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41" h="311592">
                <a:moveTo>
                  <a:pt x="283172" y="2"/>
                </a:moveTo>
                <a:cubicBezTo>
                  <a:pt x="285818" y="531"/>
                  <a:pt x="212793" y="68794"/>
                  <a:pt x="165697" y="120652"/>
                </a:cubicBezTo>
                <a:cubicBezTo>
                  <a:pt x="118601" y="172510"/>
                  <a:pt x="9593" y="302685"/>
                  <a:pt x="597" y="311152"/>
                </a:cubicBezTo>
                <a:cubicBezTo>
                  <a:pt x="-8399" y="319619"/>
                  <a:pt x="86851" y="203731"/>
                  <a:pt x="111722" y="171452"/>
                </a:cubicBezTo>
                <a:cubicBezTo>
                  <a:pt x="136593" y="139173"/>
                  <a:pt x="123364" y="140760"/>
                  <a:pt x="149822" y="117477"/>
                </a:cubicBezTo>
                <a:cubicBezTo>
                  <a:pt x="176280" y="94194"/>
                  <a:pt x="280526" y="-527"/>
                  <a:pt x="2831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04A51057-B4A5-A3C7-FD2E-A7789378E606}"/>
              </a:ext>
            </a:extLst>
          </p:cNvPr>
          <p:cNvSpPr/>
          <p:nvPr/>
        </p:nvSpPr>
        <p:spPr>
          <a:xfrm>
            <a:off x="5426073" y="1593764"/>
            <a:ext cx="134544" cy="597561"/>
          </a:xfrm>
          <a:custGeom>
            <a:avLst/>
            <a:gdLst>
              <a:gd name="connsiteX0" fmla="*/ 2 w 134544"/>
              <a:gd name="connsiteY0" fmla="*/ 86 h 597561"/>
              <a:gd name="connsiteX1" fmla="*/ 92077 w 134544"/>
              <a:gd name="connsiteY1" fmla="*/ 285836 h 597561"/>
              <a:gd name="connsiteX2" fmla="*/ 133352 w 134544"/>
              <a:gd name="connsiteY2" fmla="*/ 581111 h 597561"/>
              <a:gd name="connsiteX3" fmla="*/ 120652 w 134544"/>
              <a:gd name="connsiteY3" fmla="*/ 530311 h 597561"/>
              <a:gd name="connsiteX4" fmla="*/ 92077 w 134544"/>
              <a:gd name="connsiteY4" fmla="*/ 282661 h 597561"/>
              <a:gd name="connsiteX5" fmla="*/ 95252 w 134544"/>
              <a:gd name="connsiteY5" fmla="*/ 314411 h 597561"/>
              <a:gd name="connsiteX6" fmla="*/ 2 w 134544"/>
              <a:gd name="connsiteY6" fmla="*/ 86 h 59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44" h="597561">
                <a:moveTo>
                  <a:pt x="2" y="86"/>
                </a:moveTo>
                <a:cubicBezTo>
                  <a:pt x="-527" y="-4677"/>
                  <a:pt x="69852" y="188998"/>
                  <a:pt x="92077" y="285836"/>
                </a:cubicBezTo>
                <a:cubicBezTo>
                  <a:pt x="114302" y="382674"/>
                  <a:pt x="128590" y="540365"/>
                  <a:pt x="133352" y="581111"/>
                </a:cubicBezTo>
                <a:cubicBezTo>
                  <a:pt x="138114" y="621857"/>
                  <a:pt x="127531" y="580053"/>
                  <a:pt x="120652" y="530311"/>
                </a:cubicBezTo>
                <a:cubicBezTo>
                  <a:pt x="113773" y="480569"/>
                  <a:pt x="96310" y="318644"/>
                  <a:pt x="92077" y="282661"/>
                </a:cubicBezTo>
                <a:cubicBezTo>
                  <a:pt x="87844" y="246678"/>
                  <a:pt x="109539" y="358861"/>
                  <a:pt x="95252" y="314411"/>
                </a:cubicBezTo>
                <a:cubicBezTo>
                  <a:pt x="80965" y="269961"/>
                  <a:pt x="531" y="4849"/>
                  <a:pt x="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DB130D1-1B44-C98E-1C19-FD234754B0D1}"/>
              </a:ext>
            </a:extLst>
          </p:cNvPr>
          <p:cNvSpPr/>
          <p:nvPr/>
        </p:nvSpPr>
        <p:spPr>
          <a:xfrm>
            <a:off x="5517989" y="2274029"/>
            <a:ext cx="54080" cy="727525"/>
          </a:xfrm>
          <a:custGeom>
            <a:avLst/>
            <a:gdLst>
              <a:gd name="connsiteX0" fmla="*/ 44611 w 54080"/>
              <a:gd name="connsiteY0" fmla="*/ 2446 h 727525"/>
              <a:gd name="connsiteX1" fmla="*/ 41436 w 54080"/>
              <a:gd name="connsiteY1" fmla="*/ 186596 h 727525"/>
              <a:gd name="connsiteX2" fmla="*/ 47786 w 54080"/>
              <a:gd name="connsiteY2" fmla="*/ 392971 h 727525"/>
              <a:gd name="connsiteX3" fmla="*/ 50961 w 54080"/>
              <a:gd name="connsiteY3" fmla="*/ 542196 h 727525"/>
              <a:gd name="connsiteX4" fmla="*/ 161 w 54080"/>
              <a:gd name="connsiteY4" fmla="*/ 726346 h 727525"/>
              <a:gd name="connsiteX5" fmla="*/ 35086 w 54080"/>
              <a:gd name="connsiteY5" fmla="*/ 615221 h 727525"/>
              <a:gd name="connsiteX6" fmla="*/ 41436 w 54080"/>
              <a:gd name="connsiteY6" fmla="*/ 497746 h 727525"/>
              <a:gd name="connsiteX7" fmla="*/ 38261 w 54080"/>
              <a:gd name="connsiteY7" fmla="*/ 323121 h 727525"/>
              <a:gd name="connsiteX8" fmla="*/ 44611 w 54080"/>
              <a:gd name="connsiteY8" fmla="*/ 2446 h 72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80" h="727525">
                <a:moveTo>
                  <a:pt x="44611" y="2446"/>
                </a:moveTo>
                <a:cubicBezTo>
                  <a:pt x="45140" y="-20308"/>
                  <a:pt x="40907" y="121509"/>
                  <a:pt x="41436" y="186596"/>
                </a:cubicBezTo>
                <a:cubicBezTo>
                  <a:pt x="41965" y="251683"/>
                  <a:pt x="46199" y="333704"/>
                  <a:pt x="47786" y="392971"/>
                </a:cubicBezTo>
                <a:cubicBezTo>
                  <a:pt x="49373" y="452238"/>
                  <a:pt x="58898" y="486634"/>
                  <a:pt x="50961" y="542196"/>
                </a:cubicBezTo>
                <a:cubicBezTo>
                  <a:pt x="43024" y="597758"/>
                  <a:pt x="2807" y="714175"/>
                  <a:pt x="161" y="726346"/>
                </a:cubicBezTo>
                <a:cubicBezTo>
                  <a:pt x="-2485" y="738517"/>
                  <a:pt x="28207" y="653321"/>
                  <a:pt x="35086" y="615221"/>
                </a:cubicBezTo>
                <a:cubicBezTo>
                  <a:pt x="41965" y="577121"/>
                  <a:pt x="40907" y="546429"/>
                  <a:pt x="41436" y="497746"/>
                </a:cubicBezTo>
                <a:cubicBezTo>
                  <a:pt x="41965" y="449063"/>
                  <a:pt x="39319" y="401438"/>
                  <a:pt x="38261" y="323121"/>
                </a:cubicBezTo>
                <a:cubicBezTo>
                  <a:pt x="37203" y="244804"/>
                  <a:pt x="44082" y="25200"/>
                  <a:pt x="44611" y="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75E3067-0964-7219-A754-9B0277CF7EEE}"/>
              </a:ext>
            </a:extLst>
          </p:cNvPr>
          <p:cNvSpPr/>
          <p:nvPr/>
        </p:nvSpPr>
        <p:spPr>
          <a:xfrm>
            <a:off x="3581392" y="2139947"/>
            <a:ext cx="51933" cy="303443"/>
          </a:xfrm>
          <a:custGeom>
            <a:avLst/>
            <a:gdLst>
              <a:gd name="connsiteX0" fmla="*/ 25408 w 51933"/>
              <a:gd name="connsiteY0" fmla="*/ 3 h 303443"/>
              <a:gd name="connsiteX1" fmla="*/ 12708 w 51933"/>
              <a:gd name="connsiteY1" fmla="*/ 117478 h 303443"/>
              <a:gd name="connsiteX2" fmla="*/ 50808 w 51933"/>
              <a:gd name="connsiteY2" fmla="*/ 298453 h 303443"/>
              <a:gd name="connsiteX3" fmla="*/ 38108 w 51933"/>
              <a:gd name="connsiteY3" fmla="*/ 241303 h 303443"/>
              <a:gd name="connsiteX4" fmla="*/ 8 w 51933"/>
              <a:gd name="connsiteY4" fmla="*/ 120653 h 303443"/>
              <a:gd name="connsiteX5" fmla="*/ 25408 w 51933"/>
              <a:gd name="connsiteY5" fmla="*/ 3 h 30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33" h="303443">
                <a:moveTo>
                  <a:pt x="25408" y="3"/>
                </a:moveTo>
                <a:cubicBezTo>
                  <a:pt x="27525" y="-526"/>
                  <a:pt x="8475" y="67736"/>
                  <a:pt x="12708" y="117478"/>
                </a:cubicBezTo>
                <a:cubicBezTo>
                  <a:pt x="16941" y="167220"/>
                  <a:pt x="46575" y="277816"/>
                  <a:pt x="50808" y="298453"/>
                </a:cubicBezTo>
                <a:cubicBezTo>
                  <a:pt x="55041" y="319090"/>
                  <a:pt x="46575" y="270936"/>
                  <a:pt x="38108" y="241303"/>
                </a:cubicBezTo>
                <a:cubicBezTo>
                  <a:pt x="29641" y="211670"/>
                  <a:pt x="537" y="160340"/>
                  <a:pt x="8" y="120653"/>
                </a:cubicBezTo>
                <a:cubicBezTo>
                  <a:pt x="-521" y="80966"/>
                  <a:pt x="23291" y="532"/>
                  <a:pt x="254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75C1CD48-B503-6AC6-4483-BA8EFF516FD4}"/>
              </a:ext>
            </a:extLst>
          </p:cNvPr>
          <p:cNvSpPr/>
          <p:nvPr/>
        </p:nvSpPr>
        <p:spPr>
          <a:xfrm>
            <a:off x="3936987" y="3028944"/>
            <a:ext cx="197589" cy="54076"/>
          </a:xfrm>
          <a:custGeom>
            <a:avLst/>
            <a:gdLst>
              <a:gd name="connsiteX0" fmla="*/ 13 w 197589"/>
              <a:gd name="connsiteY0" fmla="*/ 15881 h 54076"/>
              <a:gd name="connsiteX1" fmla="*/ 92088 w 197589"/>
              <a:gd name="connsiteY1" fmla="*/ 34931 h 54076"/>
              <a:gd name="connsiteX2" fmla="*/ 196863 w 197589"/>
              <a:gd name="connsiteY2" fmla="*/ 6 h 54076"/>
              <a:gd name="connsiteX3" fmla="*/ 136538 w 197589"/>
              <a:gd name="connsiteY3" fmla="*/ 38106 h 54076"/>
              <a:gd name="connsiteX4" fmla="*/ 98438 w 197589"/>
              <a:gd name="connsiteY4" fmla="*/ 53981 h 54076"/>
              <a:gd name="connsiteX5" fmla="*/ 13 w 197589"/>
              <a:gd name="connsiteY5" fmla="*/ 15881 h 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89" h="54076">
                <a:moveTo>
                  <a:pt x="13" y="15881"/>
                </a:moveTo>
                <a:cubicBezTo>
                  <a:pt x="-1045" y="12706"/>
                  <a:pt x="59280" y="37577"/>
                  <a:pt x="92088" y="34931"/>
                </a:cubicBezTo>
                <a:cubicBezTo>
                  <a:pt x="124896" y="32285"/>
                  <a:pt x="189455" y="-523"/>
                  <a:pt x="196863" y="6"/>
                </a:cubicBezTo>
                <a:cubicBezTo>
                  <a:pt x="204271" y="535"/>
                  <a:pt x="152942" y="29110"/>
                  <a:pt x="136538" y="38106"/>
                </a:cubicBezTo>
                <a:cubicBezTo>
                  <a:pt x="120134" y="47102"/>
                  <a:pt x="115900" y="55039"/>
                  <a:pt x="98438" y="53981"/>
                </a:cubicBezTo>
                <a:cubicBezTo>
                  <a:pt x="80976" y="52923"/>
                  <a:pt x="1071" y="19056"/>
                  <a:pt x="13" y="158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9EDD332-7B44-FA0B-4E7E-D95ADE6122BD}"/>
              </a:ext>
            </a:extLst>
          </p:cNvPr>
          <p:cNvSpPr/>
          <p:nvPr/>
        </p:nvSpPr>
        <p:spPr>
          <a:xfrm>
            <a:off x="4070345" y="3158881"/>
            <a:ext cx="297711" cy="290168"/>
          </a:xfrm>
          <a:custGeom>
            <a:avLst/>
            <a:gdLst>
              <a:gd name="connsiteX0" fmla="*/ 5 w 297711"/>
              <a:gd name="connsiteY0" fmla="*/ 244 h 290168"/>
              <a:gd name="connsiteX1" fmla="*/ 196855 w 297711"/>
              <a:gd name="connsiteY1" fmla="*/ 92319 h 290168"/>
              <a:gd name="connsiteX2" fmla="*/ 292105 w 297711"/>
              <a:gd name="connsiteY2" fmla="*/ 285994 h 290168"/>
              <a:gd name="connsiteX3" fmla="*/ 276230 w 297711"/>
              <a:gd name="connsiteY3" fmla="*/ 212969 h 290168"/>
              <a:gd name="connsiteX4" fmla="*/ 190505 w 297711"/>
              <a:gd name="connsiteY4" fmla="*/ 70094 h 290168"/>
              <a:gd name="connsiteX5" fmla="*/ 5 w 297711"/>
              <a:gd name="connsiteY5" fmla="*/ 244 h 2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11" h="290168">
                <a:moveTo>
                  <a:pt x="5" y="244"/>
                </a:moveTo>
                <a:cubicBezTo>
                  <a:pt x="1063" y="3948"/>
                  <a:pt x="148172" y="44694"/>
                  <a:pt x="196855" y="92319"/>
                </a:cubicBezTo>
                <a:cubicBezTo>
                  <a:pt x="245538" y="139944"/>
                  <a:pt x="278876" y="265886"/>
                  <a:pt x="292105" y="285994"/>
                </a:cubicBezTo>
                <a:cubicBezTo>
                  <a:pt x="305334" y="306102"/>
                  <a:pt x="293163" y="248952"/>
                  <a:pt x="276230" y="212969"/>
                </a:cubicBezTo>
                <a:cubicBezTo>
                  <a:pt x="259297" y="176986"/>
                  <a:pt x="232309" y="104490"/>
                  <a:pt x="190505" y="70094"/>
                </a:cubicBezTo>
                <a:cubicBezTo>
                  <a:pt x="148701" y="35698"/>
                  <a:pt x="-1053" y="-3460"/>
                  <a:pt x="5" y="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0DA129D-2EA1-8DA3-A901-D43DB7627F1C}"/>
              </a:ext>
            </a:extLst>
          </p:cNvPr>
          <p:cNvSpPr/>
          <p:nvPr/>
        </p:nvSpPr>
        <p:spPr>
          <a:xfrm>
            <a:off x="4479884" y="3413048"/>
            <a:ext cx="379542" cy="114417"/>
          </a:xfrm>
          <a:custGeom>
            <a:avLst/>
            <a:gdLst>
              <a:gd name="connsiteX0" fmla="*/ 41 w 379542"/>
              <a:gd name="connsiteY0" fmla="*/ 114377 h 114417"/>
              <a:gd name="connsiteX1" fmla="*/ 181016 w 379542"/>
              <a:gd name="connsiteY1" fmla="*/ 19127 h 114417"/>
              <a:gd name="connsiteX2" fmla="*/ 377866 w 379542"/>
              <a:gd name="connsiteY2" fmla="*/ 15952 h 114417"/>
              <a:gd name="connsiteX3" fmla="*/ 269916 w 379542"/>
              <a:gd name="connsiteY3" fmla="*/ 12777 h 114417"/>
              <a:gd name="connsiteX4" fmla="*/ 165141 w 379542"/>
              <a:gd name="connsiteY4" fmla="*/ 6427 h 114417"/>
              <a:gd name="connsiteX5" fmla="*/ 41 w 379542"/>
              <a:gd name="connsiteY5" fmla="*/ 114377 h 11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42" h="114417">
                <a:moveTo>
                  <a:pt x="41" y="114377"/>
                </a:moveTo>
                <a:cubicBezTo>
                  <a:pt x="2687" y="116494"/>
                  <a:pt x="118045" y="35531"/>
                  <a:pt x="181016" y="19127"/>
                </a:cubicBezTo>
                <a:cubicBezTo>
                  <a:pt x="243987" y="2723"/>
                  <a:pt x="363049" y="17010"/>
                  <a:pt x="377866" y="15952"/>
                </a:cubicBezTo>
                <a:cubicBezTo>
                  <a:pt x="392683" y="14894"/>
                  <a:pt x="305370" y="14364"/>
                  <a:pt x="269916" y="12777"/>
                </a:cubicBezTo>
                <a:cubicBezTo>
                  <a:pt x="234462" y="11190"/>
                  <a:pt x="209062" y="-10506"/>
                  <a:pt x="165141" y="6427"/>
                </a:cubicBezTo>
                <a:cubicBezTo>
                  <a:pt x="121220" y="23360"/>
                  <a:pt x="-2605" y="112260"/>
                  <a:pt x="41" y="11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7733125-EE02-1786-7491-3B8582D0CE65}"/>
              </a:ext>
            </a:extLst>
          </p:cNvPr>
          <p:cNvSpPr/>
          <p:nvPr/>
        </p:nvSpPr>
        <p:spPr>
          <a:xfrm>
            <a:off x="4082684" y="3361499"/>
            <a:ext cx="358995" cy="194451"/>
          </a:xfrm>
          <a:custGeom>
            <a:avLst/>
            <a:gdLst>
              <a:gd name="connsiteX0" fmla="*/ 3541 w 358995"/>
              <a:gd name="connsiteY0" fmla="*/ 826 h 194451"/>
              <a:gd name="connsiteX1" fmla="*/ 343266 w 358995"/>
              <a:gd name="connsiteY1" fmla="*/ 184976 h 194451"/>
              <a:gd name="connsiteX2" fmla="*/ 289291 w 358995"/>
              <a:gd name="connsiteY2" fmla="*/ 162751 h 194451"/>
              <a:gd name="connsiteX3" fmla="*/ 171816 w 358995"/>
              <a:gd name="connsiteY3" fmla="*/ 118301 h 194451"/>
              <a:gd name="connsiteX4" fmla="*/ 3541 w 358995"/>
              <a:gd name="connsiteY4" fmla="*/ 826 h 19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95" h="194451">
                <a:moveTo>
                  <a:pt x="3541" y="826"/>
                </a:moveTo>
                <a:cubicBezTo>
                  <a:pt x="32116" y="11938"/>
                  <a:pt x="295641" y="157989"/>
                  <a:pt x="343266" y="184976"/>
                </a:cubicBezTo>
                <a:cubicBezTo>
                  <a:pt x="390891" y="211963"/>
                  <a:pt x="317866" y="173863"/>
                  <a:pt x="289291" y="162751"/>
                </a:cubicBezTo>
                <a:cubicBezTo>
                  <a:pt x="260716" y="151639"/>
                  <a:pt x="216266" y="142643"/>
                  <a:pt x="171816" y="118301"/>
                </a:cubicBezTo>
                <a:cubicBezTo>
                  <a:pt x="127366" y="93959"/>
                  <a:pt x="-25034" y="-10286"/>
                  <a:pt x="3541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E6BC2EC-7560-4619-92C5-4F3AED27D505}"/>
              </a:ext>
            </a:extLst>
          </p:cNvPr>
          <p:cNvSpPr/>
          <p:nvPr/>
        </p:nvSpPr>
        <p:spPr>
          <a:xfrm>
            <a:off x="4752736" y="3266364"/>
            <a:ext cx="322477" cy="105597"/>
          </a:xfrm>
          <a:custGeom>
            <a:avLst/>
            <a:gdLst>
              <a:gd name="connsiteX0" fmla="*/ 239 w 322477"/>
              <a:gd name="connsiteY0" fmla="*/ 105486 h 105597"/>
              <a:gd name="connsiteX1" fmla="*/ 146289 w 322477"/>
              <a:gd name="connsiteY1" fmla="*/ 7061 h 105597"/>
              <a:gd name="connsiteX2" fmla="*/ 320914 w 322477"/>
              <a:gd name="connsiteY2" fmla="*/ 7061 h 105597"/>
              <a:gd name="connsiteX3" fmla="*/ 225664 w 322477"/>
              <a:gd name="connsiteY3" fmla="*/ 711 h 105597"/>
              <a:gd name="connsiteX4" fmla="*/ 114539 w 322477"/>
              <a:gd name="connsiteY4" fmla="*/ 26111 h 105597"/>
              <a:gd name="connsiteX5" fmla="*/ 239 w 322477"/>
              <a:gd name="connsiteY5" fmla="*/ 105486 h 10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77" h="105597">
                <a:moveTo>
                  <a:pt x="239" y="105486"/>
                </a:moveTo>
                <a:cubicBezTo>
                  <a:pt x="5531" y="102311"/>
                  <a:pt x="92843" y="23465"/>
                  <a:pt x="146289" y="7061"/>
                </a:cubicBezTo>
                <a:cubicBezTo>
                  <a:pt x="199735" y="-9343"/>
                  <a:pt x="307685" y="8119"/>
                  <a:pt x="320914" y="7061"/>
                </a:cubicBezTo>
                <a:cubicBezTo>
                  <a:pt x="334143" y="6003"/>
                  <a:pt x="260060" y="-2464"/>
                  <a:pt x="225664" y="711"/>
                </a:cubicBezTo>
                <a:cubicBezTo>
                  <a:pt x="191268" y="3886"/>
                  <a:pt x="150522" y="9178"/>
                  <a:pt x="114539" y="26111"/>
                </a:cubicBezTo>
                <a:cubicBezTo>
                  <a:pt x="78556" y="43044"/>
                  <a:pt x="-5053" y="108661"/>
                  <a:pt x="239" y="10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504C522-3BB3-4339-2903-10D99ADF30F0}"/>
              </a:ext>
            </a:extLst>
          </p:cNvPr>
          <p:cNvSpPr/>
          <p:nvPr/>
        </p:nvSpPr>
        <p:spPr>
          <a:xfrm>
            <a:off x="3816345" y="2479647"/>
            <a:ext cx="385717" cy="136307"/>
          </a:xfrm>
          <a:custGeom>
            <a:avLst/>
            <a:gdLst>
              <a:gd name="connsiteX0" fmla="*/ 5 w 385717"/>
              <a:gd name="connsiteY0" fmla="*/ 28 h 136307"/>
              <a:gd name="connsiteX1" fmla="*/ 212730 w 385717"/>
              <a:gd name="connsiteY1" fmla="*/ 120678 h 136307"/>
              <a:gd name="connsiteX2" fmla="*/ 384180 w 385717"/>
              <a:gd name="connsiteY2" fmla="*/ 34953 h 136307"/>
              <a:gd name="connsiteX3" fmla="*/ 292105 w 385717"/>
              <a:gd name="connsiteY3" fmla="*/ 95278 h 136307"/>
              <a:gd name="connsiteX4" fmla="*/ 206380 w 385717"/>
              <a:gd name="connsiteY4" fmla="*/ 133378 h 136307"/>
              <a:gd name="connsiteX5" fmla="*/ 5 w 385717"/>
              <a:gd name="connsiteY5" fmla="*/ 28 h 1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17" h="136307">
                <a:moveTo>
                  <a:pt x="5" y="28"/>
                </a:moveTo>
                <a:cubicBezTo>
                  <a:pt x="1063" y="-2089"/>
                  <a:pt x="148701" y="114857"/>
                  <a:pt x="212730" y="120678"/>
                </a:cubicBezTo>
                <a:cubicBezTo>
                  <a:pt x="276759" y="126499"/>
                  <a:pt x="370951" y="39186"/>
                  <a:pt x="384180" y="34953"/>
                </a:cubicBezTo>
                <a:cubicBezTo>
                  <a:pt x="397409" y="30720"/>
                  <a:pt x="321738" y="78874"/>
                  <a:pt x="292105" y="95278"/>
                </a:cubicBezTo>
                <a:cubicBezTo>
                  <a:pt x="262472" y="111682"/>
                  <a:pt x="248184" y="146607"/>
                  <a:pt x="206380" y="133378"/>
                </a:cubicBezTo>
                <a:cubicBezTo>
                  <a:pt x="164576" y="120149"/>
                  <a:pt x="-1053" y="2145"/>
                  <a:pt x="5" y="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C93C603-F11B-014D-D6F9-6CEF83BB5DDC}"/>
              </a:ext>
            </a:extLst>
          </p:cNvPr>
          <p:cNvSpPr/>
          <p:nvPr/>
        </p:nvSpPr>
        <p:spPr>
          <a:xfrm>
            <a:off x="4380289" y="2796945"/>
            <a:ext cx="125725" cy="207751"/>
          </a:xfrm>
          <a:custGeom>
            <a:avLst/>
            <a:gdLst>
              <a:gd name="connsiteX0" fmla="*/ 125036 w 125725"/>
              <a:gd name="connsiteY0" fmla="*/ 230 h 207751"/>
              <a:gd name="connsiteX1" fmla="*/ 71061 w 125725"/>
              <a:gd name="connsiteY1" fmla="*/ 133580 h 207751"/>
              <a:gd name="connsiteX2" fmla="*/ 26611 w 125725"/>
              <a:gd name="connsiteY2" fmla="*/ 197080 h 207751"/>
              <a:gd name="connsiteX3" fmla="*/ 1211 w 125725"/>
              <a:gd name="connsiteY3" fmla="*/ 203430 h 207751"/>
              <a:gd name="connsiteX4" fmla="*/ 64711 w 125725"/>
              <a:gd name="connsiteY4" fmla="*/ 152630 h 207751"/>
              <a:gd name="connsiteX5" fmla="*/ 71061 w 125725"/>
              <a:gd name="connsiteY5" fmla="*/ 152630 h 207751"/>
              <a:gd name="connsiteX6" fmla="*/ 99636 w 125725"/>
              <a:gd name="connsiteY6" fmla="*/ 101830 h 207751"/>
              <a:gd name="connsiteX7" fmla="*/ 125036 w 125725"/>
              <a:gd name="connsiteY7" fmla="*/ 230 h 2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25" h="207751">
                <a:moveTo>
                  <a:pt x="125036" y="230"/>
                </a:moveTo>
                <a:cubicBezTo>
                  <a:pt x="120273" y="5522"/>
                  <a:pt x="87465" y="100772"/>
                  <a:pt x="71061" y="133580"/>
                </a:cubicBezTo>
                <a:cubicBezTo>
                  <a:pt x="54657" y="166388"/>
                  <a:pt x="38253" y="185438"/>
                  <a:pt x="26611" y="197080"/>
                </a:cubicBezTo>
                <a:cubicBezTo>
                  <a:pt x="14969" y="208722"/>
                  <a:pt x="-5139" y="210838"/>
                  <a:pt x="1211" y="203430"/>
                </a:cubicBezTo>
                <a:cubicBezTo>
                  <a:pt x="7561" y="196022"/>
                  <a:pt x="53069" y="161097"/>
                  <a:pt x="64711" y="152630"/>
                </a:cubicBezTo>
                <a:cubicBezTo>
                  <a:pt x="76353" y="144163"/>
                  <a:pt x="65240" y="161097"/>
                  <a:pt x="71061" y="152630"/>
                </a:cubicBezTo>
                <a:cubicBezTo>
                  <a:pt x="76882" y="144163"/>
                  <a:pt x="90640" y="121409"/>
                  <a:pt x="99636" y="101830"/>
                </a:cubicBezTo>
                <a:cubicBezTo>
                  <a:pt x="108632" y="82251"/>
                  <a:pt x="129799" y="-5062"/>
                  <a:pt x="125036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CE0DE78-C09F-5274-2EE8-280239547A8A}"/>
              </a:ext>
            </a:extLst>
          </p:cNvPr>
          <p:cNvSpPr/>
          <p:nvPr/>
        </p:nvSpPr>
        <p:spPr>
          <a:xfrm>
            <a:off x="5181600" y="2060189"/>
            <a:ext cx="39479" cy="212171"/>
          </a:xfrm>
          <a:custGeom>
            <a:avLst/>
            <a:gdLst>
              <a:gd name="connsiteX0" fmla="*/ 0 w 39479"/>
              <a:gd name="connsiteY0" fmla="*/ 386 h 212171"/>
              <a:gd name="connsiteX1" fmla="*/ 38100 w 39479"/>
              <a:gd name="connsiteY1" fmla="*/ 171836 h 212171"/>
              <a:gd name="connsiteX2" fmla="*/ 31750 w 39479"/>
              <a:gd name="connsiteY2" fmla="*/ 209936 h 212171"/>
              <a:gd name="connsiteX3" fmla="*/ 38100 w 39479"/>
              <a:gd name="connsiteY3" fmla="*/ 127386 h 212171"/>
              <a:gd name="connsiteX4" fmla="*/ 0 w 39479"/>
              <a:gd name="connsiteY4" fmla="*/ 386 h 21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9" h="212171">
                <a:moveTo>
                  <a:pt x="0" y="386"/>
                </a:moveTo>
                <a:cubicBezTo>
                  <a:pt x="0" y="7794"/>
                  <a:pt x="32808" y="136911"/>
                  <a:pt x="38100" y="171836"/>
                </a:cubicBezTo>
                <a:cubicBezTo>
                  <a:pt x="43392" y="206761"/>
                  <a:pt x="31750" y="217344"/>
                  <a:pt x="31750" y="209936"/>
                </a:cubicBezTo>
                <a:cubicBezTo>
                  <a:pt x="31750" y="202528"/>
                  <a:pt x="41804" y="160724"/>
                  <a:pt x="38100" y="127386"/>
                </a:cubicBezTo>
                <a:cubicBezTo>
                  <a:pt x="34396" y="94048"/>
                  <a:pt x="0" y="-7022"/>
                  <a:pt x="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140A13D-C2C4-DE47-D7A9-E7A41E5451EA}"/>
              </a:ext>
            </a:extLst>
          </p:cNvPr>
          <p:cNvSpPr/>
          <p:nvPr/>
        </p:nvSpPr>
        <p:spPr>
          <a:xfrm>
            <a:off x="5229679" y="2760872"/>
            <a:ext cx="146262" cy="416053"/>
          </a:xfrm>
          <a:custGeom>
            <a:avLst/>
            <a:gdLst>
              <a:gd name="connsiteX0" fmla="*/ 145596 w 146262"/>
              <a:gd name="connsiteY0" fmla="*/ 1378 h 416053"/>
              <a:gd name="connsiteX1" fmla="*/ 56696 w 146262"/>
              <a:gd name="connsiteY1" fmla="*/ 128378 h 416053"/>
              <a:gd name="connsiteX2" fmla="*/ 9071 w 146262"/>
              <a:gd name="connsiteY2" fmla="*/ 245853 h 416053"/>
              <a:gd name="connsiteX3" fmla="*/ 9071 w 146262"/>
              <a:gd name="connsiteY3" fmla="*/ 223628 h 416053"/>
              <a:gd name="connsiteX4" fmla="*/ 28121 w 146262"/>
              <a:gd name="connsiteY4" fmla="*/ 414128 h 416053"/>
              <a:gd name="connsiteX5" fmla="*/ 21771 w 146262"/>
              <a:gd name="connsiteY5" fmla="*/ 315703 h 416053"/>
              <a:gd name="connsiteX6" fmla="*/ 5896 w 146262"/>
              <a:gd name="connsiteY6" fmla="*/ 214103 h 416053"/>
              <a:gd name="connsiteX7" fmla="*/ 145596 w 146262"/>
              <a:gd name="connsiteY7" fmla="*/ 1378 h 4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62" h="416053">
                <a:moveTo>
                  <a:pt x="145596" y="1378"/>
                </a:moveTo>
                <a:cubicBezTo>
                  <a:pt x="154063" y="-12910"/>
                  <a:pt x="79450" y="87632"/>
                  <a:pt x="56696" y="128378"/>
                </a:cubicBezTo>
                <a:cubicBezTo>
                  <a:pt x="33942" y="169124"/>
                  <a:pt x="17008" y="229978"/>
                  <a:pt x="9071" y="245853"/>
                </a:cubicBezTo>
                <a:cubicBezTo>
                  <a:pt x="1134" y="261728"/>
                  <a:pt x="5896" y="195582"/>
                  <a:pt x="9071" y="223628"/>
                </a:cubicBezTo>
                <a:cubicBezTo>
                  <a:pt x="12246" y="251674"/>
                  <a:pt x="26004" y="398782"/>
                  <a:pt x="28121" y="414128"/>
                </a:cubicBezTo>
                <a:cubicBezTo>
                  <a:pt x="30238" y="429474"/>
                  <a:pt x="25475" y="349041"/>
                  <a:pt x="21771" y="315703"/>
                </a:cubicBezTo>
                <a:cubicBezTo>
                  <a:pt x="18067" y="282365"/>
                  <a:pt x="-12625" y="261728"/>
                  <a:pt x="5896" y="214103"/>
                </a:cubicBezTo>
                <a:cubicBezTo>
                  <a:pt x="24417" y="166478"/>
                  <a:pt x="137129" y="15666"/>
                  <a:pt x="145596" y="13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82838F9-C937-53E6-9435-AD2D5A5EFBD7}"/>
              </a:ext>
            </a:extLst>
          </p:cNvPr>
          <p:cNvSpPr/>
          <p:nvPr/>
        </p:nvSpPr>
        <p:spPr>
          <a:xfrm>
            <a:off x="5549455" y="1728435"/>
            <a:ext cx="382903" cy="139020"/>
          </a:xfrm>
          <a:custGeom>
            <a:avLst/>
            <a:gdLst>
              <a:gd name="connsiteX0" fmla="*/ 445 w 382903"/>
              <a:gd name="connsiteY0" fmla="*/ 100365 h 139020"/>
              <a:gd name="connsiteX1" fmla="*/ 260795 w 382903"/>
              <a:gd name="connsiteY1" fmla="*/ 17815 h 139020"/>
              <a:gd name="connsiteX2" fmla="*/ 365570 w 382903"/>
              <a:gd name="connsiteY2" fmla="*/ 74965 h 139020"/>
              <a:gd name="connsiteX3" fmla="*/ 378270 w 382903"/>
              <a:gd name="connsiteY3" fmla="*/ 138465 h 139020"/>
              <a:gd name="connsiteX4" fmla="*/ 317945 w 382903"/>
              <a:gd name="connsiteY4" fmla="*/ 36865 h 139020"/>
              <a:gd name="connsiteX5" fmla="*/ 200470 w 382903"/>
              <a:gd name="connsiteY5" fmla="*/ 1940 h 139020"/>
              <a:gd name="connsiteX6" fmla="*/ 445 w 382903"/>
              <a:gd name="connsiteY6" fmla="*/ 100365 h 13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03" h="139020">
                <a:moveTo>
                  <a:pt x="445" y="100365"/>
                </a:moveTo>
                <a:cubicBezTo>
                  <a:pt x="10499" y="103011"/>
                  <a:pt x="199941" y="22048"/>
                  <a:pt x="260795" y="17815"/>
                </a:cubicBezTo>
                <a:cubicBezTo>
                  <a:pt x="321649" y="13582"/>
                  <a:pt x="345991" y="54857"/>
                  <a:pt x="365570" y="74965"/>
                </a:cubicBezTo>
                <a:cubicBezTo>
                  <a:pt x="385149" y="95073"/>
                  <a:pt x="386207" y="144815"/>
                  <a:pt x="378270" y="138465"/>
                </a:cubicBezTo>
                <a:cubicBezTo>
                  <a:pt x="370333" y="132115"/>
                  <a:pt x="347578" y="59619"/>
                  <a:pt x="317945" y="36865"/>
                </a:cubicBezTo>
                <a:cubicBezTo>
                  <a:pt x="288312" y="14111"/>
                  <a:pt x="247566" y="-6527"/>
                  <a:pt x="200470" y="1940"/>
                </a:cubicBezTo>
                <a:cubicBezTo>
                  <a:pt x="153374" y="10407"/>
                  <a:pt x="-9609" y="97719"/>
                  <a:pt x="445" y="100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61A141-6A31-51FB-EAA2-DE9D6E068399}"/>
              </a:ext>
            </a:extLst>
          </p:cNvPr>
          <p:cNvSpPr/>
          <p:nvPr/>
        </p:nvSpPr>
        <p:spPr>
          <a:xfrm>
            <a:off x="5565392" y="1905958"/>
            <a:ext cx="430182" cy="703931"/>
          </a:xfrm>
          <a:custGeom>
            <a:avLst/>
            <a:gdLst>
              <a:gd name="connsiteX0" fmla="*/ 397258 w 430182"/>
              <a:gd name="connsiteY0" fmla="*/ 24442 h 703931"/>
              <a:gd name="connsiteX1" fmla="*/ 349633 w 430182"/>
              <a:gd name="connsiteY1" fmla="*/ 284792 h 703931"/>
              <a:gd name="connsiteX2" fmla="*/ 368683 w 430182"/>
              <a:gd name="connsiteY2" fmla="*/ 294317 h 703931"/>
              <a:gd name="connsiteX3" fmla="*/ 213108 w 430182"/>
              <a:gd name="connsiteY3" fmla="*/ 614992 h 703931"/>
              <a:gd name="connsiteX4" fmla="*/ 200408 w 430182"/>
              <a:gd name="connsiteY4" fmla="*/ 643567 h 703931"/>
              <a:gd name="connsiteX5" fmla="*/ 121033 w 430182"/>
              <a:gd name="connsiteY5" fmla="*/ 703892 h 703931"/>
              <a:gd name="connsiteX6" fmla="*/ 383 w 430182"/>
              <a:gd name="connsiteY6" fmla="*/ 634042 h 703931"/>
              <a:gd name="connsiteX7" fmla="*/ 86108 w 430182"/>
              <a:gd name="connsiteY7" fmla="*/ 684842 h 703931"/>
              <a:gd name="connsiteX8" fmla="*/ 178183 w 430182"/>
              <a:gd name="connsiteY8" fmla="*/ 656267 h 703931"/>
              <a:gd name="connsiteX9" fmla="*/ 292483 w 430182"/>
              <a:gd name="connsiteY9" fmla="*/ 526092 h 703931"/>
              <a:gd name="connsiteX10" fmla="*/ 425833 w 430182"/>
              <a:gd name="connsiteY10" fmla="*/ 65717 h 703931"/>
              <a:gd name="connsiteX11" fmla="*/ 397258 w 430182"/>
              <a:gd name="connsiteY11" fmla="*/ 24442 h 70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182" h="703931">
                <a:moveTo>
                  <a:pt x="397258" y="24442"/>
                </a:moveTo>
                <a:cubicBezTo>
                  <a:pt x="384558" y="60955"/>
                  <a:pt x="354395" y="239813"/>
                  <a:pt x="349633" y="284792"/>
                </a:cubicBezTo>
                <a:cubicBezTo>
                  <a:pt x="344871" y="329771"/>
                  <a:pt x="391437" y="239284"/>
                  <a:pt x="368683" y="294317"/>
                </a:cubicBezTo>
                <a:cubicBezTo>
                  <a:pt x="345929" y="349350"/>
                  <a:pt x="241154" y="556784"/>
                  <a:pt x="213108" y="614992"/>
                </a:cubicBezTo>
                <a:cubicBezTo>
                  <a:pt x="185062" y="673200"/>
                  <a:pt x="215754" y="628750"/>
                  <a:pt x="200408" y="643567"/>
                </a:cubicBezTo>
                <a:cubicBezTo>
                  <a:pt x="185062" y="658384"/>
                  <a:pt x="154370" y="705479"/>
                  <a:pt x="121033" y="703892"/>
                </a:cubicBezTo>
                <a:cubicBezTo>
                  <a:pt x="87696" y="702305"/>
                  <a:pt x="6204" y="637217"/>
                  <a:pt x="383" y="634042"/>
                </a:cubicBezTo>
                <a:cubicBezTo>
                  <a:pt x="-5438" y="630867"/>
                  <a:pt x="56475" y="681138"/>
                  <a:pt x="86108" y="684842"/>
                </a:cubicBezTo>
                <a:cubicBezTo>
                  <a:pt x="115741" y="688546"/>
                  <a:pt x="143787" y="682725"/>
                  <a:pt x="178183" y="656267"/>
                </a:cubicBezTo>
                <a:cubicBezTo>
                  <a:pt x="212579" y="629809"/>
                  <a:pt x="251208" y="624517"/>
                  <a:pt x="292483" y="526092"/>
                </a:cubicBezTo>
                <a:cubicBezTo>
                  <a:pt x="333758" y="427667"/>
                  <a:pt x="409958" y="146150"/>
                  <a:pt x="425833" y="65717"/>
                </a:cubicBezTo>
                <a:cubicBezTo>
                  <a:pt x="441708" y="-14716"/>
                  <a:pt x="409958" y="-12071"/>
                  <a:pt x="397258" y="2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5145B41D-D875-AE69-78CE-F6D5ABBD2E0E}"/>
              </a:ext>
            </a:extLst>
          </p:cNvPr>
          <p:cNvSpPr/>
          <p:nvPr/>
        </p:nvSpPr>
        <p:spPr>
          <a:xfrm>
            <a:off x="3276484" y="2339840"/>
            <a:ext cx="533709" cy="791382"/>
          </a:xfrm>
          <a:custGeom>
            <a:avLst/>
            <a:gdLst>
              <a:gd name="connsiteX0" fmla="*/ 174741 w 533709"/>
              <a:gd name="connsiteY0" fmla="*/ 54110 h 791382"/>
              <a:gd name="connsiteX1" fmla="*/ 54091 w 533709"/>
              <a:gd name="connsiteY1" fmla="*/ 22360 h 791382"/>
              <a:gd name="connsiteX2" fmla="*/ 116 w 533709"/>
              <a:gd name="connsiteY2" fmla="*/ 152535 h 791382"/>
              <a:gd name="connsiteX3" fmla="*/ 66791 w 533709"/>
              <a:gd name="connsiteY3" fmla="*/ 311285 h 791382"/>
              <a:gd name="connsiteX4" fmla="*/ 181091 w 533709"/>
              <a:gd name="connsiteY4" fmla="*/ 508135 h 791382"/>
              <a:gd name="connsiteX5" fmla="*/ 412866 w 533709"/>
              <a:gd name="connsiteY5" fmla="*/ 727210 h 791382"/>
              <a:gd name="connsiteX6" fmla="*/ 533516 w 533709"/>
              <a:gd name="connsiteY6" fmla="*/ 790710 h 791382"/>
              <a:gd name="connsiteX7" fmla="*/ 387466 w 533709"/>
              <a:gd name="connsiteY7" fmla="*/ 708160 h 791382"/>
              <a:gd name="connsiteX8" fmla="*/ 28691 w 533709"/>
              <a:gd name="connsiteY8" fmla="*/ 158885 h 791382"/>
              <a:gd name="connsiteX9" fmla="*/ 35041 w 533709"/>
              <a:gd name="connsiteY9" fmla="*/ 66810 h 791382"/>
              <a:gd name="connsiteX10" fmla="*/ 79491 w 533709"/>
              <a:gd name="connsiteY10" fmla="*/ 135 h 791382"/>
              <a:gd name="connsiteX11" fmla="*/ 174741 w 533709"/>
              <a:gd name="connsiteY11" fmla="*/ 54110 h 7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709" h="791382">
                <a:moveTo>
                  <a:pt x="174741" y="54110"/>
                </a:moveTo>
                <a:cubicBezTo>
                  <a:pt x="170508" y="57814"/>
                  <a:pt x="83195" y="5956"/>
                  <a:pt x="54091" y="22360"/>
                </a:cubicBezTo>
                <a:cubicBezTo>
                  <a:pt x="24987" y="38764"/>
                  <a:pt x="-2001" y="104381"/>
                  <a:pt x="116" y="152535"/>
                </a:cubicBezTo>
                <a:cubicBezTo>
                  <a:pt x="2233" y="200689"/>
                  <a:pt x="36629" y="252018"/>
                  <a:pt x="66791" y="311285"/>
                </a:cubicBezTo>
                <a:cubicBezTo>
                  <a:pt x="96953" y="370552"/>
                  <a:pt x="123412" y="438814"/>
                  <a:pt x="181091" y="508135"/>
                </a:cubicBezTo>
                <a:cubicBezTo>
                  <a:pt x="238770" y="577456"/>
                  <a:pt x="354129" y="680114"/>
                  <a:pt x="412866" y="727210"/>
                </a:cubicBezTo>
                <a:cubicBezTo>
                  <a:pt x="471604" y="774306"/>
                  <a:pt x="537749" y="793885"/>
                  <a:pt x="533516" y="790710"/>
                </a:cubicBezTo>
                <a:cubicBezTo>
                  <a:pt x="529283" y="787535"/>
                  <a:pt x="471604" y="813464"/>
                  <a:pt x="387466" y="708160"/>
                </a:cubicBezTo>
                <a:cubicBezTo>
                  <a:pt x="303329" y="602856"/>
                  <a:pt x="87428" y="265777"/>
                  <a:pt x="28691" y="158885"/>
                </a:cubicBezTo>
                <a:cubicBezTo>
                  <a:pt x="-30046" y="51993"/>
                  <a:pt x="26574" y="93268"/>
                  <a:pt x="35041" y="66810"/>
                </a:cubicBezTo>
                <a:cubicBezTo>
                  <a:pt x="43508" y="40352"/>
                  <a:pt x="53562" y="3310"/>
                  <a:pt x="79491" y="135"/>
                </a:cubicBezTo>
                <a:cubicBezTo>
                  <a:pt x="105420" y="-3040"/>
                  <a:pt x="178974" y="50406"/>
                  <a:pt x="174741" y="54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A8280BD-ABDC-F323-F515-2F991C3C36E4}"/>
              </a:ext>
            </a:extLst>
          </p:cNvPr>
          <p:cNvSpPr/>
          <p:nvPr/>
        </p:nvSpPr>
        <p:spPr>
          <a:xfrm>
            <a:off x="3238074" y="378083"/>
            <a:ext cx="827357" cy="660202"/>
          </a:xfrm>
          <a:custGeom>
            <a:avLst/>
            <a:gdLst>
              <a:gd name="connsiteX0" fmla="*/ 825926 w 827357"/>
              <a:gd name="connsiteY0" fmla="*/ 289 h 660202"/>
              <a:gd name="connsiteX1" fmla="*/ 479085 w 827357"/>
              <a:gd name="connsiteY1" fmla="*/ 175462 h 660202"/>
              <a:gd name="connsiteX2" fmla="*/ 13126 w 827357"/>
              <a:gd name="connsiteY2" fmla="*/ 648427 h 660202"/>
              <a:gd name="connsiteX3" fmla="*/ 156767 w 827357"/>
              <a:gd name="connsiteY3" fmla="*/ 490772 h 660202"/>
              <a:gd name="connsiteX4" fmla="*/ 454560 w 827357"/>
              <a:gd name="connsiteY4" fmla="*/ 203489 h 660202"/>
              <a:gd name="connsiteX5" fmla="*/ 433540 w 827357"/>
              <a:gd name="connsiteY5" fmla="*/ 266551 h 660202"/>
              <a:gd name="connsiteX6" fmla="*/ 594698 w 827357"/>
              <a:gd name="connsiteY6" fmla="*/ 136924 h 660202"/>
              <a:gd name="connsiteX7" fmla="*/ 825926 w 827357"/>
              <a:gd name="connsiteY7" fmla="*/ 289 h 66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57" h="660202">
                <a:moveTo>
                  <a:pt x="825926" y="289"/>
                </a:moveTo>
                <a:cubicBezTo>
                  <a:pt x="806657" y="6712"/>
                  <a:pt x="614552" y="67439"/>
                  <a:pt x="479085" y="175462"/>
                </a:cubicBezTo>
                <a:cubicBezTo>
                  <a:pt x="343618" y="283485"/>
                  <a:pt x="66846" y="595875"/>
                  <a:pt x="13126" y="648427"/>
                </a:cubicBezTo>
                <a:cubicBezTo>
                  <a:pt x="-40594" y="700979"/>
                  <a:pt x="83195" y="564928"/>
                  <a:pt x="156767" y="490772"/>
                </a:cubicBezTo>
                <a:cubicBezTo>
                  <a:pt x="230339" y="416616"/>
                  <a:pt x="408431" y="240859"/>
                  <a:pt x="454560" y="203489"/>
                </a:cubicBezTo>
                <a:cubicBezTo>
                  <a:pt x="500689" y="166119"/>
                  <a:pt x="410184" y="277645"/>
                  <a:pt x="433540" y="266551"/>
                </a:cubicBezTo>
                <a:cubicBezTo>
                  <a:pt x="456896" y="255457"/>
                  <a:pt x="524629" y="177798"/>
                  <a:pt x="594698" y="136924"/>
                </a:cubicBezTo>
                <a:cubicBezTo>
                  <a:pt x="664767" y="96051"/>
                  <a:pt x="845195" y="-6134"/>
                  <a:pt x="825926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F9D7C90-1104-3473-A862-EC9438EE3C1E}"/>
              </a:ext>
            </a:extLst>
          </p:cNvPr>
          <p:cNvSpPr/>
          <p:nvPr/>
        </p:nvSpPr>
        <p:spPr>
          <a:xfrm>
            <a:off x="3187954" y="541365"/>
            <a:ext cx="852425" cy="1151690"/>
          </a:xfrm>
          <a:custGeom>
            <a:avLst/>
            <a:gdLst>
              <a:gd name="connsiteX0" fmla="*/ 851522 w 852425"/>
              <a:gd name="connsiteY0" fmla="*/ 1669 h 1151690"/>
              <a:gd name="connsiteX1" fmla="*/ 269949 w 852425"/>
              <a:gd name="connsiteY1" fmla="*/ 467628 h 1151690"/>
              <a:gd name="connsiteX2" fmla="*/ 7191 w 852425"/>
              <a:gd name="connsiteY2" fmla="*/ 831987 h 1151690"/>
              <a:gd name="connsiteX3" fmla="*/ 70253 w 852425"/>
              <a:gd name="connsiteY3" fmla="*/ 765421 h 1151690"/>
              <a:gd name="connsiteX4" fmla="*/ 28212 w 852425"/>
              <a:gd name="connsiteY4" fmla="*/ 1136787 h 1151690"/>
              <a:gd name="connsiteX5" fmla="*/ 38722 w 852425"/>
              <a:gd name="connsiteY5" fmla="*/ 1021173 h 1151690"/>
              <a:gd name="connsiteX6" fmla="*/ 182363 w 852425"/>
              <a:gd name="connsiteY6" fmla="*/ 499159 h 1151690"/>
              <a:gd name="connsiteX7" fmla="*/ 315494 w 852425"/>
              <a:gd name="connsiteY7" fmla="*/ 408069 h 1151690"/>
              <a:gd name="connsiteX8" fmla="*/ 326005 w 852425"/>
              <a:gd name="connsiteY8" fmla="*/ 418580 h 1151690"/>
              <a:gd name="connsiteX9" fmla="*/ 497674 w 852425"/>
              <a:gd name="connsiteY9" fmla="*/ 281945 h 1151690"/>
              <a:gd name="connsiteX10" fmla="*/ 406584 w 852425"/>
              <a:gd name="connsiteY10" fmla="*/ 309973 h 1151690"/>
              <a:gd name="connsiteX11" fmla="*/ 851522 w 852425"/>
              <a:gd name="connsiteY11" fmla="*/ 1669 h 115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425" h="1151690">
                <a:moveTo>
                  <a:pt x="851522" y="1669"/>
                </a:moveTo>
                <a:cubicBezTo>
                  <a:pt x="828750" y="27945"/>
                  <a:pt x="410671" y="329242"/>
                  <a:pt x="269949" y="467628"/>
                </a:cubicBezTo>
                <a:cubicBezTo>
                  <a:pt x="129227" y="606014"/>
                  <a:pt x="40474" y="782355"/>
                  <a:pt x="7191" y="831987"/>
                </a:cubicBezTo>
                <a:cubicBezTo>
                  <a:pt x="-26092" y="881619"/>
                  <a:pt x="66750" y="714621"/>
                  <a:pt x="70253" y="765421"/>
                </a:cubicBezTo>
                <a:cubicBezTo>
                  <a:pt x="73756" y="816221"/>
                  <a:pt x="33467" y="1094162"/>
                  <a:pt x="28212" y="1136787"/>
                </a:cubicBezTo>
                <a:cubicBezTo>
                  <a:pt x="22957" y="1179412"/>
                  <a:pt x="13030" y="1127444"/>
                  <a:pt x="38722" y="1021173"/>
                </a:cubicBezTo>
                <a:cubicBezTo>
                  <a:pt x="64414" y="914902"/>
                  <a:pt x="136234" y="601343"/>
                  <a:pt x="182363" y="499159"/>
                </a:cubicBezTo>
                <a:cubicBezTo>
                  <a:pt x="228492" y="396975"/>
                  <a:pt x="291554" y="421499"/>
                  <a:pt x="315494" y="408069"/>
                </a:cubicBezTo>
                <a:cubicBezTo>
                  <a:pt x="339434" y="394639"/>
                  <a:pt x="295642" y="439601"/>
                  <a:pt x="326005" y="418580"/>
                </a:cubicBezTo>
                <a:cubicBezTo>
                  <a:pt x="356368" y="397559"/>
                  <a:pt x="484244" y="300046"/>
                  <a:pt x="497674" y="281945"/>
                </a:cubicBezTo>
                <a:cubicBezTo>
                  <a:pt x="511104" y="263844"/>
                  <a:pt x="353448" y="352598"/>
                  <a:pt x="406584" y="309973"/>
                </a:cubicBezTo>
                <a:cubicBezTo>
                  <a:pt x="459719" y="267348"/>
                  <a:pt x="874294" y="-24607"/>
                  <a:pt x="851522" y="1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A44B332-22AA-AEA1-67F5-D2275F2650C3}"/>
              </a:ext>
            </a:extLst>
          </p:cNvPr>
          <p:cNvSpPr/>
          <p:nvPr/>
        </p:nvSpPr>
        <p:spPr>
          <a:xfrm>
            <a:off x="3345547" y="850762"/>
            <a:ext cx="669468" cy="993929"/>
          </a:xfrm>
          <a:custGeom>
            <a:avLst/>
            <a:gdLst>
              <a:gd name="connsiteX0" fmla="*/ 669405 w 669468"/>
              <a:gd name="connsiteY0" fmla="*/ 576 h 993929"/>
              <a:gd name="connsiteX1" fmla="*/ 206950 w 669468"/>
              <a:gd name="connsiteY1" fmla="*/ 354424 h 993929"/>
              <a:gd name="connsiteX2" fmla="*/ 241984 w 669468"/>
              <a:gd name="connsiteY2" fmla="*/ 319390 h 993929"/>
              <a:gd name="connsiteX3" fmla="*/ 14260 w 669468"/>
              <a:gd name="connsiteY3" fmla="*/ 788852 h 993929"/>
              <a:gd name="connsiteX4" fmla="*/ 24770 w 669468"/>
              <a:gd name="connsiteY4" fmla="*/ 778341 h 993929"/>
              <a:gd name="connsiteX5" fmla="*/ 31777 w 669468"/>
              <a:gd name="connsiteY5" fmla="*/ 988548 h 993929"/>
              <a:gd name="connsiteX6" fmla="*/ 35281 w 669468"/>
              <a:gd name="connsiteY6" fmla="*/ 883445 h 993929"/>
              <a:gd name="connsiteX7" fmla="*/ 161405 w 669468"/>
              <a:gd name="connsiteY7" fmla="*/ 389459 h 993929"/>
              <a:gd name="connsiteX8" fmla="*/ 206950 w 669468"/>
              <a:gd name="connsiteY8" fmla="*/ 403472 h 993929"/>
              <a:gd name="connsiteX9" fmla="*/ 319060 w 669468"/>
              <a:gd name="connsiteY9" fmla="*/ 221293 h 993929"/>
              <a:gd name="connsiteX10" fmla="*/ 171915 w 669468"/>
              <a:gd name="connsiteY10" fmla="*/ 270341 h 993929"/>
              <a:gd name="connsiteX11" fmla="*/ 669405 w 669468"/>
              <a:gd name="connsiteY11" fmla="*/ 576 h 9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468" h="993929">
                <a:moveTo>
                  <a:pt x="669405" y="576"/>
                </a:moveTo>
                <a:cubicBezTo>
                  <a:pt x="675244" y="14590"/>
                  <a:pt x="278187" y="301288"/>
                  <a:pt x="206950" y="354424"/>
                </a:cubicBezTo>
                <a:cubicBezTo>
                  <a:pt x="135713" y="407560"/>
                  <a:pt x="274099" y="246985"/>
                  <a:pt x="241984" y="319390"/>
                </a:cubicBezTo>
                <a:cubicBezTo>
                  <a:pt x="209869" y="391795"/>
                  <a:pt x="50462" y="712360"/>
                  <a:pt x="14260" y="788852"/>
                </a:cubicBezTo>
                <a:cubicBezTo>
                  <a:pt x="-21942" y="865344"/>
                  <a:pt x="21851" y="745058"/>
                  <a:pt x="24770" y="778341"/>
                </a:cubicBezTo>
                <a:cubicBezTo>
                  <a:pt x="27689" y="811624"/>
                  <a:pt x="30025" y="971031"/>
                  <a:pt x="31777" y="988548"/>
                </a:cubicBezTo>
                <a:cubicBezTo>
                  <a:pt x="33529" y="1006065"/>
                  <a:pt x="13676" y="983293"/>
                  <a:pt x="35281" y="883445"/>
                </a:cubicBezTo>
                <a:cubicBezTo>
                  <a:pt x="56886" y="783597"/>
                  <a:pt x="132794" y="469454"/>
                  <a:pt x="161405" y="389459"/>
                </a:cubicBezTo>
                <a:cubicBezTo>
                  <a:pt x="190016" y="309464"/>
                  <a:pt x="180674" y="431500"/>
                  <a:pt x="206950" y="403472"/>
                </a:cubicBezTo>
                <a:cubicBezTo>
                  <a:pt x="233226" y="375444"/>
                  <a:pt x="324899" y="243481"/>
                  <a:pt x="319060" y="221293"/>
                </a:cubicBezTo>
                <a:cubicBezTo>
                  <a:pt x="313221" y="199105"/>
                  <a:pt x="105350" y="308295"/>
                  <a:pt x="171915" y="270341"/>
                </a:cubicBezTo>
                <a:cubicBezTo>
                  <a:pt x="238480" y="232387"/>
                  <a:pt x="663566" y="-13438"/>
                  <a:pt x="669405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6249E0B0-2E00-574E-C1BC-0B86071B22B1}"/>
              </a:ext>
            </a:extLst>
          </p:cNvPr>
          <p:cNvSpPr/>
          <p:nvPr/>
        </p:nvSpPr>
        <p:spPr>
          <a:xfrm>
            <a:off x="3227347" y="1509985"/>
            <a:ext cx="219901" cy="933082"/>
          </a:xfrm>
          <a:custGeom>
            <a:avLst/>
            <a:gdLst>
              <a:gd name="connsiteX0" fmla="*/ 104432 w 219901"/>
              <a:gd name="connsiteY0" fmla="*/ 1 h 933082"/>
              <a:gd name="connsiteX1" fmla="*/ 13343 w 219901"/>
              <a:gd name="connsiteY1" fmla="*/ 255753 h 933082"/>
              <a:gd name="connsiteX2" fmla="*/ 2832 w 219901"/>
              <a:gd name="connsiteY2" fmla="*/ 374870 h 933082"/>
              <a:gd name="connsiteX3" fmla="*/ 23853 w 219901"/>
              <a:gd name="connsiteY3" fmla="*/ 325822 h 933082"/>
              <a:gd name="connsiteX4" fmla="*/ 62391 w 219901"/>
              <a:gd name="connsiteY4" fmla="*/ 718208 h 933082"/>
              <a:gd name="connsiteX5" fmla="*/ 72901 w 219901"/>
              <a:gd name="connsiteY5" fmla="*/ 676167 h 933082"/>
              <a:gd name="connsiteX6" fmla="*/ 216543 w 219901"/>
              <a:gd name="connsiteY6" fmla="*/ 924912 h 933082"/>
              <a:gd name="connsiteX7" fmla="*/ 160487 w 219901"/>
              <a:gd name="connsiteY7" fmla="*/ 823312 h 933082"/>
              <a:gd name="connsiteX8" fmla="*/ 6336 w 219901"/>
              <a:gd name="connsiteY8" fmla="*/ 346843 h 933082"/>
              <a:gd name="connsiteX9" fmla="*/ 27356 w 219901"/>
              <a:gd name="connsiteY9" fmla="*/ 378374 h 933082"/>
              <a:gd name="connsiteX10" fmla="*/ 6336 w 219901"/>
              <a:gd name="connsiteY10" fmla="*/ 259256 h 933082"/>
              <a:gd name="connsiteX11" fmla="*/ 104432 w 219901"/>
              <a:gd name="connsiteY11" fmla="*/ 1 h 93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901" h="933082">
                <a:moveTo>
                  <a:pt x="104432" y="1"/>
                </a:moveTo>
                <a:cubicBezTo>
                  <a:pt x="105600" y="-583"/>
                  <a:pt x="30276" y="193275"/>
                  <a:pt x="13343" y="255753"/>
                </a:cubicBezTo>
                <a:cubicBezTo>
                  <a:pt x="-3590" y="318231"/>
                  <a:pt x="1080" y="363192"/>
                  <a:pt x="2832" y="374870"/>
                </a:cubicBezTo>
                <a:cubicBezTo>
                  <a:pt x="4584" y="386548"/>
                  <a:pt x="13926" y="268599"/>
                  <a:pt x="23853" y="325822"/>
                </a:cubicBezTo>
                <a:cubicBezTo>
                  <a:pt x="33779" y="383045"/>
                  <a:pt x="54216" y="659817"/>
                  <a:pt x="62391" y="718208"/>
                </a:cubicBezTo>
                <a:cubicBezTo>
                  <a:pt x="70566" y="776599"/>
                  <a:pt x="47209" y="641716"/>
                  <a:pt x="72901" y="676167"/>
                </a:cubicBezTo>
                <a:cubicBezTo>
                  <a:pt x="98593" y="710618"/>
                  <a:pt x="201945" y="900388"/>
                  <a:pt x="216543" y="924912"/>
                </a:cubicBezTo>
                <a:cubicBezTo>
                  <a:pt x="231141" y="949436"/>
                  <a:pt x="195521" y="919657"/>
                  <a:pt x="160487" y="823312"/>
                </a:cubicBezTo>
                <a:cubicBezTo>
                  <a:pt x="125453" y="726967"/>
                  <a:pt x="28524" y="420999"/>
                  <a:pt x="6336" y="346843"/>
                </a:cubicBezTo>
                <a:cubicBezTo>
                  <a:pt x="-15853" y="272687"/>
                  <a:pt x="27356" y="392972"/>
                  <a:pt x="27356" y="378374"/>
                </a:cubicBezTo>
                <a:cubicBezTo>
                  <a:pt x="27356" y="363776"/>
                  <a:pt x="-10013" y="318231"/>
                  <a:pt x="6336" y="259256"/>
                </a:cubicBezTo>
                <a:cubicBezTo>
                  <a:pt x="22685" y="200281"/>
                  <a:pt x="103264" y="585"/>
                  <a:pt x="1044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BAED527A-8417-8CCF-5445-466E7FD55FD6}"/>
              </a:ext>
            </a:extLst>
          </p:cNvPr>
          <p:cNvSpPr/>
          <p:nvPr/>
        </p:nvSpPr>
        <p:spPr>
          <a:xfrm>
            <a:off x="4076979" y="263698"/>
            <a:ext cx="1469237" cy="812794"/>
          </a:xfrm>
          <a:custGeom>
            <a:avLst/>
            <a:gdLst>
              <a:gd name="connsiteX0" fmla="*/ 4538 w 1469237"/>
              <a:gd name="connsiteY0" fmla="*/ 170730 h 812794"/>
              <a:gd name="connsiteX1" fmla="*/ 386414 w 1469237"/>
              <a:gd name="connsiteY1" fmla="*/ 100661 h 812794"/>
              <a:gd name="connsiteX2" fmla="*/ 344373 w 1469237"/>
              <a:gd name="connsiteY2" fmla="*/ 65626 h 812794"/>
              <a:gd name="connsiteX3" fmla="*/ 684207 w 1469237"/>
              <a:gd name="connsiteY3" fmla="*/ 114674 h 812794"/>
              <a:gd name="connsiteX4" fmla="*/ 1139655 w 1469237"/>
              <a:gd name="connsiteY4" fmla="*/ 391447 h 812794"/>
              <a:gd name="connsiteX5" fmla="*/ 1118635 w 1469237"/>
              <a:gd name="connsiteY5" fmla="*/ 370426 h 812794"/>
              <a:gd name="connsiteX6" fmla="*/ 1458469 w 1469237"/>
              <a:gd name="connsiteY6" fmla="*/ 804854 h 812794"/>
              <a:gd name="connsiteX7" fmla="*/ 1346359 w 1469237"/>
              <a:gd name="connsiteY7" fmla="*/ 622674 h 812794"/>
              <a:gd name="connsiteX8" fmla="*/ 967987 w 1469237"/>
              <a:gd name="connsiteY8" fmla="*/ 265323 h 812794"/>
              <a:gd name="connsiteX9" fmla="*/ 407435 w 1469237"/>
              <a:gd name="connsiteY9" fmla="*/ 2564 h 812794"/>
              <a:gd name="connsiteX10" fmla="*/ 547573 w 1469237"/>
              <a:gd name="connsiteY10" fmla="*/ 132192 h 812794"/>
              <a:gd name="connsiteX11" fmla="*/ 197228 w 1469237"/>
              <a:gd name="connsiteY11" fmla="*/ 142702 h 812794"/>
              <a:gd name="connsiteX12" fmla="*/ 4538 w 1469237"/>
              <a:gd name="connsiteY12" fmla="*/ 170730 h 8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9237" h="812794">
                <a:moveTo>
                  <a:pt x="4538" y="170730"/>
                </a:moveTo>
                <a:cubicBezTo>
                  <a:pt x="36069" y="163723"/>
                  <a:pt x="329775" y="118178"/>
                  <a:pt x="386414" y="100661"/>
                </a:cubicBezTo>
                <a:cubicBezTo>
                  <a:pt x="443053" y="83144"/>
                  <a:pt x="294741" y="63291"/>
                  <a:pt x="344373" y="65626"/>
                </a:cubicBezTo>
                <a:cubicBezTo>
                  <a:pt x="394005" y="67961"/>
                  <a:pt x="551660" y="60371"/>
                  <a:pt x="684207" y="114674"/>
                </a:cubicBezTo>
                <a:cubicBezTo>
                  <a:pt x="816754" y="168977"/>
                  <a:pt x="1067250" y="348822"/>
                  <a:pt x="1139655" y="391447"/>
                </a:cubicBezTo>
                <a:cubicBezTo>
                  <a:pt x="1212060" y="434072"/>
                  <a:pt x="1065499" y="301525"/>
                  <a:pt x="1118635" y="370426"/>
                </a:cubicBezTo>
                <a:cubicBezTo>
                  <a:pt x="1171771" y="439327"/>
                  <a:pt x="1420515" y="762813"/>
                  <a:pt x="1458469" y="804854"/>
                </a:cubicBezTo>
                <a:cubicBezTo>
                  <a:pt x="1496423" y="846895"/>
                  <a:pt x="1428106" y="712596"/>
                  <a:pt x="1346359" y="622674"/>
                </a:cubicBezTo>
                <a:cubicBezTo>
                  <a:pt x="1264612" y="532752"/>
                  <a:pt x="1124474" y="368675"/>
                  <a:pt x="967987" y="265323"/>
                </a:cubicBezTo>
                <a:cubicBezTo>
                  <a:pt x="811500" y="161971"/>
                  <a:pt x="477504" y="24752"/>
                  <a:pt x="407435" y="2564"/>
                </a:cubicBezTo>
                <a:cubicBezTo>
                  <a:pt x="337366" y="-19624"/>
                  <a:pt x="582607" y="108836"/>
                  <a:pt x="547573" y="132192"/>
                </a:cubicBezTo>
                <a:cubicBezTo>
                  <a:pt x="512539" y="155548"/>
                  <a:pt x="281311" y="138615"/>
                  <a:pt x="197228" y="142702"/>
                </a:cubicBezTo>
                <a:cubicBezTo>
                  <a:pt x="113145" y="146789"/>
                  <a:pt x="-26993" y="177737"/>
                  <a:pt x="4538" y="17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53ABB23-A908-ACD5-5651-DD802E5008C1}"/>
              </a:ext>
            </a:extLst>
          </p:cNvPr>
          <p:cNvSpPr/>
          <p:nvPr/>
        </p:nvSpPr>
        <p:spPr>
          <a:xfrm>
            <a:off x="4007945" y="762959"/>
            <a:ext cx="1478906" cy="807788"/>
          </a:xfrm>
          <a:custGeom>
            <a:avLst/>
            <a:gdLst>
              <a:gd name="connsiteX0" fmla="*/ 0 w 1478906"/>
              <a:gd name="connsiteY0" fmla="*/ 235524 h 807788"/>
              <a:gd name="connsiteX1" fmla="*/ 623614 w 1478906"/>
              <a:gd name="connsiteY1" fmla="*/ 102393 h 807788"/>
              <a:gd name="connsiteX2" fmla="*/ 609600 w 1478906"/>
              <a:gd name="connsiteY2" fmla="*/ 123413 h 807788"/>
              <a:gd name="connsiteX3" fmla="*/ 1103586 w 1478906"/>
              <a:gd name="connsiteY3" fmla="*/ 435220 h 807788"/>
              <a:gd name="connsiteX4" fmla="*/ 1037021 w 1478906"/>
              <a:gd name="connsiteY4" fmla="*/ 340627 h 807788"/>
              <a:gd name="connsiteX5" fmla="*/ 1446924 w 1478906"/>
              <a:gd name="connsiteY5" fmla="*/ 785565 h 807788"/>
              <a:gd name="connsiteX6" fmla="*/ 1348827 w 1478906"/>
              <a:gd name="connsiteY6" fmla="*/ 666448 h 807788"/>
              <a:gd name="connsiteX7" fmla="*/ 532524 w 1478906"/>
              <a:gd name="connsiteY7" fmla="*/ 28820 h 807788"/>
              <a:gd name="connsiteX8" fmla="*/ 662152 w 1478906"/>
              <a:gd name="connsiteY8" fmla="*/ 109400 h 807788"/>
              <a:gd name="connsiteX9" fmla="*/ 483476 w 1478906"/>
              <a:gd name="connsiteY9" fmla="*/ 109400 h 807788"/>
              <a:gd name="connsiteX10" fmla="*/ 266262 w 1478906"/>
              <a:gd name="connsiteY10" fmla="*/ 126917 h 807788"/>
              <a:gd name="connsiteX11" fmla="*/ 294289 w 1478906"/>
              <a:gd name="connsiteY11" fmla="*/ 112903 h 807788"/>
              <a:gd name="connsiteX12" fmla="*/ 0 w 1478906"/>
              <a:gd name="connsiteY12" fmla="*/ 235524 h 80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8906" h="807788">
                <a:moveTo>
                  <a:pt x="0" y="235524"/>
                </a:moveTo>
                <a:lnTo>
                  <a:pt x="623614" y="102393"/>
                </a:lnTo>
                <a:cubicBezTo>
                  <a:pt x="725214" y="83708"/>
                  <a:pt x="529605" y="67942"/>
                  <a:pt x="609600" y="123413"/>
                </a:cubicBezTo>
                <a:cubicBezTo>
                  <a:pt x="689595" y="178884"/>
                  <a:pt x="1032349" y="399018"/>
                  <a:pt x="1103586" y="435220"/>
                </a:cubicBezTo>
                <a:cubicBezTo>
                  <a:pt x="1174823" y="471422"/>
                  <a:pt x="979798" y="282236"/>
                  <a:pt x="1037021" y="340627"/>
                </a:cubicBezTo>
                <a:cubicBezTo>
                  <a:pt x="1094244" y="399018"/>
                  <a:pt x="1394957" y="731262"/>
                  <a:pt x="1446924" y="785565"/>
                </a:cubicBezTo>
                <a:cubicBezTo>
                  <a:pt x="1498891" y="839868"/>
                  <a:pt x="1501227" y="792572"/>
                  <a:pt x="1348827" y="666448"/>
                </a:cubicBezTo>
                <a:cubicBezTo>
                  <a:pt x="1196427" y="540324"/>
                  <a:pt x="646970" y="121661"/>
                  <a:pt x="532524" y="28820"/>
                </a:cubicBezTo>
                <a:cubicBezTo>
                  <a:pt x="418078" y="-64021"/>
                  <a:pt x="670327" y="95970"/>
                  <a:pt x="662152" y="109400"/>
                </a:cubicBezTo>
                <a:cubicBezTo>
                  <a:pt x="653977" y="122830"/>
                  <a:pt x="549458" y="106481"/>
                  <a:pt x="483476" y="109400"/>
                </a:cubicBezTo>
                <a:cubicBezTo>
                  <a:pt x="417494" y="112319"/>
                  <a:pt x="297793" y="126333"/>
                  <a:pt x="266262" y="126917"/>
                </a:cubicBezTo>
                <a:cubicBezTo>
                  <a:pt x="234731" y="127501"/>
                  <a:pt x="294289" y="112903"/>
                  <a:pt x="294289" y="112903"/>
                </a:cubicBezTo>
                <a:lnTo>
                  <a:pt x="0" y="2355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53570F8-BC0E-34CB-7D1B-939485E01551}"/>
              </a:ext>
            </a:extLst>
          </p:cNvPr>
          <p:cNvSpPr/>
          <p:nvPr/>
        </p:nvSpPr>
        <p:spPr>
          <a:xfrm>
            <a:off x="5314730" y="1061088"/>
            <a:ext cx="450756" cy="738995"/>
          </a:xfrm>
          <a:custGeom>
            <a:avLst/>
            <a:gdLst>
              <a:gd name="connsiteX0" fmla="*/ 1 w 450756"/>
              <a:gd name="connsiteY0" fmla="*/ 457 h 738995"/>
              <a:gd name="connsiteX1" fmla="*/ 318815 w 450756"/>
              <a:gd name="connsiteY1" fmla="*/ 214167 h 738995"/>
              <a:gd name="connsiteX2" fmla="*/ 395891 w 450756"/>
              <a:gd name="connsiteY2" fmla="*/ 459409 h 738995"/>
              <a:gd name="connsiteX3" fmla="*/ 353849 w 450756"/>
              <a:gd name="connsiteY3" fmla="*/ 385836 h 738995"/>
              <a:gd name="connsiteX4" fmla="*/ 448442 w 450756"/>
              <a:gd name="connsiteY4" fmla="*/ 722167 h 738995"/>
              <a:gd name="connsiteX5" fmla="*/ 413408 w 450756"/>
              <a:gd name="connsiteY5" fmla="*/ 634581 h 738995"/>
              <a:gd name="connsiteX6" fmla="*/ 322318 w 450756"/>
              <a:gd name="connsiteY6" fmla="*/ 172126 h 738995"/>
              <a:gd name="connsiteX7" fmla="*/ 1 w 450756"/>
              <a:gd name="connsiteY7" fmla="*/ 457 h 73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56" h="738995">
                <a:moveTo>
                  <a:pt x="1" y="457"/>
                </a:moveTo>
                <a:cubicBezTo>
                  <a:pt x="-583" y="7464"/>
                  <a:pt x="252833" y="137675"/>
                  <a:pt x="318815" y="214167"/>
                </a:cubicBezTo>
                <a:cubicBezTo>
                  <a:pt x="384797" y="290659"/>
                  <a:pt x="390052" y="430798"/>
                  <a:pt x="395891" y="459409"/>
                </a:cubicBezTo>
                <a:cubicBezTo>
                  <a:pt x="401730" y="488021"/>
                  <a:pt x="345091" y="342043"/>
                  <a:pt x="353849" y="385836"/>
                </a:cubicBezTo>
                <a:cubicBezTo>
                  <a:pt x="362607" y="429629"/>
                  <a:pt x="438516" y="680710"/>
                  <a:pt x="448442" y="722167"/>
                </a:cubicBezTo>
                <a:cubicBezTo>
                  <a:pt x="458368" y="763624"/>
                  <a:pt x="434429" y="726254"/>
                  <a:pt x="413408" y="634581"/>
                </a:cubicBezTo>
                <a:cubicBezTo>
                  <a:pt x="392387" y="542908"/>
                  <a:pt x="384796" y="276645"/>
                  <a:pt x="322318" y="172126"/>
                </a:cubicBezTo>
                <a:cubicBezTo>
                  <a:pt x="259840" y="67607"/>
                  <a:pt x="585" y="-6550"/>
                  <a:pt x="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B6C5F98-6624-B319-9EE2-D8EC99FE7929}"/>
              </a:ext>
            </a:extLst>
          </p:cNvPr>
          <p:cNvSpPr/>
          <p:nvPr/>
        </p:nvSpPr>
        <p:spPr>
          <a:xfrm>
            <a:off x="4019950" y="543181"/>
            <a:ext cx="1456770" cy="499781"/>
          </a:xfrm>
          <a:custGeom>
            <a:avLst/>
            <a:gdLst>
              <a:gd name="connsiteX0" fmla="*/ 19526 w 1456770"/>
              <a:gd name="connsiteY0" fmla="*/ 122474 h 499781"/>
              <a:gd name="connsiteX1" fmla="*/ 222726 w 1456770"/>
              <a:gd name="connsiteY1" fmla="*/ 83936 h 499781"/>
              <a:gd name="connsiteX2" fmla="*/ 832326 w 1456770"/>
              <a:gd name="connsiteY2" fmla="*/ 59412 h 499781"/>
              <a:gd name="connsiteX3" fmla="*/ 828822 w 1456770"/>
              <a:gd name="connsiteY3" fmla="*/ 69922 h 499781"/>
              <a:gd name="connsiteX4" fmla="*/ 1434919 w 1456770"/>
              <a:gd name="connsiteY4" fmla="*/ 483329 h 499781"/>
              <a:gd name="connsiteX5" fmla="*/ 1333319 w 1456770"/>
              <a:gd name="connsiteY5" fmla="*/ 423771 h 499781"/>
              <a:gd name="connsiteX6" fmla="*/ 909402 w 1456770"/>
              <a:gd name="connsiteY6" fmla="*/ 161012 h 499781"/>
              <a:gd name="connsiteX7" fmla="*/ 629126 w 1456770"/>
              <a:gd name="connsiteY7" fmla="*/ 3357 h 499781"/>
              <a:gd name="connsiteX8" fmla="*/ 653650 w 1456770"/>
              <a:gd name="connsiteY8" fmla="*/ 55909 h 499781"/>
              <a:gd name="connsiteX9" fmla="*/ 19526 w 1456770"/>
              <a:gd name="connsiteY9" fmla="*/ 122474 h 49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6770" h="499781">
                <a:moveTo>
                  <a:pt x="19526" y="122474"/>
                </a:moveTo>
                <a:cubicBezTo>
                  <a:pt x="-52295" y="127145"/>
                  <a:pt x="87259" y="94446"/>
                  <a:pt x="222726" y="83936"/>
                </a:cubicBezTo>
                <a:cubicBezTo>
                  <a:pt x="358193" y="73426"/>
                  <a:pt x="731310" y="61748"/>
                  <a:pt x="832326" y="59412"/>
                </a:cubicBezTo>
                <a:cubicBezTo>
                  <a:pt x="933342" y="57076"/>
                  <a:pt x="728390" y="-731"/>
                  <a:pt x="828822" y="69922"/>
                </a:cubicBezTo>
                <a:cubicBezTo>
                  <a:pt x="929254" y="140575"/>
                  <a:pt x="1350836" y="424354"/>
                  <a:pt x="1434919" y="483329"/>
                </a:cubicBezTo>
                <a:cubicBezTo>
                  <a:pt x="1519002" y="542304"/>
                  <a:pt x="1333319" y="423771"/>
                  <a:pt x="1333319" y="423771"/>
                </a:cubicBezTo>
                <a:lnTo>
                  <a:pt x="909402" y="161012"/>
                </a:lnTo>
                <a:cubicBezTo>
                  <a:pt x="792037" y="90943"/>
                  <a:pt x="671751" y="20874"/>
                  <a:pt x="629126" y="3357"/>
                </a:cubicBezTo>
                <a:cubicBezTo>
                  <a:pt x="586501" y="-14160"/>
                  <a:pt x="751163" y="41895"/>
                  <a:pt x="653650" y="55909"/>
                </a:cubicBezTo>
                <a:cubicBezTo>
                  <a:pt x="556137" y="69923"/>
                  <a:pt x="91347" y="117803"/>
                  <a:pt x="19526" y="12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F1F7EDB-7F18-F9BB-F6D2-3D742BA9284C}"/>
              </a:ext>
            </a:extLst>
          </p:cNvPr>
          <p:cNvSpPr/>
          <p:nvPr/>
        </p:nvSpPr>
        <p:spPr>
          <a:xfrm>
            <a:off x="5692621" y="1794333"/>
            <a:ext cx="231933" cy="561476"/>
          </a:xfrm>
          <a:custGeom>
            <a:avLst/>
            <a:gdLst>
              <a:gd name="connsiteX0" fmla="*/ 154 w 231933"/>
              <a:gd name="connsiteY0" fmla="*/ 34467 h 561476"/>
              <a:gd name="connsiteX1" fmla="*/ 130329 w 231933"/>
              <a:gd name="connsiteY1" fmla="*/ 2717 h 561476"/>
              <a:gd name="connsiteX2" fmla="*/ 171604 w 231933"/>
              <a:gd name="connsiteY2" fmla="*/ 72567 h 561476"/>
              <a:gd name="connsiteX3" fmla="*/ 197004 w 231933"/>
              <a:gd name="connsiteY3" fmla="*/ 72567 h 561476"/>
              <a:gd name="connsiteX4" fmla="*/ 206529 w 231933"/>
              <a:gd name="connsiteY4" fmla="*/ 244017 h 561476"/>
              <a:gd name="connsiteX5" fmla="*/ 212879 w 231933"/>
              <a:gd name="connsiteY5" fmla="*/ 228142 h 561476"/>
              <a:gd name="connsiteX6" fmla="*/ 114454 w 231933"/>
              <a:gd name="connsiteY6" fmla="*/ 551992 h 561476"/>
              <a:gd name="connsiteX7" fmla="*/ 155729 w 231933"/>
              <a:gd name="connsiteY7" fmla="*/ 450392 h 561476"/>
              <a:gd name="connsiteX8" fmla="*/ 231929 w 231933"/>
              <a:gd name="connsiteY8" fmla="*/ 196392 h 561476"/>
              <a:gd name="connsiteX9" fmla="*/ 158904 w 231933"/>
              <a:gd name="connsiteY9" fmla="*/ 9067 h 561476"/>
              <a:gd name="connsiteX10" fmla="*/ 154 w 231933"/>
              <a:gd name="connsiteY10" fmla="*/ 34467 h 56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933" h="561476">
                <a:moveTo>
                  <a:pt x="154" y="34467"/>
                </a:moveTo>
                <a:cubicBezTo>
                  <a:pt x="-4608" y="33409"/>
                  <a:pt x="101754" y="-3633"/>
                  <a:pt x="130329" y="2717"/>
                </a:cubicBezTo>
                <a:cubicBezTo>
                  <a:pt x="158904" y="9067"/>
                  <a:pt x="160492" y="60925"/>
                  <a:pt x="171604" y="72567"/>
                </a:cubicBezTo>
                <a:cubicBezTo>
                  <a:pt x="182717" y="84209"/>
                  <a:pt x="191183" y="43992"/>
                  <a:pt x="197004" y="72567"/>
                </a:cubicBezTo>
                <a:cubicBezTo>
                  <a:pt x="202825" y="101142"/>
                  <a:pt x="206529" y="244017"/>
                  <a:pt x="206529" y="244017"/>
                </a:cubicBezTo>
                <a:cubicBezTo>
                  <a:pt x="209175" y="269946"/>
                  <a:pt x="228225" y="176813"/>
                  <a:pt x="212879" y="228142"/>
                </a:cubicBezTo>
                <a:cubicBezTo>
                  <a:pt x="197533" y="279471"/>
                  <a:pt x="123979" y="514950"/>
                  <a:pt x="114454" y="551992"/>
                </a:cubicBezTo>
                <a:cubicBezTo>
                  <a:pt x="104929" y="589034"/>
                  <a:pt x="136150" y="509659"/>
                  <a:pt x="155729" y="450392"/>
                </a:cubicBezTo>
                <a:cubicBezTo>
                  <a:pt x="175308" y="391125"/>
                  <a:pt x="231400" y="269946"/>
                  <a:pt x="231929" y="196392"/>
                </a:cubicBezTo>
                <a:cubicBezTo>
                  <a:pt x="232458" y="122838"/>
                  <a:pt x="190654" y="39759"/>
                  <a:pt x="158904" y="9067"/>
                </a:cubicBezTo>
                <a:cubicBezTo>
                  <a:pt x="127154" y="-21625"/>
                  <a:pt x="4916" y="35525"/>
                  <a:pt x="154" y="34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11D72B7-A0CE-D754-ABA7-AAE7D2FEEA9A}"/>
              </a:ext>
            </a:extLst>
          </p:cNvPr>
          <p:cNvSpPr/>
          <p:nvPr/>
        </p:nvSpPr>
        <p:spPr>
          <a:xfrm>
            <a:off x="5746687" y="1862557"/>
            <a:ext cx="124116" cy="193268"/>
          </a:xfrm>
          <a:custGeom>
            <a:avLst/>
            <a:gdLst>
              <a:gd name="connsiteX0" fmla="*/ 63 w 124116"/>
              <a:gd name="connsiteY0" fmla="*/ 1168 h 193268"/>
              <a:gd name="connsiteX1" fmla="*/ 98488 w 124116"/>
              <a:gd name="connsiteY1" fmla="*/ 32918 h 193268"/>
              <a:gd name="connsiteX2" fmla="*/ 123888 w 124116"/>
              <a:gd name="connsiteY2" fmla="*/ 191668 h 193268"/>
              <a:gd name="connsiteX3" fmla="*/ 111188 w 124116"/>
              <a:gd name="connsiteY3" fmla="*/ 109118 h 193268"/>
              <a:gd name="connsiteX4" fmla="*/ 114363 w 124116"/>
              <a:gd name="connsiteY4" fmla="*/ 17043 h 193268"/>
              <a:gd name="connsiteX5" fmla="*/ 63 w 124116"/>
              <a:gd name="connsiteY5" fmla="*/ 1168 h 1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16" h="193268">
                <a:moveTo>
                  <a:pt x="63" y="1168"/>
                </a:moveTo>
                <a:cubicBezTo>
                  <a:pt x="-2583" y="3814"/>
                  <a:pt x="77851" y="1168"/>
                  <a:pt x="98488" y="32918"/>
                </a:cubicBezTo>
                <a:cubicBezTo>
                  <a:pt x="119125" y="64668"/>
                  <a:pt x="121771" y="178968"/>
                  <a:pt x="123888" y="191668"/>
                </a:cubicBezTo>
                <a:cubicBezTo>
                  <a:pt x="126005" y="204368"/>
                  <a:pt x="112775" y="138222"/>
                  <a:pt x="111188" y="109118"/>
                </a:cubicBezTo>
                <a:cubicBezTo>
                  <a:pt x="109601" y="80014"/>
                  <a:pt x="128121" y="35035"/>
                  <a:pt x="114363" y="17043"/>
                </a:cubicBezTo>
                <a:cubicBezTo>
                  <a:pt x="100605" y="-949"/>
                  <a:pt x="2709" y="-1478"/>
                  <a:pt x="63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09804B2-257B-B7E5-3376-B5AEEA97410A}"/>
              </a:ext>
            </a:extLst>
          </p:cNvPr>
          <p:cNvSpPr/>
          <p:nvPr/>
        </p:nvSpPr>
        <p:spPr>
          <a:xfrm>
            <a:off x="5625828" y="1834918"/>
            <a:ext cx="101973" cy="581283"/>
          </a:xfrm>
          <a:custGeom>
            <a:avLst/>
            <a:gdLst>
              <a:gd name="connsiteX0" fmla="*/ 101872 w 101973"/>
              <a:gd name="connsiteY0" fmla="*/ 232 h 581283"/>
              <a:gd name="connsiteX1" fmla="*/ 22497 w 101973"/>
              <a:gd name="connsiteY1" fmla="*/ 127232 h 581283"/>
              <a:gd name="connsiteX2" fmla="*/ 41547 w 101973"/>
              <a:gd name="connsiteY2" fmla="*/ 276457 h 581283"/>
              <a:gd name="connsiteX3" fmla="*/ 41547 w 101973"/>
              <a:gd name="connsiteY3" fmla="*/ 368532 h 581283"/>
              <a:gd name="connsiteX4" fmla="*/ 63772 w 101973"/>
              <a:gd name="connsiteY4" fmla="*/ 352657 h 581283"/>
              <a:gd name="connsiteX5" fmla="*/ 19322 w 101973"/>
              <a:gd name="connsiteY5" fmla="*/ 473307 h 581283"/>
              <a:gd name="connsiteX6" fmla="*/ 272 w 101973"/>
              <a:gd name="connsiteY6" fmla="*/ 581257 h 581283"/>
              <a:gd name="connsiteX7" fmla="*/ 32022 w 101973"/>
              <a:gd name="connsiteY7" fmla="*/ 463782 h 581283"/>
              <a:gd name="connsiteX8" fmla="*/ 35197 w 101973"/>
              <a:gd name="connsiteY8" fmla="*/ 301857 h 581283"/>
              <a:gd name="connsiteX9" fmla="*/ 272 w 101973"/>
              <a:gd name="connsiteY9" fmla="*/ 184382 h 581283"/>
              <a:gd name="connsiteX10" fmla="*/ 22497 w 101973"/>
              <a:gd name="connsiteY10" fmla="*/ 146282 h 581283"/>
              <a:gd name="connsiteX11" fmla="*/ 3447 w 101973"/>
              <a:gd name="connsiteY11" fmla="*/ 158982 h 581283"/>
              <a:gd name="connsiteX12" fmla="*/ 101872 w 101973"/>
              <a:gd name="connsiteY12" fmla="*/ 232 h 58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973" h="581283">
                <a:moveTo>
                  <a:pt x="101872" y="232"/>
                </a:moveTo>
                <a:cubicBezTo>
                  <a:pt x="105047" y="-5060"/>
                  <a:pt x="32551" y="81195"/>
                  <a:pt x="22497" y="127232"/>
                </a:cubicBezTo>
                <a:cubicBezTo>
                  <a:pt x="12443" y="173270"/>
                  <a:pt x="38372" y="236240"/>
                  <a:pt x="41547" y="276457"/>
                </a:cubicBezTo>
                <a:cubicBezTo>
                  <a:pt x="44722" y="316674"/>
                  <a:pt x="37843" y="355832"/>
                  <a:pt x="41547" y="368532"/>
                </a:cubicBezTo>
                <a:cubicBezTo>
                  <a:pt x="45251" y="381232"/>
                  <a:pt x="67476" y="335195"/>
                  <a:pt x="63772" y="352657"/>
                </a:cubicBezTo>
                <a:cubicBezTo>
                  <a:pt x="60068" y="370119"/>
                  <a:pt x="29905" y="435207"/>
                  <a:pt x="19322" y="473307"/>
                </a:cubicBezTo>
                <a:cubicBezTo>
                  <a:pt x="8739" y="511407"/>
                  <a:pt x="-1845" y="582845"/>
                  <a:pt x="272" y="581257"/>
                </a:cubicBezTo>
                <a:cubicBezTo>
                  <a:pt x="2389" y="579669"/>
                  <a:pt x="26201" y="510349"/>
                  <a:pt x="32022" y="463782"/>
                </a:cubicBezTo>
                <a:cubicBezTo>
                  <a:pt x="37843" y="417215"/>
                  <a:pt x="40489" y="348424"/>
                  <a:pt x="35197" y="301857"/>
                </a:cubicBezTo>
                <a:cubicBezTo>
                  <a:pt x="29905" y="255290"/>
                  <a:pt x="2389" y="210311"/>
                  <a:pt x="272" y="184382"/>
                </a:cubicBezTo>
                <a:cubicBezTo>
                  <a:pt x="-1845" y="158453"/>
                  <a:pt x="21968" y="150515"/>
                  <a:pt x="22497" y="146282"/>
                </a:cubicBezTo>
                <a:cubicBezTo>
                  <a:pt x="23026" y="142049"/>
                  <a:pt x="-8195" y="179619"/>
                  <a:pt x="3447" y="158982"/>
                </a:cubicBezTo>
                <a:cubicBezTo>
                  <a:pt x="15089" y="138345"/>
                  <a:pt x="98697" y="5524"/>
                  <a:pt x="10187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FFB870E4-0B01-3684-CEFC-FA8EA9254300}"/>
              </a:ext>
            </a:extLst>
          </p:cNvPr>
          <p:cNvSpPr/>
          <p:nvPr/>
        </p:nvSpPr>
        <p:spPr>
          <a:xfrm>
            <a:off x="5581488" y="1904999"/>
            <a:ext cx="57339" cy="632927"/>
          </a:xfrm>
          <a:custGeom>
            <a:avLst/>
            <a:gdLst>
              <a:gd name="connsiteX0" fmla="*/ 50962 w 57339"/>
              <a:gd name="connsiteY0" fmla="*/ 1 h 632927"/>
              <a:gd name="connsiteX1" fmla="*/ 16037 w 57339"/>
              <a:gd name="connsiteY1" fmla="*/ 136526 h 632927"/>
              <a:gd name="connsiteX2" fmla="*/ 38262 w 57339"/>
              <a:gd name="connsiteY2" fmla="*/ 273051 h 632927"/>
              <a:gd name="connsiteX3" fmla="*/ 38262 w 57339"/>
              <a:gd name="connsiteY3" fmla="*/ 257176 h 632927"/>
              <a:gd name="connsiteX4" fmla="*/ 12862 w 57339"/>
              <a:gd name="connsiteY4" fmla="*/ 333376 h 632927"/>
              <a:gd name="connsiteX5" fmla="*/ 12862 w 57339"/>
              <a:gd name="connsiteY5" fmla="*/ 625476 h 632927"/>
              <a:gd name="connsiteX6" fmla="*/ 3337 w 57339"/>
              <a:gd name="connsiteY6" fmla="*/ 552451 h 632927"/>
              <a:gd name="connsiteX7" fmla="*/ 19212 w 57339"/>
              <a:gd name="connsiteY7" fmla="*/ 625476 h 632927"/>
              <a:gd name="connsiteX8" fmla="*/ 16037 w 57339"/>
              <a:gd name="connsiteY8" fmla="*/ 460376 h 632927"/>
              <a:gd name="connsiteX9" fmla="*/ 57312 w 57339"/>
              <a:gd name="connsiteY9" fmla="*/ 295276 h 632927"/>
              <a:gd name="connsiteX10" fmla="*/ 22387 w 57339"/>
              <a:gd name="connsiteY10" fmla="*/ 365126 h 632927"/>
              <a:gd name="connsiteX11" fmla="*/ 19212 w 57339"/>
              <a:gd name="connsiteY11" fmla="*/ 238126 h 632927"/>
              <a:gd name="connsiteX12" fmla="*/ 162 w 57339"/>
              <a:gd name="connsiteY12" fmla="*/ 136526 h 632927"/>
              <a:gd name="connsiteX13" fmla="*/ 9687 w 57339"/>
              <a:gd name="connsiteY13" fmla="*/ 180976 h 632927"/>
              <a:gd name="connsiteX14" fmla="*/ 3337 w 57339"/>
              <a:gd name="connsiteY14" fmla="*/ 133351 h 632927"/>
              <a:gd name="connsiteX15" fmla="*/ 50962 w 57339"/>
              <a:gd name="connsiteY15" fmla="*/ 1 h 6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339" h="632927">
                <a:moveTo>
                  <a:pt x="50962" y="1"/>
                </a:moveTo>
                <a:cubicBezTo>
                  <a:pt x="53079" y="530"/>
                  <a:pt x="18154" y="91018"/>
                  <a:pt x="16037" y="136526"/>
                </a:cubicBezTo>
                <a:cubicBezTo>
                  <a:pt x="13920" y="182034"/>
                  <a:pt x="34558" y="252943"/>
                  <a:pt x="38262" y="273051"/>
                </a:cubicBezTo>
                <a:cubicBezTo>
                  <a:pt x="41966" y="293159"/>
                  <a:pt x="42495" y="247122"/>
                  <a:pt x="38262" y="257176"/>
                </a:cubicBezTo>
                <a:cubicBezTo>
                  <a:pt x="34029" y="267230"/>
                  <a:pt x="17095" y="271993"/>
                  <a:pt x="12862" y="333376"/>
                </a:cubicBezTo>
                <a:cubicBezTo>
                  <a:pt x="8629" y="394759"/>
                  <a:pt x="14449" y="588964"/>
                  <a:pt x="12862" y="625476"/>
                </a:cubicBezTo>
                <a:cubicBezTo>
                  <a:pt x="11275" y="661988"/>
                  <a:pt x="2279" y="552451"/>
                  <a:pt x="3337" y="552451"/>
                </a:cubicBezTo>
                <a:cubicBezTo>
                  <a:pt x="4395" y="552451"/>
                  <a:pt x="17095" y="640822"/>
                  <a:pt x="19212" y="625476"/>
                </a:cubicBezTo>
                <a:cubicBezTo>
                  <a:pt x="21329" y="610130"/>
                  <a:pt x="9687" y="515409"/>
                  <a:pt x="16037" y="460376"/>
                </a:cubicBezTo>
                <a:cubicBezTo>
                  <a:pt x="22387" y="405343"/>
                  <a:pt x="56254" y="311151"/>
                  <a:pt x="57312" y="295276"/>
                </a:cubicBezTo>
                <a:cubicBezTo>
                  <a:pt x="58370" y="279401"/>
                  <a:pt x="28737" y="374651"/>
                  <a:pt x="22387" y="365126"/>
                </a:cubicBezTo>
                <a:cubicBezTo>
                  <a:pt x="16037" y="355601"/>
                  <a:pt x="22916" y="276226"/>
                  <a:pt x="19212" y="238126"/>
                </a:cubicBezTo>
                <a:cubicBezTo>
                  <a:pt x="15508" y="200026"/>
                  <a:pt x="1749" y="146051"/>
                  <a:pt x="162" y="136526"/>
                </a:cubicBezTo>
                <a:cubicBezTo>
                  <a:pt x="-1426" y="127001"/>
                  <a:pt x="9158" y="181505"/>
                  <a:pt x="9687" y="180976"/>
                </a:cubicBezTo>
                <a:cubicBezTo>
                  <a:pt x="10216" y="180447"/>
                  <a:pt x="-3542" y="156634"/>
                  <a:pt x="3337" y="133351"/>
                </a:cubicBezTo>
                <a:cubicBezTo>
                  <a:pt x="10216" y="110068"/>
                  <a:pt x="48845" y="-528"/>
                  <a:pt x="5096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8306AAF4-706A-5A00-050B-27A82C9DA024}"/>
              </a:ext>
            </a:extLst>
          </p:cNvPr>
          <p:cNvSpPr/>
          <p:nvPr/>
        </p:nvSpPr>
        <p:spPr>
          <a:xfrm>
            <a:off x="5631400" y="2093422"/>
            <a:ext cx="162226" cy="322903"/>
          </a:xfrm>
          <a:custGeom>
            <a:avLst/>
            <a:gdLst>
              <a:gd name="connsiteX0" fmla="*/ 70900 w 162226"/>
              <a:gd name="connsiteY0" fmla="*/ 2078 h 322903"/>
              <a:gd name="connsiteX1" fmla="*/ 121700 w 162226"/>
              <a:gd name="connsiteY1" fmla="*/ 84628 h 322903"/>
              <a:gd name="connsiteX2" fmla="*/ 64550 w 162226"/>
              <a:gd name="connsiteY2" fmla="*/ 176703 h 322903"/>
              <a:gd name="connsiteX3" fmla="*/ 80425 w 162226"/>
              <a:gd name="connsiteY3" fmla="*/ 198928 h 322903"/>
              <a:gd name="connsiteX4" fmla="*/ 83600 w 162226"/>
              <a:gd name="connsiteY4" fmla="*/ 240203 h 322903"/>
              <a:gd name="connsiteX5" fmla="*/ 1050 w 162226"/>
              <a:gd name="connsiteY5" fmla="*/ 322753 h 322903"/>
              <a:gd name="connsiteX6" fmla="*/ 150275 w 162226"/>
              <a:gd name="connsiteY6" fmla="*/ 217978 h 322903"/>
              <a:gd name="connsiteX7" fmla="*/ 143925 w 162226"/>
              <a:gd name="connsiteY7" fmla="*/ 214803 h 322903"/>
              <a:gd name="connsiteX8" fmla="*/ 70900 w 162226"/>
              <a:gd name="connsiteY8" fmla="*/ 230678 h 322903"/>
              <a:gd name="connsiteX9" fmla="*/ 89950 w 162226"/>
              <a:gd name="connsiteY9" fmla="*/ 173528 h 322903"/>
              <a:gd name="connsiteX10" fmla="*/ 70900 w 162226"/>
              <a:gd name="connsiteY10" fmla="*/ 2078 h 32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26" h="322903">
                <a:moveTo>
                  <a:pt x="70900" y="2078"/>
                </a:moveTo>
                <a:cubicBezTo>
                  <a:pt x="76192" y="-12739"/>
                  <a:pt x="122758" y="55524"/>
                  <a:pt x="121700" y="84628"/>
                </a:cubicBezTo>
                <a:cubicBezTo>
                  <a:pt x="120642" y="113732"/>
                  <a:pt x="71429" y="157653"/>
                  <a:pt x="64550" y="176703"/>
                </a:cubicBezTo>
                <a:cubicBezTo>
                  <a:pt x="57671" y="195753"/>
                  <a:pt x="77250" y="188345"/>
                  <a:pt x="80425" y="198928"/>
                </a:cubicBezTo>
                <a:cubicBezTo>
                  <a:pt x="83600" y="209511"/>
                  <a:pt x="96829" y="219565"/>
                  <a:pt x="83600" y="240203"/>
                </a:cubicBezTo>
                <a:cubicBezTo>
                  <a:pt x="70371" y="260841"/>
                  <a:pt x="-10062" y="326457"/>
                  <a:pt x="1050" y="322753"/>
                </a:cubicBezTo>
                <a:cubicBezTo>
                  <a:pt x="12162" y="319049"/>
                  <a:pt x="126463" y="235970"/>
                  <a:pt x="150275" y="217978"/>
                </a:cubicBezTo>
                <a:cubicBezTo>
                  <a:pt x="174088" y="199986"/>
                  <a:pt x="157154" y="212686"/>
                  <a:pt x="143925" y="214803"/>
                </a:cubicBezTo>
                <a:cubicBezTo>
                  <a:pt x="130696" y="216920"/>
                  <a:pt x="79896" y="237557"/>
                  <a:pt x="70900" y="230678"/>
                </a:cubicBezTo>
                <a:cubicBezTo>
                  <a:pt x="61904" y="223799"/>
                  <a:pt x="85717" y="210570"/>
                  <a:pt x="89950" y="173528"/>
                </a:cubicBezTo>
                <a:cubicBezTo>
                  <a:pt x="94183" y="136486"/>
                  <a:pt x="65608" y="16895"/>
                  <a:pt x="70900" y="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971BDF0-EC44-5371-4655-67DEA19A7125}"/>
              </a:ext>
            </a:extLst>
          </p:cNvPr>
          <p:cNvSpPr/>
          <p:nvPr/>
        </p:nvSpPr>
        <p:spPr>
          <a:xfrm>
            <a:off x="3314853" y="2400100"/>
            <a:ext cx="125026" cy="386566"/>
          </a:xfrm>
          <a:custGeom>
            <a:avLst/>
            <a:gdLst>
              <a:gd name="connsiteX0" fmla="*/ 114147 w 125026"/>
              <a:gd name="connsiteY0" fmla="*/ 200 h 386566"/>
              <a:gd name="connsiteX1" fmla="*/ 34772 w 125026"/>
              <a:gd name="connsiteY1" fmla="*/ 54175 h 386566"/>
              <a:gd name="connsiteX2" fmla="*/ 53822 w 125026"/>
              <a:gd name="connsiteY2" fmla="*/ 143075 h 386566"/>
              <a:gd name="connsiteX3" fmla="*/ 31597 w 125026"/>
              <a:gd name="connsiteY3" fmla="*/ 139900 h 386566"/>
              <a:gd name="connsiteX4" fmla="*/ 123672 w 125026"/>
              <a:gd name="connsiteY4" fmla="*/ 378025 h 386566"/>
              <a:gd name="connsiteX5" fmla="*/ 82397 w 125026"/>
              <a:gd name="connsiteY5" fmla="*/ 305000 h 386566"/>
              <a:gd name="connsiteX6" fmla="*/ 25247 w 125026"/>
              <a:gd name="connsiteY6" fmla="*/ 31950 h 386566"/>
              <a:gd name="connsiteX7" fmla="*/ 3022 w 125026"/>
              <a:gd name="connsiteY7" fmla="*/ 35125 h 386566"/>
              <a:gd name="connsiteX8" fmla="*/ 114147 w 125026"/>
              <a:gd name="connsiteY8" fmla="*/ 200 h 38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26" h="386566">
                <a:moveTo>
                  <a:pt x="114147" y="200"/>
                </a:moveTo>
                <a:cubicBezTo>
                  <a:pt x="119439" y="3375"/>
                  <a:pt x="44826" y="30363"/>
                  <a:pt x="34772" y="54175"/>
                </a:cubicBezTo>
                <a:cubicBezTo>
                  <a:pt x="24718" y="77987"/>
                  <a:pt x="54351" y="128788"/>
                  <a:pt x="53822" y="143075"/>
                </a:cubicBezTo>
                <a:cubicBezTo>
                  <a:pt x="53293" y="157363"/>
                  <a:pt x="19955" y="100742"/>
                  <a:pt x="31597" y="139900"/>
                </a:cubicBezTo>
                <a:cubicBezTo>
                  <a:pt x="43239" y="179058"/>
                  <a:pt x="115205" y="350508"/>
                  <a:pt x="123672" y="378025"/>
                </a:cubicBezTo>
                <a:cubicBezTo>
                  <a:pt x="132139" y="405542"/>
                  <a:pt x="98801" y="362679"/>
                  <a:pt x="82397" y="305000"/>
                </a:cubicBezTo>
                <a:cubicBezTo>
                  <a:pt x="65993" y="247321"/>
                  <a:pt x="38476" y="76929"/>
                  <a:pt x="25247" y="31950"/>
                </a:cubicBezTo>
                <a:cubicBezTo>
                  <a:pt x="12018" y="-13029"/>
                  <a:pt x="-7561" y="37771"/>
                  <a:pt x="3022" y="35125"/>
                </a:cubicBezTo>
                <a:cubicBezTo>
                  <a:pt x="13605" y="32479"/>
                  <a:pt x="108855" y="-2975"/>
                  <a:pt x="11414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54AAE26-68E0-FCB6-8364-82483DCB2DF1}"/>
              </a:ext>
            </a:extLst>
          </p:cNvPr>
          <p:cNvSpPr/>
          <p:nvPr/>
        </p:nvSpPr>
        <p:spPr>
          <a:xfrm>
            <a:off x="3409080" y="2459944"/>
            <a:ext cx="138730" cy="391491"/>
          </a:xfrm>
          <a:custGeom>
            <a:avLst/>
            <a:gdLst>
              <a:gd name="connsiteX0" fmla="*/ 35795 w 138730"/>
              <a:gd name="connsiteY0" fmla="*/ 681 h 391491"/>
              <a:gd name="connsiteX1" fmla="*/ 870 w 138730"/>
              <a:gd name="connsiteY1" fmla="*/ 89581 h 391491"/>
              <a:gd name="connsiteX2" fmla="*/ 42145 w 138730"/>
              <a:gd name="connsiteY2" fmla="*/ 251506 h 391491"/>
              <a:gd name="connsiteX3" fmla="*/ 137395 w 138730"/>
              <a:gd name="connsiteY3" fmla="*/ 222931 h 391491"/>
              <a:gd name="connsiteX4" fmla="*/ 99295 w 138730"/>
              <a:gd name="connsiteY4" fmla="*/ 311831 h 391491"/>
              <a:gd name="connsiteX5" fmla="*/ 118345 w 138730"/>
              <a:gd name="connsiteY5" fmla="*/ 391206 h 391491"/>
              <a:gd name="connsiteX6" fmla="*/ 77070 w 138730"/>
              <a:gd name="connsiteY6" fmla="*/ 283256 h 391491"/>
              <a:gd name="connsiteX7" fmla="*/ 870 w 138730"/>
              <a:gd name="connsiteY7" fmla="*/ 134031 h 391491"/>
              <a:gd name="connsiteX8" fmla="*/ 35795 w 138730"/>
              <a:gd name="connsiteY8" fmla="*/ 681 h 3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730" h="391491">
                <a:moveTo>
                  <a:pt x="35795" y="681"/>
                </a:moveTo>
                <a:cubicBezTo>
                  <a:pt x="35795" y="-6727"/>
                  <a:pt x="-188" y="47777"/>
                  <a:pt x="870" y="89581"/>
                </a:cubicBezTo>
                <a:cubicBezTo>
                  <a:pt x="1928" y="131385"/>
                  <a:pt x="19391" y="229281"/>
                  <a:pt x="42145" y="251506"/>
                </a:cubicBezTo>
                <a:cubicBezTo>
                  <a:pt x="64899" y="273731"/>
                  <a:pt x="127870" y="212877"/>
                  <a:pt x="137395" y="222931"/>
                </a:cubicBezTo>
                <a:cubicBezTo>
                  <a:pt x="146920" y="232985"/>
                  <a:pt x="102470" y="283785"/>
                  <a:pt x="99295" y="311831"/>
                </a:cubicBezTo>
                <a:cubicBezTo>
                  <a:pt x="96120" y="339877"/>
                  <a:pt x="122049" y="395968"/>
                  <a:pt x="118345" y="391206"/>
                </a:cubicBezTo>
                <a:cubicBezTo>
                  <a:pt x="114641" y="386444"/>
                  <a:pt x="96649" y="326119"/>
                  <a:pt x="77070" y="283256"/>
                </a:cubicBezTo>
                <a:cubicBezTo>
                  <a:pt x="57491" y="240394"/>
                  <a:pt x="8278" y="176364"/>
                  <a:pt x="870" y="134031"/>
                </a:cubicBezTo>
                <a:cubicBezTo>
                  <a:pt x="-6538" y="91698"/>
                  <a:pt x="35795" y="8089"/>
                  <a:pt x="35795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248894A-67F6-32E7-7317-39590EF96722}"/>
              </a:ext>
            </a:extLst>
          </p:cNvPr>
          <p:cNvSpPr/>
          <p:nvPr/>
        </p:nvSpPr>
        <p:spPr>
          <a:xfrm>
            <a:off x="3530596" y="2587527"/>
            <a:ext cx="160088" cy="474521"/>
          </a:xfrm>
          <a:custGeom>
            <a:avLst/>
            <a:gdLst>
              <a:gd name="connsiteX0" fmla="*/ 4 w 160088"/>
              <a:gd name="connsiteY0" fmla="*/ 98 h 474521"/>
              <a:gd name="connsiteX1" fmla="*/ 63504 w 160088"/>
              <a:gd name="connsiteY1" fmla="*/ 228698 h 474521"/>
              <a:gd name="connsiteX2" fmla="*/ 92079 w 160088"/>
              <a:gd name="connsiteY2" fmla="*/ 365223 h 474521"/>
              <a:gd name="connsiteX3" fmla="*/ 101604 w 160088"/>
              <a:gd name="connsiteY3" fmla="*/ 298548 h 474521"/>
              <a:gd name="connsiteX4" fmla="*/ 158754 w 160088"/>
              <a:gd name="connsiteY4" fmla="*/ 473173 h 474521"/>
              <a:gd name="connsiteX5" fmla="*/ 136529 w 160088"/>
              <a:gd name="connsiteY5" fmla="*/ 368398 h 474521"/>
              <a:gd name="connsiteX6" fmla="*/ 76204 w 160088"/>
              <a:gd name="connsiteY6" fmla="*/ 171548 h 474521"/>
              <a:gd name="connsiteX7" fmla="*/ 92079 w 160088"/>
              <a:gd name="connsiteY7" fmla="*/ 238223 h 474521"/>
              <a:gd name="connsiteX8" fmla="*/ 66679 w 160088"/>
              <a:gd name="connsiteY8" fmla="*/ 200123 h 474521"/>
              <a:gd name="connsiteX9" fmla="*/ 4 w 160088"/>
              <a:gd name="connsiteY9" fmla="*/ 98 h 4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8" h="474521">
                <a:moveTo>
                  <a:pt x="4" y="98"/>
                </a:moveTo>
                <a:cubicBezTo>
                  <a:pt x="-525" y="4861"/>
                  <a:pt x="48158" y="167844"/>
                  <a:pt x="63504" y="228698"/>
                </a:cubicBezTo>
                <a:cubicBezTo>
                  <a:pt x="78850" y="289552"/>
                  <a:pt x="85729" y="353581"/>
                  <a:pt x="92079" y="365223"/>
                </a:cubicBezTo>
                <a:cubicBezTo>
                  <a:pt x="98429" y="376865"/>
                  <a:pt x="90492" y="280557"/>
                  <a:pt x="101604" y="298548"/>
                </a:cubicBezTo>
                <a:cubicBezTo>
                  <a:pt x="112716" y="316539"/>
                  <a:pt x="152933" y="461531"/>
                  <a:pt x="158754" y="473173"/>
                </a:cubicBezTo>
                <a:cubicBezTo>
                  <a:pt x="164575" y="484815"/>
                  <a:pt x="150287" y="418669"/>
                  <a:pt x="136529" y="368398"/>
                </a:cubicBezTo>
                <a:cubicBezTo>
                  <a:pt x="122771" y="318127"/>
                  <a:pt x="83612" y="193244"/>
                  <a:pt x="76204" y="171548"/>
                </a:cubicBezTo>
                <a:cubicBezTo>
                  <a:pt x="68796" y="149852"/>
                  <a:pt x="93666" y="233461"/>
                  <a:pt x="92079" y="238223"/>
                </a:cubicBezTo>
                <a:cubicBezTo>
                  <a:pt x="90492" y="242985"/>
                  <a:pt x="77262" y="235577"/>
                  <a:pt x="66679" y="200123"/>
                </a:cubicBezTo>
                <a:cubicBezTo>
                  <a:pt x="56096" y="164669"/>
                  <a:pt x="533" y="-4665"/>
                  <a:pt x="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3A6B851-6100-2A97-AF9D-D837EF5DF61F}"/>
              </a:ext>
            </a:extLst>
          </p:cNvPr>
          <p:cNvSpPr/>
          <p:nvPr/>
        </p:nvSpPr>
        <p:spPr>
          <a:xfrm>
            <a:off x="4283073" y="3543227"/>
            <a:ext cx="212312" cy="1221868"/>
          </a:xfrm>
          <a:custGeom>
            <a:avLst/>
            <a:gdLst>
              <a:gd name="connsiteX0" fmla="*/ 2 w 212312"/>
              <a:gd name="connsiteY0" fmla="*/ 73 h 1221868"/>
              <a:gd name="connsiteX1" fmla="*/ 114302 w 212312"/>
              <a:gd name="connsiteY1" fmla="*/ 431873 h 1221868"/>
              <a:gd name="connsiteX2" fmla="*/ 117477 w 212312"/>
              <a:gd name="connsiteY2" fmla="*/ 368373 h 1221868"/>
              <a:gd name="connsiteX3" fmla="*/ 174627 w 212312"/>
              <a:gd name="connsiteY3" fmla="*/ 660473 h 1221868"/>
              <a:gd name="connsiteX4" fmla="*/ 152402 w 212312"/>
              <a:gd name="connsiteY4" fmla="*/ 622373 h 1221868"/>
              <a:gd name="connsiteX5" fmla="*/ 190502 w 212312"/>
              <a:gd name="connsiteY5" fmla="*/ 825573 h 1221868"/>
              <a:gd name="connsiteX6" fmla="*/ 136527 w 212312"/>
              <a:gd name="connsiteY6" fmla="*/ 1092273 h 1221868"/>
              <a:gd name="connsiteX7" fmla="*/ 101602 w 212312"/>
              <a:gd name="connsiteY7" fmla="*/ 1219273 h 1221868"/>
              <a:gd name="connsiteX8" fmla="*/ 130177 w 212312"/>
              <a:gd name="connsiteY8" fmla="*/ 1152598 h 1221868"/>
              <a:gd name="connsiteX9" fmla="*/ 206377 w 212312"/>
              <a:gd name="connsiteY9" fmla="*/ 870023 h 1221868"/>
              <a:gd name="connsiteX10" fmla="*/ 193677 w 212312"/>
              <a:gd name="connsiteY10" fmla="*/ 841448 h 1221868"/>
              <a:gd name="connsiteX11" fmla="*/ 85727 w 212312"/>
              <a:gd name="connsiteY11" fmla="*/ 377898 h 1221868"/>
              <a:gd name="connsiteX12" fmla="*/ 117477 w 212312"/>
              <a:gd name="connsiteY12" fmla="*/ 396948 h 1221868"/>
              <a:gd name="connsiteX13" fmla="*/ 2 w 212312"/>
              <a:gd name="connsiteY13" fmla="*/ 73 h 12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312" h="1221868">
                <a:moveTo>
                  <a:pt x="2" y="73"/>
                </a:moveTo>
                <a:cubicBezTo>
                  <a:pt x="-527" y="5894"/>
                  <a:pt x="94723" y="370490"/>
                  <a:pt x="114302" y="431873"/>
                </a:cubicBezTo>
                <a:cubicBezTo>
                  <a:pt x="133881" y="493256"/>
                  <a:pt x="107423" y="330273"/>
                  <a:pt x="117477" y="368373"/>
                </a:cubicBezTo>
                <a:cubicBezTo>
                  <a:pt x="127531" y="406473"/>
                  <a:pt x="168806" y="618140"/>
                  <a:pt x="174627" y="660473"/>
                </a:cubicBezTo>
                <a:cubicBezTo>
                  <a:pt x="180448" y="702806"/>
                  <a:pt x="149756" y="594856"/>
                  <a:pt x="152402" y="622373"/>
                </a:cubicBezTo>
                <a:cubicBezTo>
                  <a:pt x="155048" y="649890"/>
                  <a:pt x="193148" y="747256"/>
                  <a:pt x="190502" y="825573"/>
                </a:cubicBezTo>
                <a:cubicBezTo>
                  <a:pt x="187856" y="903890"/>
                  <a:pt x="151344" y="1026656"/>
                  <a:pt x="136527" y="1092273"/>
                </a:cubicBezTo>
                <a:cubicBezTo>
                  <a:pt x="121710" y="1157890"/>
                  <a:pt x="102660" y="1209219"/>
                  <a:pt x="101602" y="1219273"/>
                </a:cubicBezTo>
                <a:cubicBezTo>
                  <a:pt x="100544" y="1229327"/>
                  <a:pt x="112715" y="1210806"/>
                  <a:pt x="130177" y="1152598"/>
                </a:cubicBezTo>
                <a:cubicBezTo>
                  <a:pt x="147639" y="1094390"/>
                  <a:pt x="195794" y="921881"/>
                  <a:pt x="206377" y="870023"/>
                </a:cubicBezTo>
                <a:cubicBezTo>
                  <a:pt x="216960" y="818165"/>
                  <a:pt x="213785" y="923469"/>
                  <a:pt x="193677" y="841448"/>
                </a:cubicBezTo>
                <a:cubicBezTo>
                  <a:pt x="173569" y="759427"/>
                  <a:pt x="98427" y="451981"/>
                  <a:pt x="85727" y="377898"/>
                </a:cubicBezTo>
                <a:cubicBezTo>
                  <a:pt x="73027" y="303815"/>
                  <a:pt x="127531" y="456744"/>
                  <a:pt x="117477" y="396948"/>
                </a:cubicBezTo>
                <a:cubicBezTo>
                  <a:pt x="107423" y="337152"/>
                  <a:pt x="531" y="-5748"/>
                  <a:pt x="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3E14945-76B2-B42C-C249-866F0C29D4B0}"/>
              </a:ext>
            </a:extLst>
          </p:cNvPr>
          <p:cNvSpPr/>
          <p:nvPr/>
        </p:nvSpPr>
        <p:spPr>
          <a:xfrm>
            <a:off x="5480578" y="2872208"/>
            <a:ext cx="164891" cy="766425"/>
          </a:xfrm>
          <a:custGeom>
            <a:avLst/>
            <a:gdLst>
              <a:gd name="connsiteX0" fmla="*/ 123297 w 164891"/>
              <a:gd name="connsiteY0" fmla="*/ 1167 h 766425"/>
              <a:gd name="connsiteX1" fmla="*/ 2647 w 164891"/>
              <a:gd name="connsiteY1" fmla="*/ 340892 h 766425"/>
              <a:gd name="connsiteX2" fmla="*/ 47097 w 164891"/>
              <a:gd name="connsiteY2" fmla="*/ 296442 h 766425"/>
              <a:gd name="connsiteX3" fmla="*/ 129647 w 164891"/>
              <a:gd name="connsiteY3" fmla="*/ 505992 h 766425"/>
              <a:gd name="connsiteX4" fmla="*/ 113772 w 164891"/>
              <a:gd name="connsiteY4" fmla="*/ 661567 h 766425"/>
              <a:gd name="connsiteX5" fmla="*/ 164572 w 164891"/>
              <a:gd name="connsiteY5" fmla="*/ 610767 h 766425"/>
              <a:gd name="connsiteX6" fmla="*/ 135997 w 164891"/>
              <a:gd name="connsiteY6" fmla="*/ 766342 h 766425"/>
              <a:gd name="connsiteX7" fmla="*/ 148697 w 164891"/>
              <a:gd name="connsiteY7" fmla="*/ 626642 h 766425"/>
              <a:gd name="connsiteX8" fmla="*/ 53447 w 164891"/>
              <a:gd name="connsiteY8" fmla="*/ 274217 h 766425"/>
              <a:gd name="connsiteX9" fmla="*/ 31222 w 164891"/>
              <a:gd name="connsiteY9" fmla="*/ 229767 h 766425"/>
              <a:gd name="connsiteX10" fmla="*/ 123297 w 164891"/>
              <a:gd name="connsiteY10" fmla="*/ 1167 h 7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891" h="766425">
                <a:moveTo>
                  <a:pt x="123297" y="1167"/>
                </a:moveTo>
                <a:cubicBezTo>
                  <a:pt x="118534" y="19688"/>
                  <a:pt x="15347" y="291680"/>
                  <a:pt x="2647" y="340892"/>
                </a:cubicBezTo>
                <a:cubicBezTo>
                  <a:pt x="-10053" y="390104"/>
                  <a:pt x="25930" y="268925"/>
                  <a:pt x="47097" y="296442"/>
                </a:cubicBezTo>
                <a:cubicBezTo>
                  <a:pt x="68264" y="323959"/>
                  <a:pt x="118535" y="445138"/>
                  <a:pt x="129647" y="505992"/>
                </a:cubicBezTo>
                <a:cubicBezTo>
                  <a:pt x="140759" y="566846"/>
                  <a:pt x="107951" y="644105"/>
                  <a:pt x="113772" y="661567"/>
                </a:cubicBezTo>
                <a:cubicBezTo>
                  <a:pt x="119593" y="679029"/>
                  <a:pt x="160868" y="593305"/>
                  <a:pt x="164572" y="610767"/>
                </a:cubicBezTo>
                <a:cubicBezTo>
                  <a:pt x="168276" y="628229"/>
                  <a:pt x="138643" y="763696"/>
                  <a:pt x="135997" y="766342"/>
                </a:cubicBezTo>
                <a:cubicBezTo>
                  <a:pt x="133351" y="768988"/>
                  <a:pt x="162455" y="708663"/>
                  <a:pt x="148697" y="626642"/>
                </a:cubicBezTo>
                <a:cubicBezTo>
                  <a:pt x="134939" y="544621"/>
                  <a:pt x="73026" y="340363"/>
                  <a:pt x="53447" y="274217"/>
                </a:cubicBezTo>
                <a:cubicBezTo>
                  <a:pt x="33868" y="208071"/>
                  <a:pt x="16405" y="269454"/>
                  <a:pt x="31222" y="229767"/>
                </a:cubicBezTo>
                <a:cubicBezTo>
                  <a:pt x="46039" y="190080"/>
                  <a:pt x="128060" y="-17354"/>
                  <a:pt x="123297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20F7381-F296-CF6B-6BFC-4B39987521A1}"/>
              </a:ext>
            </a:extLst>
          </p:cNvPr>
          <p:cNvSpPr/>
          <p:nvPr/>
        </p:nvSpPr>
        <p:spPr>
          <a:xfrm>
            <a:off x="5595480" y="3000395"/>
            <a:ext cx="327777" cy="692915"/>
          </a:xfrm>
          <a:custGeom>
            <a:avLst/>
            <a:gdLst>
              <a:gd name="connsiteX0" fmla="*/ 14745 w 327777"/>
              <a:gd name="connsiteY0" fmla="*/ 9505 h 692915"/>
              <a:gd name="connsiteX1" fmla="*/ 97295 w 327777"/>
              <a:gd name="connsiteY1" fmla="*/ 438130 h 692915"/>
              <a:gd name="connsiteX2" fmla="*/ 84595 w 327777"/>
              <a:gd name="connsiteY2" fmla="*/ 431780 h 692915"/>
              <a:gd name="connsiteX3" fmla="*/ 132220 w 327777"/>
              <a:gd name="connsiteY3" fmla="*/ 549255 h 692915"/>
              <a:gd name="connsiteX4" fmla="*/ 132220 w 327777"/>
              <a:gd name="connsiteY4" fmla="*/ 536555 h 692915"/>
              <a:gd name="connsiteX5" fmla="*/ 325895 w 327777"/>
              <a:gd name="connsiteY5" fmla="*/ 692130 h 692915"/>
              <a:gd name="connsiteX6" fmla="*/ 221120 w 327777"/>
              <a:gd name="connsiteY6" fmla="*/ 590530 h 692915"/>
              <a:gd name="connsiteX7" fmla="*/ 65545 w 327777"/>
              <a:gd name="connsiteY7" fmla="*/ 450830 h 692915"/>
              <a:gd name="connsiteX8" fmla="*/ 68720 w 327777"/>
              <a:gd name="connsiteY8" fmla="*/ 361930 h 692915"/>
              <a:gd name="connsiteX9" fmla="*/ 52845 w 327777"/>
              <a:gd name="connsiteY9" fmla="*/ 307955 h 692915"/>
              <a:gd name="connsiteX10" fmla="*/ 5220 w 327777"/>
              <a:gd name="connsiteY10" fmla="*/ 152380 h 692915"/>
              <a:gd name="connsiteX11" fmla="*/ 14745 w 327777"/>
              <a:gd name="connsiteY11" fmla="*/ 9505 h 6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777" h="692915">
                <a:moveTo>
                  <a:pt x="14745" y="9505"/>
                </a:moveTo>
                <a:cubicBezTo>
                  <a:pt x="30091" y="57130"/>
                  <a:pt x="97295" y="438130"/>
                  <a:pt x="97295" y="438130"/>
                </a:cubicBezTo>
                <a:cubicBezTo>
                  <a:pt x="108937" y="508509"/>
                  <a:pt x="78774" y="413259"/>
                  <a:pt x="84595" y="431780"/>
                </a:cubicBezTo>
                <a:cubicBezTo>
                  <a:pt x="90416" y="450301"/>
                  <a:pt x="124283" y="531793"/>
                  <a:pt x="132220" y="549255"/>
                </a:cubicBezTo>
                <a:cubicBezTo>
                  <a:pt x="140157" y="566717"/>
                  <a:pt x="99941" y="512743"/>
                  <a:pt x="132220" y="536555"/>
                </a:cubicBezTo>
                <a:cubicBezTo>
                  <a:pt x="164499" y="560368"/>
                  <a:pt x="311078" y="683134"/>
                  <a:pt x="325895" y="692130"/>
                </a:cubicBezTo>
                <a:cubicBezTo>
                  <a:pt x="340712" y="701126"/>
                  <a:pt x="264512" y="630747"/>
                  <a:pt x="221120" y="590530"/>
                </a:cubicBezTo>
                <a:cubicBezTo>
                  <a:pt x="177728" y="550313"/>
                  <a:pt x="90945" y="488930"/>
                  <a:pt x="65545" y="450830"/>
                </a:cubicBezTo>
                <a:cubicBezTo>
                  <a:pt x="40145" y="412730"/>
                  <a:pt x="70837" y="385743"/>
                  <a:pt x="68720" y="361930"/>
                </a:cubicBezTo>
                <a:cubicBezTo>
                  <a:pt x="66603" y="338117"/>
                  <a:pt x="63428" y="342880"/>
                  <a:pt x="52845" y="307955"/>
                </a:cubicBezTo>
                <a:cubicBezTo>
                  <a:pt x="42262" y="273030"/>
                  <a:pt x="14745" y="198418"/>
                  <a:pt x="5220" y="152380"/>
                </a:cubicBezTo>
                <a:cubicBezTo>
                  <a:pt x="-4305" y="106343"/>
                  <a:pt x="-601" y="-38120"/>
                  <a:pt x="14745" y="9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57D6ABA-45A2-7696-8C1A-A8AB744D2D95}"/>
              </a:ext>
            </a:extLst>
          </p:cNvPr>
          <p:cNvSpPr/>
          <p:nvPr/>
        </p:nvSpPr>
        <p:spPr>
          <a:xfrm>
            <a:off x="5318110" y="3698342"/>
            <a:ext cx="397972" cy="518062"/>
          </a:xfrm>
          <a:custGeom>
            <a:avLst/>
            <a:gdLst>
              <a:gd name="connsiteX0" fmla="*/ 396890 w 397972"/>
              <a:gd name="connsiteY0" fmla="*/ 533 h 518062"/>
              <a:gd name="connsiteX1" fmla="*/ 114315 w 397972"/>
              <a:gd name="connsiteY1" fmla="*/ 267233 h 518062"/>
              <a:gd name="connsiteX2" fmla="*/ 152415 w 397972"/>
              <a:gd name="connsiteY2" fmla="*/ 251358 h 518062"/>
              <a:gd name="connsiteX3" fmla="*/ 38115 w 397972"/>
              <a:gd name="connsiteY3" fmla="*/ 432333 h 518062"/>
              <a:gd name="connsiteX4" fmla="*/ 15 w 397972"/>
              <a:gd name="connsiteY4" fmla="*/ 518058 h 518062"/>
              <a:gd name="connsiteX5" fmla="*/ 41290 w 397972"/>
              <a:gd name="connsiteY5" fmla="*/ 429158 h 518062"/>
              <a:gd name="connsiteX6" fmla="*/ 117490 w 397972"/>
              <a:gd name="connsiteY6" fmla="*/ 273583 h 518062"/>
              <a:gd name="connsiteX7" fmla="*/ 111140 w 397972"/>
              <a:gd name="connsiteY7" fmla="*/ 289458 h 518062"/>
              <a:gd name="connsiteX8" fmla="*/ 244490 w 397972"/>
              <a:gd name="connsiteY8" fmla="*/ 178333 h 518062"/>
              <a:gd name="connsiteX9" fmla="*/ 212740 w 397972"/>
              <a:gd name="connsiteY9" fmla="*/ 197383 h 518062"/>
              <a:gd name="connsiteX10" fmla="*/ 396890 w 397972"/>
              <a:gd name="connsiteY10" fmla="*/ 533 h 5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972" h="518062">
                <a:moveTo>
                  <a:pt x="396890" y="533"/>
                </a:moveTo>
                <a:cubicBezTo>
                  <a:pt x="380486" y="12175"/>
                  <a:pt x="155061" y="225429"/>
                  <a:pt x="114315" y="267233"/>
                </a:cubicBezTo>
                <a:cubicBezTo>
                  <a:pt x="73569" y="309037"/>
                  <a:pt x="165115" y="223841"/>
                  <a:pt x="152415" y="251358"/>
                </a:cubicBezTo>
                <a:cubicBezTo>
                  <a:pt x="139715" y="278875"/>
                  <a:pt x="63515" y="387883"/>
                  <a:pt x="38115" y="432333"/>
                </a:cubicBezTo>
                <a:cubicBezTo>
                  <a:pt x="12715" y="476783"/>
                  <a:pt x="-514" y="518587"/>
                  <a:pt x="15" y="518058"/>
                </a:cubicBezTo>
                <a:cubicBezTo>
                  <a:pt x="544" y="517529"/>
                  <a:pt x="21711" y="469904"/>
                  <a:pt x="41290" y="429158"/>
                </a:cubicBezTo>
                <a:cubicBezTo>
                  <a:pt x="60869" y="388412"/>
                  <a:pt x="105848" y="296866"/>
                  <a:pt x="117490" y="273583"/>
                </a:cubicBezTo>
                <a:cubicBezTo>
                  <a:pt x="129132" y="250300"/>
                  <a:pt x="89973" y="305333"/>
                  <a:pt x="111140" y="289458"/>
                </a:cubicBezTo>
                <a:cubicBezTo>
                  <a:pt x="132307" y="273583"/>
                  <a:pt x="227557" y="193679"/>
                  <a:pt x="244490" y="178333"/>
                </a:cubicBezTo>
                <a:cubicBezTo>
                  <a:pt x="261423" y="162987"/>
                  <a:pt x="187340" y="223312"/>
                  <a:pt x="212740" y="197383"/>
                </a:cubicBezTo>
                <a:cubicBezTo>
                  <a:pt x="238140" y="171454"/>
                  <a:pt x="413294" y="-11109"/>
                  <a:pt x="396890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4C589211-FE3D-F4F0-F4C5-006FA5E2B9C3}"/>
              </a:ext>
            </a:extLst>
          </p:cNvPr>
          <p:cNvSpPr/>
          <p:nvPr/>
        </p:nvSpPr>
        <p:spPr>
          <a:xfrm>
            <a:off x="4519898" y="4132116"/>
            <a:ext cx="813047" cy="601931"/>
          </a:xfrm>
          <a:custGeom>
            <a:avLst/>
            <a:gdLst>
              <a:gd name="connsiteX0" fmla="*/ 810927 w 813047"/>
              <a:gd name="connsiteY0" fmla="*/ 1734 h 601931"/>
              <a:gd name="connsiteX1" fmla="*/ 525177 w 813047"/>
              <a:gd name="connsiteY1" fmla="*/ 189059 h 601931"/>
              <a:gd name="connsiteX2" fmla="*/ 420402 w 813047"/>
              <a:gd name="connsiteY2" fmla="*/ 252559 h 601931"/>
              <a:gd name="connsiteX3" fmla="*/ 614077 w 813047"/>
              <a:gd name="connsiteY3" fmla="*/ 185884 h 601931"/>
              <a:gd name="connsiteX4" fmla="*/ 293402 w 813047"/>
              <a:gd name="connsiteY4" fmla="*/ 354159 h 601931"/>
              <a:gd name="connsiteX5" fmla="*/ 156877 w 813047"/>
              <a:gd name="connsiteY5" fmla="*/ 462109 h 601931"/>
              <a:gd name="connsiteX6" fmla="*/ 166402 w 813047"/>
              <a:gd name="connsiteY6" fmla="*/ 446234 h 601931"/>
              <a:gd name="connsiteX7" fmla="*/ 1302 w 813047"/>
              <a:gd name="connsiteY7" fmla="*/ 601809 h 601931"/>
              <a:gd name="connsiteX8" fmla="*/ 109252 w 813047"/>
              <a:gd name="connsiteY8" fmla="*/ 468459 h 601931"/>
              <a:gd name="connsiteX9" fmla="*/ 445802 w 813047"/>
              <a:gd name="connsiteY9" fmla="*/ 265259 h 601931"/>
              <a:gd name="connsiteX10" fmla="*/ 429927 w 813047"/>
              <a:gd name="connsiteY10" fmla="*/ 284309 h 601931"/>
              <a:gd name="connsiteX11" fmla="*/ 588677 w 813047"/>
              <a:gd name="connsiteY11" fmla="*/ 141434 h 601931"/>
              <a:gd name="connsiteX12" fmla="*/ 652177 w 813047"/>
              <a:gd name="connsiteY12" fmla="*/ 96984 h 601931"/>
              <a:gd name="connsiteX13" fmla="*/ 810927 w 813047"/>
              <a:gd name="connsiteY13" fmla="*/ 1734 h 60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3047" h="601931">
                <a:moveTo>
                  <a:pt x="810927" y="1734"/>
                </a:moveTo>
                <a:cubicBezTo>
                  <a:pt x="789760" y="17080"/>
                  <a:pt x="590264" y="147255"/>
                  <a:pt x="525177" y="189059"/>
                </a:cubicBezTo>
                <a:cubicBezTo>
                  <a:pt x="460089" y="230863"/>
                  <a:pt x="405585" y="253088"/>
                  <a:pt x="420402" y="252559"/>
                </a:cubicBezTo>
                <a:cubicBezTo>
                  <a:pt x="435219" y="252030"/>
                  <a:pt x="635244" y="168951"/>
                  <a:pt x="614077" y="185884"/>
                </a:cubicBezTo>
                <a:cubicBezTo>
                  <a:pt x="592910" y="202817"/>
                  <a:pt x="369602" y="308122"/>
                  <a:pt x="293402" y="354159"/>
                </a:cubicBezTo>
                <a:cubicBezTo>
                  <a:pt x="217202" y="400197"/>
                  <a:pt x="178044" y="446763"/>
                  <a:pt x="156877" y="462109"/>
                </a:cubicBezTo>
                <a:cubicBezTo>
                  <a:pt x="135710" y="477455"/>
                  <a:pt x="192331" y="422951"/>
                  <a:pt x="166402" y="446234"/>
                </a:cubicBezTo>
                <a:cubicBezTo>
                  <a:pt x="140473" y="469517"/>
                  <a:pt x="10827" y="598105"/>
                  <a:pt x="1302" y="601809"/>
                </a:cubicBezTo>
                <a:cubicBezTo>
                  <a:pt x="-8223" y="605513"/>
                  <a:pt x="35169" y="524551"/>
                  <a:pt x="109252" y="468459"/>
                </a:cubicBezTo>
                <a:cubicBezTo>
                  <a:pt x="183335" y="412367"/>
                  <a:pt x="392356" y="295951"/>
                  <a:pt x="445802" y="265259"/>
                </a:cubicBezTo>
                <a:cubicBezTo>
                  <a:pt x="499248" y="234567"/>
                  <a:pt x="406115" y="304946"/>
                  <a:pt x="429927" y="284309"/>
                </a:cubicBezTo>
                <a:cubicBezTo>
                  <a:pt x="453739" y="263672"/>
                  <a:pt x="551635" y="172655"/>
                  <a:pt x="588677" y="141434"/>
                </a:cubicBezTo>
                <a:cubicBezTo>
                  <a:pt x="625719" y="110213"/>
                  <a:pt x="615664" y="116563"/>
                  <a:pt x="652177" y="96984"/>
                </a:cubicBezTo>
                <a:cubicBezTo>
                  <a:pt x="688689" y="77405"/>
                  <a:pt x="832094" y="-13612"/>
                  <a:pt x="810927" y="1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B32B0FA-02C2-E9CB-5E02-C6A46ECB908F}"/>
              </a:ext>
            </a:extLst>
          </p:cNvPr>
          <p:cNvSpPr/>
          <p:nvPr/>
        </p:nvSpPr>
        <p:spPr>
          <a:xfrm>
            <a:off x="4784677" y="3901959"/>
            <a:ext cx="182275" cy="571859"/>
          </a:xfrm>
          <a:custGeom>
            <a:avLst/>
            <a:gdLst>
              <a:gd name="connsiteX0" fmla="*/ 117523 w 182275"/>
              <a:gd name="connsiteY0" fmla="*/ 116 h 571859"/>
              <a:gd name="connsiteX1" fmla="*/ 127048 w 182275"/>
              <a:gd name="connsiteY1" fmla="*/ 235066 h 571859"/>
              <a:gd name="connsiteX2" fmla="*/ 181023 w 182275"/>
              <a:gd name="connsiteY2" fmla="*/ 155691 h 571859"/>
              <a:gd name="connsiteX3" fmla="*/ 66723 w 182275"/>
              <a:gd name="connsiteY3" fmla="*/ 406516 h 571859"/>
              <a:gd name="connsiteX4" fmla="*/ 48 w 182275"/>
              <a:gd name="connsiteY4" fmla="*/ 568441 h 571859"/>
              <a:gd name="connsiteX5" fmla="*/ 57198 w 182275"/>
              <a:gd name="connsiteY5" fmla="*/ 498591 h 571859"/>
              <a:gd name="connsiteX6" fmla="*/ 127048 w 182275"/>
              <a:gd name="connsiteY6" fmla="*/ 289041 h 571859"/>
              <a:gd name="connsiteX7" fmla="*/ 123873 w 182275"/>
              <a:gd name="connsiteY7" fmla="*/ 269991 h 571859"/>
              <a:gd name="connsiteX8" fmla="*/ 117523 w 182275"/>
              <a:gd name="connsiteY8" fmla="*/ 116 h 5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75" h="571859">
                <a:moveTo>
                  <a:pt x="117523" y="116"/>
                </a:moveTo>
                <a:cubicBezTo>
                  <a:pt x="118052" y="-5705"/>
                  <a:pt x="116465" y="209137"/>
                  <a:pt x="127048" y="235066"/>
                </a:cubicBezTo>
                <a:cubicBezTo>
                  <a:pt x="137631" y="260995"/>
                  <a:pt x="191077" y="127116"/>
                  <a:pt x="181023" y="155691"/>
                </a:cubicBezTo>
                <a:cubicBezTo>
                  <a:pt x="170969" y="184266"/>
                  <a:pt x="96885" y="337724"/>
                  <a:pt x="66723" y="406516"/>
                </a:cubicBezTo>
                <a:cubicBezTo>
                  <a:pt x="36561" y="475308"/>
                  <a:pt x="1635" y="553095"/>
                  <a:pt x="48" y="568441"/>
                </a:cubicBezTo>
                <a:cubicBezTo>
                  <a:pt x="-1540" y="583787"/>
                  <a:pt x="36031" y="545158"/>
                  <a:pt x="57198" y="498591"/>
                </a:cubicBezTo>
                <a:cubicBezTo>
                  <a:pt x="78365" y="452024"/>
                  <a:pt x="115936" y="327141"/>
                  <a:pt x="127048" y="289041"/>
                </a:cubicBezTo>
                <a:cubicBezTo>
                  <a:pt x="138160" y="250941"/>
                  <a:pt x="122815" y="314970"/>
                  <a:pt x="123873" y="269991"/>
                </a:cubicBezTo>
                <a:cubicBezTo>
                  <a:pt x="124931" y="225012"/>
                  <a:pt x="116994" y="5937"/>
                  <a:pt x="117523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83399E7-20E6-C2A1-7203-89D50CC2D2AC}"/>
              </a:ext>
            </a:extLst>
          </p:cNvPr>
          <p:cNvSpPr/>
          <p:nvPr/>
        </p:nvSpPr>
        <p:spPr>
          <a:xfrm>
            <a:off x="5479650" y="3580721"/>
            <a:ext cx="92475" cy="255714"/>
          </a:xfrm>
          <a:custGeom>
            <a:avLst/>
            <a:gdLst>
              <a:gd name="connsiteX0" fmla="*/ 92475 w 92475"/>
              <a:gd name="connsiteY0" fmla="*/ 679 h 255714"/>
              <a:gd name="connsiteX1" fmla="*/ 13100 w 92475"/>
              <a:gd name="connsiteY1" fmla="*/ 149904 h 255714"/>
              <a:gd name="connsiteX2" fmla="*/ 400 w 92475"/>
              <a:gd name="connsiteY2" fmla="*/ 254679 h 255714"/>
              <a:gd name="connsiteX3" fmla="*/ 16275 w 92475"/>
              <a:gd name="connsiteY3" fmla="*/ 86404 h 255714"/>
              <a:gd name="connsiteX4" fmla="*/ 9925 w 92475"/>
              <a:gd name="connsiteY4" fmla="*/ 64179 h 255714"/>
              <a:gd name="connsiteX5" fmla="*/ 13100 w 92475"/>
              <a:gd name="connsiteY5" fmla="*/ 92754 h 255714"/>
              <a:gd name="connsiteX6" fmla="*/ 92475 w 92475"/>
              <a:gd name="connsiteY6" fmla="*/ 679 h 2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75" h="255714">
                <a:moveTo>
                  <a:pt x="92475" y="679"/>
                </a:moveTo>
                <a:cubicBezTo>
                  <a:pt x="92475" y="10204"/>
                  <a:pt x="28446" y="107571"/>
                  <a:pt x="13100" y="149904"/>
                </a:cubicBezTo>
                <a:cubicBezTo>
                  <a:pt x="-2246" y="192237"/>
                  <a:pt x="-129" y="265262"/>
                  <a:pt x="400" y="254679"/>
                </a:cubicBezTo>
                <a:cubicBezTo>
                  <a:pt x="929" y="244096"/>
                  <a:pt x="14687" y="118154"/>
                  <a:pt x="16275" y="86404"/>
                </a:cubicBezTo>
                <a:cubicBezTo>
                  <a:pt x="17863" y="54654"/>
                  <a:pt x="10454" y="63121"/>
                  <a:pt x="9925" y="64179"/>
                </a:cubicBezTo>
                <a:cubicBezTo>
                  <a:pt x="9396" y="65237"/>
                  <a:pt x="1458" y="100692"/>
                  <a:pt x="13100" y="92754"/>
                </a:cubicBezTo>
                <a:cubicBezTo>
                  <a:pt x="24742" y="84817"/>
                  <a:pt x="92475" y="-8846"/>
                  <a:pt x="92475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6130393-0226-FDA8-8C84-CD2F7BF477F9}"/>
              </a:ext>
            </a:extLst>
          </p:cNvPr>
          <p:cNvSpPr/>
          <p:nvPr/>
        </p:nvSpPr>
        <p:spPr>
          <a:xfrm>
            <a:off x="5783518" y="3625845"/>
            <a:ext cx="1066403" cy="1117057"/>
          </a:xfrm>
          <a:custGeom>
            <a:avLst/>
            <a:gdLst>
              <a:gd name="connsiteX0" fmla="*/ 1332 w 1066403"/>
              <a:gd name="connsiteY0" fmla="*/ 53980 h 1117057"/>
              <a:gd name="connsiteX1" fmla="*/ 369632 w 1066403"/>
              <a:gd name="connsiteY1" fmla="*/ 31755 h 1117057"/>
              <a:gd name="connsiteX2" fmla="*/ 302957 w 1066403"/>
              <a:gd name="connsiteY2" fmla="*/ 31755 h 1117057"/>
              <a:gd name="connsiteX3" fmla="*/ 623632 w 1066403"/>
              <a:gd name="connsiteY3" fmla="*/ 111130 h 1117057"/>
              <a:gd name="connsiteX4" fmla="*/ 595057 w 1066403"/>
              <a:gd name="connsiteY4" fmla="*/ 120655 h 1117057"/>
              <a:gd name="connsiteX5" fmla="*/ 680782 w 1066403"/>
              <a:gd name="connsiteY5" fmla="*/ 219080 h 1117057"/>
              <a:gd name="connsiteX6" fmla="*/ 833182 w 1066403"/>
              <a:gd name="connsiteY6" fmla="*/ 396880 h 1117057"/>
              <a:gd name="connsiteX7" fmla="*/ 1052257 w 1066403"/>
              <a:gd name="connsiteY7" fmla="*/ 1066805 h 1117057"/>
              <a:gd name="connsiteX8" fmla="*/ 1020507 w 1066403"/>
              <a:gd name="connsiteY8" fmla="*/ 987430 h 1117057"/>
              <a:gd name="connsiteX9" fmla="*/ 823657 w 1066403"/>
              <a:gd name="connsiteY9" fmla="*/ 339730 h 1117057"/>
              <a:gd name="connsiteX10" fmla="*/ 683957 w 1066403"/>
              <a:gd name="connsiteY10" fmla="*/ 219080 h 1117057"/>
              <a:gd name="connsiteX11" fmla="*/ 398207 w 1066403"/>
              <a:gd name="connsiteY11" fmla="*/ 28580 h 1117057"/>
              <a:gd name="connsiteX12" fmla="*/ 375982 w 1066403"/>
              <a:gd name="connsiteY12" fmla="*/ 44455 h 1117057"/>
              <a:gd name="connsiteX13" fmla="*/ 248982 w 1066403"/>
              <a:gd name="connsiteY13" fmla="*/ 5 h 1117057"/>
              <a:gd name="connsiteX14" fmla="*/ 1332 w 1066403"/>
              <a:gd name="connsiteY14" fmla="*/ 53980 h 11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403" h="1117057">
                <a:moveTo>
                  <a:pt x="1332" y="53980"/>
                </a:moveTo>
                <a:cubicBezTo>
                  <a:pt x="21440" y="59272"/>
                  <a:pt x="319361" y="35459"/>
                  <a:pt x="369632" y="31755"/>
                </a:cubicBezTo>
                <a:cubicBezTo>
                  <a:pt x="419903" y="28051"/>
                  <a:pt x="260624" y="18526"/>
                  <a:pt x="302957" y="31755"/>
                </a:cubicBezTo>
                <a:cubicBezTo>
                  <a:pt x="345290" y="44984"/>
                  <a:pt x="574949" y="96313"/>
                  <a:pt x="623632" y="111130"/>
                </a:cubicBezTo>
                <a:cubicBezTo>
                  <a:pt x="672315" y="125947"/>
                  <a:pt x="585532" y="102663"/>
                  <a:pt x="595057" y="120655"/>
                </a:cubicBezTo>
                <a:cubicBezTo>
                  <a:pt x="604582" y="138647"/>
                  <a:pt x="680782" y="219080"/>
                  <a:pt x="680782" y="219080"/>
                </a:cubicBezTo>
                <a:cubicBezTo>
                  <a:pt x="720469" y="265117"/>
                  <a:pt x="771269" y="255592"/>
                  <a:pt x="833182" y="396880"/>
                </a:cubicBezTo>
                <a:cubicBezTo>
                  <a:pt x="895095" y="538168"/>
                  <a:pt x="1021036" y="968380"/>
                  <a:pt x="1052257" y="1066805"/>
                </a:cubicBezTo>
                <a:cubicBezTo>
                  <a:pt x="1083478" y="1165230"/>
                  <a:pt x="1058607" y="1108609"/>
                  <a:pt x="1020507" y="987430"/>
                </a:cubicBezTo>
                <a:cubicBezTo>
                  <a:pt x="982407" y="866251"/>
                  <a:pt x="879749" y="467788"/>
                  <a:pt x="823657" y="339730"/>
                </a:cubicBezTo>
                <a:cubicBezTo>
                  <a:pt x="767565" y="211672"/>
                  <a:pt x="754865" y="270938"/>
                  <a:pt x="683957" y="219080"/>
                </a:cubicBezTo>
                <a:cubicBezTo>
                  <a:pt x="613049" y="167222"/>
                  <a:pt x="449536" y="57684"/>
                  <a:pt x="398207" y="28580"/>
                </a:cubicBezTo>
                <a:cubicBezTo>
                  <a:pt x="346878" y="-524"/>
                  <a:pt x="400853" y="49217"/>
                  <a:pt x="375982" y="44455"/>
                </a:cubicBezTo>
                <a:cubicBezTo>
                  <a:pt x="351111" y="39693"/>
                  <a:pt x="303486" y="-524"/>
                  <a:pt x="248982" y="5"/>
                </a:cubicBezTo>
                <a:cubicBezTo>
                  <a:pt x="194478" y="534"/>
                  <a:pt x="-18776" y="48688"/>
                  <a:pt x="1332" y="5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8F3EAAA-B634-2B9D-20D2-CEB5F5BF8D59}"/>
              </a:ext>
            </a:extLst>
          </p:cNvPr>
          <p:cNvSpPr/>
          <p:nvPr/>
        </p:nvSpPr>
        <p:spPr>
          <a:xfrm>
            <a:off x="5308339" y="4177661"/>
            <a:ext cx="207414" cy="1229912"/>
          </a:xfrm>
          <a:custGeom>
            <a:avLst/>
            <a:gdLst>
              <a:gd name="connsiteX0" fmla="*/ 89161 w 207414"/>
              <a:gd name="connsiteY0" fmla="*/ 639 h 1229912"/>
              <a:gd name="connsiteX1" fmla="*/ 54236 w 207414"/>
              <a:gd name="connsiteY1" fmla="*/ 353064 h 1229912"/>
              <a:gd name="connsiteX2" fmla="*/ 63761 w 207414"/>
              <a:gd name="connsiteY2" fmla="*/ 543564 h 1229912"/>
              <a:gd name="connsiteX3" fmla="*/ 60586 w 207414"/>
              <a:gd name="connsiteY3" fmla="*/ 495939 h 1229912"/>
              <a:gd name="connsiteX4" fmla="*/ 92336 w 207414"/>
              <a:gd name="connsiteY4" fmla="*/ 794389 h 1229912"/>
              <a:gd name="connsiteX5" fmla="*/ 197111 w 207414"/>
              <a:gd name="connsiteY5" fmla="*/ 1188089 h 1229912"/>
              <a:gd name="connsiteX6" fmla="*/ 181236 w 207414"/>
              <a:gd name="connsiteY6" fmla="*/ 1165864 h 1229912"/>
              <a:gd name="connsiteX7" fmla="*/ 261 w 207414"/>
              <a:gd name="connsiteY7" fmla="*/ 721364 h 1229912"/>
              <a:gd name="connsiteX8" fmla="*/ 139961 w 207414"/>
              <a:gd name="connsiteY8" fmla="*/ 959489 h 1229912"/>
              <a:gd name="connsiteX9" fmla="*/ 92336 w 207414"/>
              <a:gd name="connsiteY9" fmla="*/ 902339 h 1229912"/>
              <a:gd name="connsiteX10" fmla="*/ 117736 w 207414"/>
              <a:gd name="connsiteY10" fmla="*/ 911864 h 1229912"/>
              <a:gd name="connsiteX11" fmla="*/ 44711 w 207414"/>
              <a:gd name="connsiteY11" fmla="*/ 524514 h 1229912"/>
              <a:gd name="connsiteX12" fmla="*/ 28836 w 207414"/>
              <a:gd name="connsiteY12" fmla="*/ 213364 h 1229912"/>
              <a:gd name="connsiteX13" fmla="*/ 41536 w 207414"/>
              <a:gd name="connsiteY13" fmla="*/ 264164 h 1229912"/>
              <a:gd name="connsiteX14" fmla="*/ 89161 w 207414"/>
              <a:gd name="connsiteY14" fmla="*/ 639 h 12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14" h="1229912">
                <a:moveTo>
                  <a:pt x="89161" y="639"/>
                </a:moveTo>
                <a:cubicBezTo>
                  <a:pt x="91278" y="15456"/>
                  <a:pt x="58469" y="262577"/>
                  <a:pt x="54236" y="353064"/>
                </a:cubicBezTo>
                <a:cubicBezTo>
                  <a:pt x="50003" y="443551"/>
                  <a:pt x="62703" y="519752"/>
                  <a:pt x="63761" y="543564"/>
                </a:cubicBezTo>
                <a:cubicBezTo>
                  <a:pt x="64819" y="567376"/>
                  <a:pt x="55824" y="454135"/>
                  <a:pt x="60586" y="495939"/>
                </a:cubicBezTo>
                <a:cubicBezTo>
                  <a:pt x="65348" y="537743"/>
                  <a:pt x="69582" y="679031"/>
                  <a:pt x="92336" y="794389"/>
                </a:cubicBezTo>
                <a:cubicBezTo>
                  <a:pt x="115090" y="909747"/>
                  <a:pt x="197111" y="1188089"/>
                  <a:pt x="197111" y="1188089"/>
                </a:cubicBezTo>
                <a:cubicBezTo>
                  <a:pt x="211928" y="1250001"/>
                  <a:pt x="214044" y="1243652"/>
                  <a:pt x="181236" y="1165864"/>
                </a:cubicBezTo>
                <a:cubicBezTo>
                  <a:pt x="148428" y="1088076"/>
                  <a:pt x="7140" y="755760"/>
                  <a:pt x="261" y="721364"/>
                </a:cubicBezTo>
                <a:cubicBezTo>
                  <a:pt x="-6618" y="686968"/>
                  <a:pt x="124615" y="929327"/>
                  <a:pt x="139961" y="959489"/>
                </a:cubicBezTo>
                <a:cubicBezTo>
                  <a:pt x="155307" y="989652"/>
                  <a:pt x="96040" y="910276"/>
                  <a:pt x="92336" y="902339"/>
                </a:cubicBezTo>
                <a:cubicBezTo>
                  <a:pt x="88632" y="894402"/>
                  <a:pt x="125673" y="974835"/>
                  <a:pt x="117736" y="911864"/>
                </a:cubicBezTo>
                <a:cubicBezTo>
                  <a:pt x="109799" y="848893"/>
                  <a:pt x="59528" y="640931"/>
                  <a:pt x="44711" y="524514"/>
                </a:cubicBezTo>
                <a:cubicBezTo>
                  <a:pt x="29894" y="408097"/>
                  <a:pt x="29365" y="256756"/>
                  <a:pt x="28836" y="213364"/>
                </a:cubicBezTo>
                <a:cubicBezTo>
                  <a:pt x="28307" y="169972"/>
                  <a:pt x="30953" y="295385"/>
                  <a:pt x="41536" y="264164"/>
                </a:cubicBezTo>
                <a:cubicBezTo>
                  <a:pt x="52119" y="232943"/>
                  <a:pt x="87044" y="-14178"/>
                  <a:pt x="89161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1D668F2-D540-F5C0-453E-7FDFB4D7F852}"/>
              </a:ext>
            </a:extLst>
          </p:cNvPr>
          <p:cNvSpPr/>
          <p:nvPr/>
        </p:nvSpPr>
        <p:spPr>
          <a:xfrm>
            <a:off x="6814130" y="4730097"/>
            <a:ext cx="77428" cy="1384985"/>
          </a:xfrm>
          <a:custGeom>
            <a:avLst/>
            <a:gdLst>
              <a:gd name="connsiteX0" fmla="*/ 5770 w 77428"/>
              <a:gd name="connsiteY0" fmla="*/ 3828 h 1384985"/>
              <a:gd name="connsiteX1" fmla="*/ 47045 w 77428"/>
              <a:gd name="connsiteY1" fmla="*/ 629303 h 1384985"/>
              <a:gd name="connsiteX2" fmla="*/ 59745 w 77428"/>
              <a:gd name="connsiteY2" fmla="*/ 603903 h 1384985"/>
              <a:gd name="connsiteX3" fmla="*/ 62920 w 77428"/>
              <a:gd name="connsiteY3" fmla="*/ 1013478 h 1384985"/>
              <a:gd name="connsiteX4" fmla="*/ 47045 w 77428"/>
              <a:gd name="connsiteY4" fmla="*/ 1251603 h 1384985"/>
              <a:gd name="connsiteX5" fmla="*/ 53395 w 77428"/>
              <a:gd name="connsiteY5" fmla="*/ 1134128 h 1384985"/>
              <a:gd name="connsiteX6" fmla="*/ 56570 w 77428"/>
              <a:gd name="connsiteY6" fmla="*/ 1384953 h 1384985"/>
              <a:gd name="connsiteX7" fmla="*/ 75620 w 77428"/>
              <a:gd name="connsiteY7" fmla="*/ 1115078 h 1384985"/>
              <a:gd name="connsiteX8" fmla="*/ 5770 w 77428"/>
              <a:gd name="connsiteY8" fmla="*/ 400703 h 1384985"/>
              <a:gd name="connsiteX9" fmla="*/ 5770 w 77428"/>
              <a:gd name="connsiteY9" fmla="*/ 3828 h 13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28" h="1384985">
                <a:moveTo>
                  <a:pt x="5770" y="3828"/>
                </a:moveTo>
                <a:cubicBezTo>
                  <a:pt x="12649" y="41928"/>
                  <a:pt x="38049" y="529291"/>
                  <a:pt x="47045" y="629303"/>
                </a:cubicBezTo>
                <a:cubicBezTo>
                  <a:pt x="56041" y="729315"/>
                  <a:pt x="57099" y="539874"/>
                  <a:pt x="59745" y="603903"/>
                </a:cubicBezTo>
                <a:cubicBezTo>
                  <a:pt x="62391" y="667932"/>
                  <a:pt x="65037" y="905528"/>
                  <a:pt x="62920" y="1013478"/>
                </a:cubicBezTo>
                <a:cubicBezTo>
                  <a:pt x="60803" y="1121428"/>
                  <a:pt x="48633" y="1231495"/>
                  <a:pt x="47045" y="1251603"/>
                </a:cubicBezTo>
                <a:cubicBezTo>
                  <a:pt x="45458" y="1271711"/>
                  <a:pt x="51808" y="1111903"/>
                  <a:pt x="53395" y="1134128"/>
                </a:cubicBezTo>
                <a:cubicBezTo>
                  <a:pt x="54982" y="1156353"/>
                  <a:pt x="52866" y="1388128"/>
                  <a:pt x="56570" y="1384953"/>
                </a:cubicBezTo>
                <a:cubicBezTo>
                  <a:pt x="60274" y="1381778"/>
                  <a:pt x="84087" y="1279120"/>
                  <a:pt x="75620" y="1115078"/>
                </a:cubicBezTo>
                <a:cubicBezTo>
                  <a:pt x="67153" y="951036"/>
                  <a:pt x="14237" y="581149"/>
                  <a:pt x="5770" y="400703"/>
                </a:cubicBezTo>
                <a:cubicBezTo>
                  <a:pt x="-2697" y="220257"/>
                  <a:pt x="-1109" y="-34272"/>
                  <a:pt x="5770" y="3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73C1A05-54CD-DEB9-8F7A-902CA8648AE2}"/>
              </a:ext>
            </a:extLst>
          </p:cNvPr>
          <p:cNvSpPr/>
          <p:nvPr/>
        </p:nvSpPr>
        <p:spPr>
          <a:xfrm>
            <a:off x="5518149" y="5429228"/>
            <a:ext cx="173808" cy="1032342"/>
          </a:xfrm>
          <a:custGeom>
            <a:avLst/>
            <a:gdLst>
              <a:gd name="connsiteX0" fmla="*/ 1 w 173808"/>
              <a:gd name="connsiteY0" fmla="*/ 22 h 1032342"/>
              <a:gd name="connsiteX1" fmla="*/ 158751 w 173808"/>
              <a:gd name="connsiteY1" fmla="*/ 390547 h 1032342"/>
              <a:gd name="connsiteX2" fmla="*/ 165101 w 173808"/>
              <a:gd name="connsiteY2" fmla="*/ 355622 h 1032342"/>
              <a:gd name="connsiteX3" fmla="*/ 139701 w 173808"/>
              <a:gd name="connsiteY3" fmla="*/ 695347 h 1032342"/>
              <a:gd name="connsiteX4" fmla="*/ 168276 w 173808"/>
              <a:gd name="connsiteY4" fmla="*/ 669947 h 1032342"/>
              <a:gd name="connsiteX5" fmla="*/ 149226 w 173808"/>
              <a:gd name="connsiteY5" fmla="*/ 1019197 h 1032342"/>
              <a:gd name="connsiteX6" fmla="*/ 155576 w 173808"/>
              <a:gd name="connsiteY6" fmla="*/ 901722 h 1032342"/>
              <a:gd name="connsiteX7" fmla="*/ 136526 w 173808"/>
              <a:gd name="connsiteY7" fmla="*/ 374672 h 1032342"/>
              <a:gd name="connsiteX8" fmla="*/ 155576 w 173808"/>
              <a:gd name="connsiteY8" fmla="*/ 409597 h 1032342"/>
              <a:gd name="connsiteX9" fmla="*/ 1 w 173808"/>
              <a:gd name="connsiteY9" fmla="*/ 22 h 10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808" h="1032342">
                <a:moveTo>
                  <a:pt x="1" y="22"/>
                </a:moveTo>
                <a:cubicBezTo>
                  <a:pt x="530" y="-3153"/>
                  <a:pt x="131234" y="331280"/>
                  <a:pt x="158751" y="390547"/>
                </a:cubicBezTo>
                <a:cubicBezTo>
                  <a:pt x="186268" y="449814"/>
                  <a:pt x="168276" y="304822"/>
                  <a:pt x="165101" y="355622"/>
                </a:cubicBezTo>
                <a:cubicBezTo>
                  <a:pt x="161926" y="406422"/>
                  <a:pt x="139172" y="642960"/>
                  <a:pt x="139701" y="695347"/>
                </a:cubicBezTo>
                <a:cubicBezTo>
                  <a:pt x="140230" y="747734"/>
                  <a:pt x="166689" y="615972"/>
                  <a:pt x="168276" y="669947"/>
                </a:cubicBezTo>
                <a:cubicBezTo>
                  <a:pt x="169864" y="723922"/>
                  <a:pt x="151343" y="980568"/>
                  <a:pt x="149226" y="1019197"/>
                </a:cubicBezTo>
                <a:cubicBezTo>
                  <a:pt x="147109" y="1057826"/>
                  <a:pt x="157693" y="1009143"/>
                  <a:pt x="155576" y="901722"/>
                </a:cubicBezTo>
                <a:cubicBezTo>
                  <a:pt x="153459" y="794301"/>
                  <a:pt x="136526" y="456693"/>
                  <a:pt x="136526" y="374672"/>
                </a:cubicBezTo>
                <a:cubicBezTo>
                  <a:pt x="136526" y="292651"/>
                  <a:pt x="177272" y="466747"/>
                  <a:pt x="155576" y="409597"/>
                </a:cubicBezTo>
                <a:cubicBezTo>
                  <a:pt x="133880" y="352447"/>
                  <a:pt x="-528" y="3197"/>
                  <a:pt x="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03381D53-03CE-F0C3-E4CC-B46C567B2322}"/>
              </a:ext>
            </a:extLst>
          </p:cNvPr>
          <p:cNvSpPr/>
          <p:nvPr/>
        </p:nvSpPr>
        <p:spPr>
          <a:xfrm>
            <a:off x="6798562" y="6085426"/>
            <a:ext cx="82433" cy="1328085"/>
          </a:xfrm>
          <a:custGeom>
            <a:avLst/>
            <a:gdLst>
              <a:gd name="connsiteX0" fmla="*/ 37213 w 82433"/>
              <a:gd name="connsiteY0" fmla="*/ 16924 h 1328085"/>
              <a:gd name="connsiteX1" fmla="*/ 78488 w 82433"/>
              <a:gd name="connsiteY1" fmla="*/ 559849 h 1328085"/>
              <a:gd name="connsiteX2" fmla="*/ 72138 w 82433"/>
              <a:gd name="connsiteY2" fmla="*/ 550324 h 1328085"/>
              <a:gd name="connsiteX3" fmla="*/ 2288 w 82433"/>
              <a:gd name="connsiteY3" fmla="*/ 1277399 h 1328085"/>
              <a:gd name="connsiteX4" fmla="*/ 18163 w 82433"/>
              <a:gd name="connsiteY4" fmla="*/ 1175799 h 1328085"/>
              <a:gd name="connsiteX5" fmla="*/ 30863 w 82433"/>
              <a:gd name="connsiteY5" fmla="*/ 448724 h 1328085"/>
              <a:gd name="connsiteX6" fmla="*/ 37213 w 82433"/>
              <a:gd name="connsiteY6" fmla="*/ 642399 h 1328085"/>
              <a:gd name="connsiteX7" fmla="*/ 59438 w 82433"/>
              <a:gd name="connsiteY7" fmla="*/ 448724 h 1328085"/>
              <a:gd name="connsiteX8" fmla="*/ 68963 w 82433"/>
              <a:gd name="connsiteY8" fmla="*/ 162974 h 1328085"/>
              <a:gd name="connsiteX9" fmla="*/ 37213 w 82433"/>
              <a:gd name="connsiteY9" fmla="*/ 16924 h 132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433" h="1328085">
                <a:moveTo>
                  <a:pt x="37213" y="16924"/>
                </a:moveTo>
                <a:cubicBezTo>
                  <a:pt x="38800" y="83070"/>
                  <a:pt x="72667" y="470949"/>
                  <a:pt x="78488" y="559849"/>
                </a:cubicBezTo>
                <a:cubicBezTo>
                  <a:pt x="84309" y="648749"/>
                  <a:pt x="84838" y="430732"/>
                  <a:pt x="72138" y="550324"/>
                </a:cubicBezTo>
                <a:cubicBezTo>
                  <a:pt x="59438" y="669916"/>
                  <a:pt x="11284" y="1173153"/>
                  <a:pt x="2288" y="1277399"/>
                </a:cubicBezTo>
                <a:cubicBezTo>
                  <a:pt x="-6708" y="1381645"/>
                  <a:pt x="13401" y="1313911"/>
                  <a:pt x="18163" y="1175799"/>
                </a:cubicBezTo>
                <a:cubicBezTo>
                  <a:pt x="22925" y="1037687"/>
                  <a:pt x="27688" y="537624"/>
                  <a:pt x="30863" y="448724"/>
                </a:cubicBezTo>
                <a:cubicBezTo>
                  <a:pt x="34038" y="359824"/>
                  <a:pt x="32451" y="642399"/>
                  <a:pt x="37213" y="642399"/>
                </a:cubicBezTo>
                <a:cubicBezTo>
                  <a:pt x="41975" y="642399"/>
                  <a:pt x="54146" y="528628"/>
                  <a:pt x="59438" y="448724"/>
                </a:cubicBezTo>
                <a:cubicBezTo>
                  <a:pt x="64730" y="368820"/>
                  <a:pt x="70021" y="230707"/>
                  <a:pt x="68963" y="162974"/>
                </a:cubicBezTo>
                <a:cubicBezTo>
                  <a:pt x="67905" y="95241"/>
                  <a:pt x="35626" y="-49222"/>
                  <a:pt x="37213" y="16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32608A8-04CF-520D-9EF2-E4E76E858071}"/>
              </a:ext>
            </a:extLst>
          </p:cNvPr>
          <p:cNvSpPr/>
          <p:nvPr/>
        </p:nvSpPr>
        <p:spPr>
          <a:xfrm>
            <a:off x="6705596" y="7471597"/>
            <a:ext cx="84136" cy="530368"/>
          </a:xfrm>
          <a:custGeom>
            <a:avLst/>
            <a:gdLst>
              <a:gd name="connsiteX0" fmla="*/ 82554 w 84136"/>
              <a:gd name="connsiteY0" fmla="*/ 2353 h 530368"/>
              <a:gd name="connsiteX1" fmla="*/ 28579 w 84136"/>
              <a:gd name="connsiteY1" fmla="*/ 389703 h 530368"/>
              <a:gd name="connsiteX2" fmla="*/ 82554 w 84136"/>
              <a:gd name="connsiteY2" fmla="*/ 526228 h 530368"/>
              <a:gd name="connsiteX3" fmla="*/ 63504 w 84136"/>
              <a:gd name="connsiteY3" fmla="*/ 472253 h 530368"/>
              <a:gd name="connsiteX4" fmla="*/ 4 w 84136"/>
              <a:gd name="connsiteY4" fmla="*/ 246828 h 530368"/>
              <a:gd name="connsiteX5" fmla="*/ 66679 w 84136"/>
              <a:gd name="connsiteY5" fmla="*/ 332553 h 530368"/>
              <a:gd name="connsiteX6" fmla="*/ 53979 w 84136"/>
              <a:gd name="connsiteY6" fmla="*/ 230953 h 530368"/>
              <a:gd name="connsiteX7" fmla="*/ 82554 w 84136"/>
              <a:gd name="connsiteY7" fmla="*/ 2353 h 53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36" h="530368">
                <a:moveTo>
                  <a:pt x="82554" y="2353"/>
                </a:moveTo>
                <a:cubicBezTo>
                  <a:pt x="78321" y="28811"/>
                  <a:pt x="28579" y="302391"/>
                  <a:pt x="28579" y="389703"/>
                </a:cubicBezTo>
                <a:cubicBezTo>
                  <a:pt x="28579" y="477015"/>
                  <a:pt x="76733" y="512470"/>
                  <a:pt x="82554" y="526228"/>
                </a:cubicBezTo>
                <a:cubicBezTo>
                  <a:pt x="88375" y="539986"/>
                  <a:pt x="77262" y="518820"/>
                  <a:pt x="63504" y="472253"/>
                </a:cubicBezTo>
                <a:cubicBezTo>
                  <a:pt x="49746" y="425686"/>
                  <a:pt x="-525" y="270111"/>
                  <a:pt x="4" y="246828"/>
                </a:cubicBezTo>
                <a:cubicBezTo>
                  <a:pt x="533" y="223545"/>
                  <a:pt x="57683" y="335199"/>
                  <a:pt x="66679" y="332553"/>
                </a:cubicBezTo>
                <a:cubicBezTo>
                  <a:pt x="75675" y="329907"/>
                  <a:pt x="52921" y="281753"/>
                  <a:pt x="53979" y="230953"/>
                </a:cubicBezTo>
                <a:cubicBezTo>
                  <a:pt x="55037" y="180153"/>
                  <a:pt x="86787" y="-24105"/>
                  <a:pt x="82554" y="2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8BFE8B71-C29B-43AB-F782-FE13D9CA5C82}"/>
              </a:ext>
            </a:extLst>
          </p:cNvPr>
          <p:cNvSpPr/>
          <p:nvPr/>
        </p:nvSpPr>
        <p:spPr>
          <a:xfrm>
            <a:off x="6397286" y="8067169"/>
            <a:ext cx="362633" cy="511200"/>
          </a:xfrm>
          <a:custGeom>
            <a:avLst/>
            <a:gdLst>
              <a:gd name="connsiteX0" fmla="*/ 362289 w 362633"/>
              <a:gd name="connsiteY0" fmla="*/ 506 h 511200"/>
              <a:gd name="connsiteX1" fmla="*/ 295614 w 362633"/>
              <a:gd name="connsiteY1" fmla="*/ 248156 h 511200"/>
              <a:gd name="connsiteX2" fmla="*/ 3514 w 362633"/>
              <a:gd name="connsiteY2" fmla="*/ 508506 h 511200"/>
              <a:gd name="connsiteX3" fmla="*/ 143214 w 362633"/>
              <a:gd name="connsiteY3" fmla="*/ 378331 h 511200"/>
              <a:gd name="connsiteX4" fmla="*/ 279739 w 362633"/>
              <a:gd name="connsiteY4" fmla="*/ 289431 h 511200"/>
              <a:gd name="connsiteX5" fmla="*/ 219414 w 362633"/>
              <a:gd name="connsiteY5" fmla="*/ 308481 h 511200"/>
              <a:gd name="connsiteX6" fmla="*/ 270214 w 362633"/>
              <a:gd name="connsiteY6" fmla="*/ 225931 h 511200"/>
              <a:gd name="connsiteX7" fmla="*/ 314664 w 362633"/>
              <a:gd name="connsiteY7" fmla="*/ 184656 h 511200"/>
              <a:gd name="connsiteX8" fmla="*/ 295614 w 362633"/>
              <a:gd name="connsiteY8" fmla="*/ 229106 h 511200"/>
              <a:gd name="connsiteX9" fmla="*/ 321014 w 362633"/>
              <a:gd name="connsiteY9" fmla="*/ 184656 h 511200"/>
              <a:gd name="connsiteX10" fmla="*/ 362289 w 362633"/>
              <a:gd name="connsiteY10" fmla="*/ 506 h 5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633" h="511200">
                <a:moveTo>
                  <a:pt x="362289" y="506"/>
                </a:moveTo>
                <a:cubicBezTo>
                  <a:pt x="358056" y="11089"/>
                  <a:pt x="355410" y="163489"/>
                  <a:pt x="295614" y="248156"/>
                </a:cubicBezTo>
                <a:cubicBezTo>
                  <a:pt x="235818" y="332823"/>
                  <a:pt x="28914" y="486810"/>
                  <a:pt x="3514" y="508506"/>
                </a:cubicBezTo>
                <a:cubicBezTo>
                  <a:pt x="-21886" y="530202"/>
                  <a:pt x="97177" y="414843"/>
                  <a:pt x="143214" y="378331"/>
                </a:cubicBezTo>
                <a:cubicBezTo>
                  <a:pt x="189251" y="341819"/>
                  <a:pt x="267039" y="301073"/>
                  <a:pt x="279739" y="289431"/>
                </a:cubicBezTo>
                <a:cubicBezTo>
                  <a:pt x="292439" y="277789"/>
                  <a:pt x="221001" y="319064"/>
                  <a:pt x="219414" y="308481"/>
                </a:cubicBezTo>
                <a:cubicBezTo>
                  <a:pt x="217826" y="297898"/>
                  <a:pt x="254339" y="246569"/>
                  <a:pt x="270214" y="225931"/>
                </a:cubicBezTo>
                <a:cubicBezTo>
                  <a:pt x="286089" y="205294"/>
                  <a:pt x="310431" y="184127"/>
                  <a:pt x="314664" y="184656"/>
                </a:cubicBezTo>
                <a:cubicBezTo>
                  <a:pt x="318897" y="185185"/>
                  <a:pt x="294556" y="229106"/>
                  <a:pt x="295614" y="229106"/>
                </a:cubicBezTo>
                <a:cubicBezTo>
                  <a:pt x="296672" y="229106"/>
                  <a:pt x="311489" y="221168"/>
                  <a:pt x="321014" y="184656"/>
                </a:cubicBezTo>
                <a:cubicBezTo>
                  <a:pt x="330539" y="148144"/>
                  <a:pt x="366522" y="-10077"/>
                  <a:pt x="362289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EAD9AF5-731B-71AC-0A01-58E1516576FE}"/>
              </a:ext>
            </a:extLst>
          </p:cNvPr>
          <p:cNvSpPr/>
          <p:nvPr/>
        </p:nvSpPr>
        <p:spPr>
          <a:xfrm>
            <a:off x="6375373" y="8501873"/>
            <a:ext cx="175750" cy="453901"/>
          </a:xfrm>
          <a:custGeom>
            <a:avLst/>
            <a:gdLst>
              <a:gd name="connsiteX0" fmla="*/ 168302 w 175750"/>
              <a:gd name="connsiteY0" fmla="*/ 16652 h 453901"/>
              <a:gd name="connsiteX1" fmla="*/ 25427 w 175750"/>
              <a:gd name="connsiteY1" fmla="*/ 378602 h 453901"/>
              <a:gd name="connsiteX2" fmla="*/ 3202 w 175750"/>
              <a:gd name="connsiteY2" fmla="*/ 438927 h 453901"/>
              <a:gd name="connsiteX3" fmla="*/ 63527 w 175750"/>
              <a:gd name="connsiteY3" fmla="*/ 178577 h 453901"/>
              <a:gd name="connsiteX4" fmla="*/ 50827 w 175750"/>
              <a:gd name="connsiteY4" fmla="*/ 273827 h 453901"/>
              <a:gd name="connsiteX5" fmla="*/ 95277 w 175750"/>
              <a:gd name="connsiteY5" fmla="*/ 153177 h 453901"/>
              <a:gd name="connsiteX6" fmla="*/ 149252 w 175750"/>
              <a:gd name="connsiteY6" fmla="*/ 67452 h 453901"/>
              <a:gd name="connsiteX7" fmla="*/ 168302 w 175750"/>
              <a:gd name="connsiteY7" fmla="*/ 16652 h 4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750" h="453901">
                <a:moveTo>
                  <a:pt x="168302" y="16652"/>
                </a:moveTo>
                <a:cubicBezTo>
                  <a:pt x="147664" y="68510"/>
                  <a:pt x="52944" y="308223"/>
                  <a:pt x="25427" y="378602"/>
                </a:cubicBezTo>
                <a:cubicBezTo>
                  <a:pt x="-2090" y="448981"/>
                  <a:pt x="-3148" y="472265"/>
                  <a:pt x="3202" y="438927"/>
                </a:cubicBezTo>
                <a:cubicBezTo>
                  <a:pt x="9552" y="405590"/>
                  <a:pt x="55590" y="206093"/>
                  <a:pt x="63527" y="178577"/>
                </a:cubicBezTo>
                <a:cubicBezTo>
                  <a:pt x="71464" y="151061"/>
                  <a:pt x="45535" y="278060"/>
                  <a:pt x="50827" y="273827"/>
                </a:cubicBezTo>
                <a:cubicBezTo>
                  <a:pt x="56119" y="269594"/>
                  <a:pt x="78873" y="187573"/>
                  <a:pt x="95277" y="153177"/>
                </a:cubicBezTo>
                <a:cubicBezTo>
                  <a:pt x="111681" y="118781"/>
                  <a:pt x="137081" y="85973"/>
                  <a:pt x="149252" y="67452"/>
                </a:cubicBezTo>
                <a:cubicBezTo>
                  <a:pt x="161423" y="48931"/>
                  <a:pt x="188940" y="-35206"/>
                  <a:pt x="168302" y="16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4E3D6BB-0E42-92DB-3BB3-DB88027924B8}"/>
              </a:ext>
            </a:extLst>
          </p:cNvPr>
          <p:cNvSpPr/>
          <p:nvPr/>
        </p:nvSpPr>
        <p:spPr>
          <a:xfrm>
            <a:off x="5619447" y="8940739"/>
            <a:ext cx="743798" cy="1067114"/>
          </a:xfrm>
          <a:custGeom>
            <a:avLst/>
            <a:gdLst>
              <a:gd name="connsiteX0" fmla="*/ 743253 w 743798"/>
              <a:gd name="connsiteY0" fmla="*/ 61 h 1067114"/>
              <a:gd name="connsiteX1" fmla="*/ 546403 w 743798"/>
              <a:gd name="connsiteY1" fmla="*/ 288986 h 1067114"/>
              <a:gd name="connsiteX2" fmla="*/ 467028 w 743798"/>
              <a:gd name="connsiteY2" fmla="*/ 476311 h 1067114"/>
              <a:gd name="connsiteX3" fmla="*/ 476553 w 743798"/>
              <a:gd name="connsiteY3" fmla="*/ 422336 h 1067114"/>
              <a:gd name="connsiteX4" fmla="*/ 352728 w 743798"/>
              <a:gd name="connsiteY4" fmla="*/ 628711 h 1067114"/>
              <a:gd name="connsiteX5" fmla="*/ 238428 w 743798"/>
              <a:gd name="connsiteY5" fmla="*/ 825561 h 1067114"/>
              <a:gd name="connsiteX6" fmla="*/ 303 w 743798"/>
              <a:gd name="connsiteY6" fmla="*/ 1066861 h 1067114"/>
              <a:gd name="connsiteX7" fmla="*/ 187628 w 743798"/>
              <a:gd name="connsiteY7" fmla="*/ 873186 h 1067114"/>
              <a:gd name="connsiteX8" fmla="*/ 146353 w 743798"/>
              <a:gd name="connsiteY8" fmla="*/ 943036 h 1067114"/>
              <a:gd name="connsiteX9" fmla="*/ 368603 w 743798"/>
              <a:gd name="connsiteY9" fmla="*/ 527111 h 1067114"/>
              <a:gd name="connsiteX10" fmla="*/ 422578 w 743798"/>
              <a:gd name="connsiteY10" fmla="*/ 508061 h 1067114"/>
              <a:gd name="connsiteX11" fmla="*/ 409878 w 743798"/>
              <a:gd name="connsiteY11" fmla="*/ 460436 h 1067114"/>
              <a:gd name="connsiteX12" fmla="*/ 546403 w 743798"/>
              <a:gd name="connsiteY12" fmla="*/ 282636 h 1067114"/>
              <a:gd name="connsiteX13" fmla="*/ 479728 w 743798"/>
              <a:gd name="connsiteY13" fmla="*/ 314386 h 1067114"/>
              <a:gd name="connsiteX14" fmla="*/ 743253 w 743798"/>
              <a:gd name="connsiteY14" fmla="*/ 61 h 10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798" h="1067114">
                <a:moveTo>
                  <a:pt x="743253" y="61"/>
                </a:moveTo>
                <a:cubicBezTo>
                  <a:pt x="754366" y="-4172"/>
                  <a:pt x="592440" y="209611"/>
                  <a:pt x="546403" y="288986"/>
                </a:cubicBezTo>
                <a:cubicBezTo>
                  <a:pt x="500366" y="368361"/>
                  <a:pt x="478670" y="454086"/>
                  <a:pt x="467028" y="476311"/>
                </a:cubicBezTo>
                <a:cubicBezTo>
                  <a:pt x="455386" y="498536"/>
                  <a:pt x="495603" y="396936"/>
                  <a:pt x="476553" y="422336"/>
                </a:cubicBezTo>
                <a:cubicBezTo>
                  <a:pt x="457503" y="447736"/>
                  <a:pt x="392416" y="561507"/>
                  <a:pt x="352728" y="628711"/>
                </a:cubicBezTo>
                <a:cubicBezTo>
                  <a:pt x="313040" y="695915"/>
                  <a:pt x="297165" y="752536"/>
                  <a:pt x="238428" y="825561"/>
                </a:cubicBezTo>
                <a:cubicBezTo>
                  <a:pt x="179691" y="898586"/>
                  <a:pt x="8770" y="1058924"/>
                  <a:pt x="303" y="1066861"/>
                </a:cubicBezTo>
                <a:cubicBezTo>
                  <a:pt x="-8164" y="1074799"/>
                  <a:pt x="163286" y="893823"/>
                  <a:pt x="187628" y="873186"/>
                </a:cubicBezTo>
                <a:cubicBezTo>
                  <a:pt x="211970" y="852549"/>
                  <a:pt x="116191" y="1000715"/>
                  <a:pt x="146353" y="943036"/>
                </a:cubicBezTo>
                <a:cubicBezTo>
                  <a:pt x="176515" y="885357"/>
                  <a:pt x="322565" y="599607"/>
                  <a:pt x="368603" y="527111"/>
                </a:cubicBezTo>
                <a:cubicBezTo>
                  <a:pt x="414640" y="454615"/>
                  <a:pt x="415699" y="519173"/>
                  <a:pt x="422578" y="508061"/>
                </a:cubicBezTo>
                <a:cubicBezTo>
                  <a:pt x="429457" y="496949"/>
                  <a:pt x="389240" y="498007"/>
                  <a:pt x="409878" y="460436"/>
                </a:cubicBezTo>
                <a:cubicBezTo>
                  <a:pt x="430515" y="422865"/>
                  <a:pt x="534761" y="306978"/>
                  <a:pt x="546403" y="282636"/>
                </a:cubicBezTo>
                <a:cubicBezTo>
                  <a:pt x="558045" y="258294"/>
                  <a:pt x="447978" y="355661"/>
                  <a:pt x="479728" y="314386"/>
                </a:cubicBezTo>
                <a:cubicBezTo>
                  <a:pt x="511478" y="273111"/>
                  <a:pt x="732140" y="4294"/>
                  <a:pt x="74325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E35FAA6-D5A7-CA2A-D8D1-065005421471}"/>
              </a:ext>
            </a:extLst>
          </p:cNvPr>
          <p:cNvSpPr/>
          <p:nvPr/>
        </p:nvSpPr>
        <p:spPr>
          <a:xfrm>
            <a:off x="4622679" y="9994628"/>
            <a:ext cx="1063890" cy="1273641"/>
          </a:xfrm>
          <a:custGeom>
            <a:avLst/>
            <a:gdLst>
              <a:gd name="connsiteX0" fmla="*/ 1063746 w 1063890"/>
              <a:gd name="connsiteY0" fmla="*/ 272 h 1273641"/>
              <a:gd name="connsiteX1" fmla="*/ 720846 w 1063890"/>
              <a:gd name="connsiteY1" fmla="*/ 428897 h 1273641"/>
              <a:gd name="connsiteX2" fmla="*/ 333496 w 1063890"/>
              <a:gd name="connsiteY2" fmla="*/ 832122 h 1273641"/>
              <a:gd name="connsiteX3" fmla="*/ 400171 w 1063890"/>
              <a:gd name="connsiteY3" fmla="*/ 797197 h 1273641"/>
              <a:gd name="connsiteX4" fmla="*/ 108071 w 1063890"/>
              <a:gd name="connsiteY4" fmla="*/ 1117872 h 1273641"/>
              <a:gd name="connsiteX5" fmla="*/ 121 w 1063890"/>
              <a:gd name="connsiteY5" fmla="*/ 1273447 h 1273641"/>
              <a:gd name="connsiteX6" fmla="*/ 101721 w 1063890"/>
              <a:gd name="connsiteY6" fmla="*/ 1133747 h 1273641"/>
              <a:gd name="connsiteX7" fmla="*/ 593846 w 1063890"/>
              <a:gd name="connsiteY7" fmla="*/ 559072 h 1273641"/>
              <a:gd name="connsiteX8" fmla="*/ 555746 w 1063890"/>
              <a:gd name="connsiteY8" fmla="*/ 574947 h 1273641"/>
              <a:gd name="connsiteX9" fmla="*/ 777996 w 1063890"/>
              <a:gd name="connsiteY9" fmla="*/ 263797 h 1273641"/>
              <a:gd name="connsiteX10" fmla="*/ 647821 w 1063890"/>
              <a:gd name="connsiteY10" fmla="*/ 482872 h 1273641"/>
              <a:gd name="connsiteX11" fmla="*/ 762121 w 1063890"/>
              <a:gd name="connsiteY11" fmla="*/ 365397 h 1273641"/>
              <a:gd name="connsiteX12" fmla="*/ 1063746 w 1063890"/>
              <a:gd name="connsiteY12" fmla="*/ 272 h 127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890" h="1273641">
                <a:moveTo>
                  <a:pt x="1063746" y="272"/>
                </a:moveTo>
                <a:cubicBezTo>
                  <a:pt x="1056867" y="10855"/>
                  <a:pt x="842554" y="290255"/>
                  <a:pt x="720846" y="428897"/>
                </a:cubicBezTo>
                <a:cubicBezTo>
                  <a:pt x="599138" y="567539"/>
                  <a:pt x="386942" y="770739"/>
                  <a:pt x="333496" y="832122"/>
                </a:cubicBezTo>
                <a:cubicBezTo>
                  <a:pt x="280050" y="893505"/>
                  <a:pt x="437742" y="749572"/>
                  <a:pt x="400171" y="797197"/>
                </a:cubicBezTo>
                <a:cubicBezTo>
                  <a:pt x="362600" y="844822"/>
                  <a:pt x="174746" y="1038497"/>
                  <a:pt x="108071" y="1117872"/>
                </a:cubicBezTo>
                <a:cubicBezTo>
                  <a:pt x="41396" y="1197247"/>
                  <a:pt x="1179" y="1270801"/>
                  <a:pt x="121" y="1273447"/>
                </a:cubicBezTo>
                <a:cubicBezTo>
                  <a:pt x="-937" y="1276093"/>
                  <a:pt x="2767" y="1252809"/>
                  <a:pt x="101721" y="1133747"/>
                </a:cubicBezTo>
                <a:cubicBezTo>
                  <a:pt x="200675" y="1014685"/>
                  <a:pt x="518175" y="652205"/>
                  <a:pt x="593846" y="559072"/>
                </a:cubicBezTo>
                <a:cubicBezTo>
                  <a:pt x="669517" y="465939"/>
                  <a:pt x="525054" y="624159"/>
                  <a:pt x="555746" y="574947"/>
                </a:cubicBezTo>
                <a:cubicBezTo>
                  <a:pt x="586438" y="525735"/>
                  <a:pt x="762650" y="279143"/>
                  <a:pt x="777996" y="263797"/>
                </a:cubicBezTo>
                <a:cubicBezTo>
                  <a:pt x="793342" y="248451"/>
                  <a:pt x="650467" y="465939"/>
                  <a:pt x="647821" y="482872"/>
                </a:cubicBezTo>
                <a:cubicBezTo>
                  <a:pt x="645175" y="499805"/>
                  <a:pt x="693859" y="440009"/>
                  <a:pt x="762121" y="365397"/>
                </a:cubicBezTo>
                <a:cubicBezTo>
                  <a:pt x="830383" y="290785"/>
                  <a:pt x="1070625" y="-10311"/>
                  <a:pt x="1063746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37BC128-10B9-94EE-C039-6D3ECE87EB85}"/>
              </a:ext>
            </a:extLst>
          </p:cNvPr>
          <p:cNvSpPr/>
          <p:nvPr/>
        </p:nvSpPr>
        <p:spPr>
          <a:xfrm>
            <a:off x="4212006" y="11178894"/>
            <a:ext cx="439848" cy="810160"/>
          </a:xfrm>
          <a:custGeom>
            <a:avLst/>
            <a:gdLst>
              <a:gd name="connsiteX0" fmla="*/ 439369 w 439848"/>
              <a:gd name="connsiteY0" fmla="*/ 281 h 810160"/>
              <a:gd name="connsiteX1" fmla="*/ 379044 w 439848"/>
              <a:gd name="connsiteY1" fmla="*/ 260631 h 810160"/>
              <a:gd name="connsiteX2" fmla="*/ 391744 w 439848"/>
              <a:gd name="connsiteY2" fmla="*/ 206656 h 810160"/>
              <a:gd name="connsiteX3" fmla="*/ 264744 w 439848"/>
              <a:gd name="connsiteY3" fmla="*/ 419381 h 810160"/>
              <a:gd name="connsiteX4" fmla="*/ 290144 w 439848"/>
              <a:gd name="connsiteY4" fmla="*/ 403506 h 810160"/>
              <a:gd name="connsiteX5" fmla="*/ 232994 w 439848"/>
              <a:gd name="connsiteY5" fmla="*/ 520981 h 810160"/>
              <a:gd name="connsiteX6" fmla="*/ 7569 w 439848"/>
              <a:gd name="connsiteY6" fmla="*/ 797206 h 810160"/>
              <a:gd name="connsiteX7" fmla="*/ 77419 w 439848"/>
              <a:gd name="connsiteY7" fmla="*/ 730531 h 810160"/>
              <a:gd name="connsiteX8" fmla="*/ 312369 w 439848"/>
              <a:gd name="connsiteY8" fmla="*/ 428906 h 810160"/>
              <a:gd name="connsiteX9" fmla="*/ 312369 w 439848"/>
              <a:gd name="connsiteY9" fmla="*/ 409856 h 810160"/>
              <a:gd name="connsiteX10" fmla="*/ 375869 w 439848"/>
              <a:gd name="connsiteY10" fmla="*/ 260631 h 810160"/>
              <a:gd name="connsiteX11" fmla="*/ 340944 w 439848"/>
              <a:gd name="connsiteY11" fmla="*/ 317781 h 810160"/>
              <a:gd name="connsiteX12" fmla="*/ 439369 w 439848"/>
              <a:gd name="connsiteY12" fmla="*/ 281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848" h="810160">
                <a:moveTo>
                  <a:pt x="439369" y="281"/>
                </a:moveTo>
                <a:cubicBezTo>
                  <a:pt x="445719" y="-9244"/>
                  <a:pt x="386981" y="226235"/>
                  <a:pt x="379044" y="260631"/>
                </a:cubicBezTo>
                <a:cubicBezTo>
                  <a:pt x="371107" y="295027"/>
                  <a:pt x="410794" y="180198"/>
                  <a:pt x="391744" y="206656"/>
                </a:cubicBezTo>
                <a:cubicBezTo>
                  <a:pt x="372694" y="233114"/>
                  <a:pt x="281677" y="386573"/>
                  <a:pt x="264744" y="419381"/>
                </a:cubicBezTo>
                <a:cubicBezTo>
                  <a:pt x="247811" y="452189"/>
                  <a:pt x="295436" y="386573"/>
                  <a:pt x="290144" y="403506"/>
                </a:cubicBezTo>
                <a:cubicBezTo>
                  <a:pt x="284852" y="420439"/>
                  <a:pt x="280090" y="455364"/>
                  <a:pt x="232994" y="520981"/>
                </a:cubicBezTo>
                <a:cubicBezTo>
                  <a:pt x="185898" y="586598"/>
                  <a:pt x="33498" y="762281"/>
                  <a:pt x="7569" y="797206"/>
                </a:cubicBezTo>
                <a:cubicBezTo>
                  <a:pt x="-18360" y="832131"/>
                  <a:pt x="26619" y="791914"/>
                  <a:pt x="77419" y="730531"/>
                </a:cubicBezTo>
                <a:cubicBezTo>
                  <a:pt x="128219" y="669148"/>
                  <a:pt x="273211" y="482352"/>
                  <a:pt x="312369" y="428906"/>
                </a:cubicBezTo>
                <a:cubicBezTo>
                  <a:pt x="351527" y="375460"/>
                  <a:pt x="301786" y="437902"/>
                  <a:pt x="312369" y="409856"/>
                </a:cubicBezTo>
                <a:cubicBezTo>
                  <a:pt x="322952" y="381810"/>
                  <a:pt x="371106" y="275977"/>
                  <a:pt x="375869" y="260631"/>
                </a:cubicBezTo>
                <a:cubicBezTo>
                  <a:pt x="380632" y="245285"/>
                  <a:pt x="332477" y="356410"/>
                  <a:pt x="340944" y="317781"/>
                </a:cubicBezTo>
                <a:cubicBezTo>
                  <a:pt x="349411" y="279152"/>
                  <a:pt x="433019" y="9806"/>
                  <a:pt x="43936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39623A1-5F05-AC90-2C5B-47452BD299CC}"/>
              </a:ext>
            </a:extLst>
          </p:cNvPr>
          <p:cNvSpPr/>
          <p:nvPr/>
        </p:nvSpPr>
        <p:spPr>
          <a:xfrm>
            <a:off x="5524032" y="3969591"/>
            <a:ext cx="372679" cy="974065"/>
          </a:xfrm>
          <a:custGeom>
            <a:avLst/>
            <a:gdLst>
              <a:gd name="connsiteX0" fmla="*/ 362418 w 372679"/>
              <a:gd name="connsiteY0" fmla="*/ 48494 h 974065"/>
              <a:gd name="connsiteX1" fmla="*/ 103045 w 372679"/>
              <a:gd name="connsiteY1" fmla="*/ 136 h 974065"/>
              <a:gd name="connsiteX2" fmla="*/ 155799 w 372679"/>
              <a:gd name="connsiteY2" fmla="*/ 35305 h 974065"/>
              <a:gd name="connsiteX3" fmla="*/ 81064 w 372679"/>
              <a:gd name="connsiteY3" fmla="*/ 74871 h 974065"/>
              <a:gd name="connsiteX4" fmla="*/ 67876 w 372679"/>
              <a:gd name="connsiteY4" fmla="*/ 325451 h 974065"/>
              <a:gd name="connsiteX5" fmla="*/ 72272 w 372679"/>
              <a:gd name="connsiteY5" fmla="*/ 215547 h 974065"/>
              <a:gd name="connsiteX6" fmla="*/ 1933 w 372679"/>
              <a:gd name="connsiteY6" fmla="*/ 945309 h 974065"/>
              <a:gd name="connsiteX7" fmla="*/ 23914 w 372679"/>
              <a:gd name="connsiteY7" fmla="*/ 778255 h 974065"/>
              <a:gd name="connsiteX8" fmla="*/ 67876 w 372679"/>
              <a:gd name="connsiteY8" fmla="*/ 321055 h 974065"/>
              <a:gd name="connsiteX9" fmla="*/ 98649 w 372679"/>
              <a:gd name="connsiteY9" fmla="*/ 404582 h 974065"/>
              <a:gd name="connsiteX10" fmla="*/ 67876 w 372679"/>
              <a:gd name="connsiteY10" fmla="*/ 52890 h 974065"/>
              <a:gd name="connsiteX11" fmla="*/ 81064 w 372679"/>
              <a:gd name="connsiteY11" fmla="*/ 48494 h 974065"/>
              <a:gd name="connsiteX12" fmla="*/ 116233 w 372679"/>
              <a:gd name="connsiteY12" fmla="*/ 8928 h 974065"/>
              <a:gd name="connsiteX13" fmla="*/ 300872 w 372679"/>
              <a:gd name="connsiteY13" fmla="*/ 35305 h 974065"/>
              <a:gd name="connsiteX14" fmla="*/ 362418 w 372679"/>
              <a:gd name="connsiteY14" fmla="*/ 48494 h 97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679" h="974065">
                <a:moveTo>
                  <a:pt x="362418" y="48494"/>
                </a:moveTo>
                <a:cubicBezTo>
                  <a:pt x="329447" y="42633"/>
                  <a:pt x="137481" y="2334"/>
                  <a:pt x="103045" y="136"/>
                </a:cubicBezTo>
                <a:cubicBezTo>
                  <a:pt x="68609" y="-2062"/>
                  <a:pt x="159462" y="22849"/>
                  <a:pt x="155799" y="35305"/>
                </a:cubicBezTo>
                <a:cubicBezTo>
                  <a:pt x="152135" y="47761"/>
                  <a:pt x="95718" y="26513"/>
                  <a:pt x="81064" y="74871"/>
                </a:cubicBezTo>
                <a:cubicBezTo>
                  <a:pt x="66410" y="123229"/>
                  <a:pt x="69341" y="302005"/>
                  <a:pt x="67876" y="325451"/>
                </a:cubicBezTo>
                <a:cubicBezTo>
                  <a:pt x="66411" y="348897"/>
                  <a:pt x="83262" y="112237"/>
                  <a:pt x="72272" y="215547"/>
                </a:cubicBezTo>
                <a:cubicBezTo>
                  <a:pt x="61282" y="318857"/>
                  <a:pt x="9993" y="851524"/>
                  <a:pt x="1933" y="945309"/>
                </a:cubicBezTo>
                <a:cubicBezTo>
                  <a:pt x="-6127" y="1039094"/>
                  <a:pt x="12924" y="882297"/>
                  <a:pt x="23914" y="778255"/>
                </a:cubicBezTo>
                <a:cubicBezTo>
                  <a:pt x="34904" y="674213"/>
                  <a:pt x="55420" y="383334"/>
                  <a:pt x="67876" y="321055"/>
                </a:cubicBezTo>
                <a:cubicBezTo>
                  <a:pt x="80332" y="258776"/>
                  <a:pt x="98649" y="449276"/>
                  <a:pt x="98649" y="404582"/>
                </a:cubicBezTo>
                <a:cubicBezTo>
                  <a:pt x="98649" y="359888"/>
                  <a:pt x="67876" y="52890"/>
                  <a:pt x="67876" y="52890"/>
                </a:cubicBezTo>
                <a:cubicBezTo>
                  <a:pt x="64945" y="-6458"/>
                  <a:pt x="73005" y="55821"/>
                  <a:pt x="81064" y="48494"/>
                </a:cubicBezTo>
                <a:cubicBezTo>
                  <a:pt x="89123" y="41167"/>
                  <a:pt x="79598" y="11126"/>
                  <a:pt x="116233" y="8928"/>
                </a:cubicBezTo>
                <a:cubicBezTo>
                  <a:pt x="152868" y="6730"/>
                  <a:pt x="259841" y="27978"/>
                  <a:pt x="300872" y="35305"/>
                </a:cubicBezTo>
                <a:cubicBezTo>
                  <a:pt x="341903" y="42632"/>
                  <a:pt x="395389" y="54355"/>
                  <a:pt x="362418" y="48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09B6338-BD49-00AF-4B9A-5ADD2A6CBBEC}"/>
              </a:ext>
            </a:extLst>
          </p:cNvPr>
          <p:cNvSpPr/>
          <p:nvPr/>
        </p:nvSpPr>
        <p:spPr>
          <a:xfrm>
            <a:off x="5956646" y="3859823"/>
            <a:ext cx="743465" cy="832378"/>
          </a:xfrm>
          <a:custGeom>
            <a:avLst/>
            <a:gdLst>
              <a:gd name="connsiteX0" fmla="*/ 142 w 743465"/>
              <a:gd name="connsiteY0" fmla="*/ 0 h 832378"/>
              <a:gd name="connsiteX1" fmla="*/ 329854 w 743465"/>
              <a:gd name="connsiteY1" fmla="*/ 79131 h 832378"/>
              <a:gd name="connsiteX2" fmla="*/ 321062 w 743465"/>
              <a:gd name="connsiteY2" fmla="*/ 70339 h 832378"/>
              <a:gd name="connsiteX3" fmla="*/ 540869 w 743465"/>
              <a:gd name="connsiteY3" fmla="*/ 228600 h 832378"/>
              <a:gd name="connsiteX4" fmla="*/ 518889 w 743465"/>
              <a:gd name="connsiteY4" fmla="*/ 254977 h 832378"/>
              <a:gd name="connsiteX5" fmla="*/ 554058 w 743465"/>
              <a:gd name="connsiteY5" fmla="*/ 465992 h 832378"/>
              <a:gd name="connsiteX6" fmla="*/ 527681 w 743465"/>
              <a:gd name="connsiteY6" fmla="*/ 430823 h 832378"/>
              <a:gd name="connsiteX7" fmla="*/ 576039 w 743465"/>
              <a:gd name="connsiteY7" fmla="*/ 663819 h 832378"/>
              <a:gd name="connsiteX8" fmla="*/ 615604 w 743465"/>
              <a:gd name="connsiteY8" fmla="*/ 589085 h 832378"/>
              <a:gd name="connsiteX9" fmla="*/ 743092 w 743465"/>
              <a:gd name="connsiteY9" fmla="*/ 830873 h 832378"/>
              <a:gd name="connsiteX10" fmla="*/ 650773 w 743465"/>
              <a:gd name="connsiteY10" fmla="*/ 681404 h 832378"/>
              <a:gd name="connsiteX11" fmla="*/ 540869 w 743465"/>
              <a:gd name="connsiteY11" fmla="*/ 479181 h 832378"/>
              <a:gd name="connsiteX12" fmla="*/ 470531 w 743465"/>
              <a:gd name="connsiteY12" fmla="*/ 184639 h 832378"/>
              <a:gd name="connsiteX13" fmla="*/ 444154 w 743465"/>
              <a:gd name="connsiteY13" fmla="*/ 131885 h 832378"/>
              <a:gd name="connsiteX14" fmla="*/ 290289 w 743465"/>
              <a:gd name="connsiteY14" fmla="*/ 79131 h 832378"/>
              <a:gd name="connsiteX15" fmla="*/ 142 w 743465"/>
              <a:gd name="connsiteY15" fmla="*/ 0 h 83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3465" h="832378">
                <a:moveTo>
                  <a:pt x="142" y="0"/>
                </a:moveTo>
                <a:cubicBezTo>
                  <a:pt x="6736" y="0"/>
                  <a:pt x="329854" y="79131"/>
                  <a:pt x="329854" y="79131"/>
                </a:cubicBezTo>
                <a:cubicBezTo>
                  <a:pt x="383341" y="90854"/>
                  <a:pt x="285893" y="45428"/>
                  <a:pt x="321062" y="70339"/>
                </a:cubicBezTo>
                <a:cubicBezTo>
                  <a:pt x="356231" y="95250"/>
                  <a:pt x="507898" y="197827"/>
                  <a:pt x="540869" y="228600"/>
                </a:cubicBezTo>
                <a:cubicBezTo>
                  <a:pt x="573840" y="259373"/>
                  <a:pt x="516691" y="215412"/>
                  <a:pt x="518889" y="254977"/>
                </a:cubicBezTo>
                <a:cubicBezTo>
                  <a:pt x="521087" y="294542"/>
                  <a:pt x="552593" y="436684"/>
                  <a:pt x="554058" y="465992"/>
                </a:cubicBezTo>
                <a:cubicBezTo>
                  <a:pt x="555523" y="495300"/>
                  <a:pt x="524018" y="397852"/>
                  <a:pt x="527681" y="430823"/>
                </a:cubicBezTo>
                <a:cubicBezTo>
                  <a:pt x="531344" y="463794"/>
                  <a:pt x="561385" y="637442"/>
                  <a:pt x="576039" y="663819"/>
                </a:cubicBezTo>
                <a:cubicBezTo>
                  <a:pt x="590693" y="690196"/>
                  <a:pt x="587762" y="561243"/>
                  <a:pt x="615604" y="589085"/>
                </a:cubicBezTo>
                <a:cubicBezTo>
                  <a:pt x="643446" y="616927"/>
                  <a:pt x="737231" y="815487"/>
                  <a:pt x="743092" y="830873"/>
                </a:cubicBezTo>
                <a:cubicBezTo>
                  <a:pt x="748953" y="846259"/>
                  <a:pt x="684477" y="740019"/>
                  <a:pt x="650773" y="681404"/>
                </a:cubicBezTo>
                <a:cubicBezTo>
                  <a:pt x="617069" y="622789"/>
                  <a:pt x="570909" y="561975"/>
                  <a:pt x="540869" y="479181"/>
                </a:cubicBezTo>
                <a:cubicBezTo>
                  <a:pt x="510829" y="396387"/>
                  <a:pt x="486650" y="242522"/>
                  <a:pt x="470531" y="184639"/>
                </a:cubicBezTo>
                <a:cubicBezTo>
                  <a:pt x="454412" y="126756"/>
                  <a:pt x="474194" y="149470"/>
                  <a:pt x="444154" y="131885"/>
                </a:cubicBezTo>
                <a:cubicBezTo>
                  <a:pt x="414114" y="114300"/>
                  <a:pt x="362826" y="97448"/>
                  <a:pt x="290289" y="79131"/>
                </a:cubicBezTo>
                <a:cubicBezTo>
                  <a:pt x="217753" y="60814"/>
                  <a:pt x="-6452" y="0"/>
                  <a:pt x="1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ADC9679-BEF8-39BC-D6B4-CEA3DCF5C385}"/>
              </a:ext>
            </a:extLst>
          </p:cNvPr>
          <p:cNvSpPr/>
          <p:nvPr/>
        </p:nvSpPr>
        <p:spPr>
          <a:xfrm>
            <a:off x="5661174" y="4747833"/>
            <a:ext cx="295605" cy="896831"/>
          </a:xfrm>
          <a:custGeom>
            <a:avLst/>
            <a:gdLst>
              <a:gd name="connsiteX0" fmla="*/ 67014 w 295605"/>
              <a:gd name="connsiteY0" fmla="*/ 13 h 896831"/>
              <a:gd name="connsiteX1" fmla="*/ 49430 w 295605"/>
              <a:gd name="connsiteY1" fmla="*/ 312140 h 896831"/>
              <a:gd name="connsiteX2" fmla="*/ 282426 w 295605"/>
              <a:gd name="connsiteY2" fmla="*/ 685813 h 896831"/>
              <a:gd name="connsiteX3" fmla="*/ 256049 w 295605"/>
              <a:gd name="connsiteY3" fmla="*/ 615475 h 896831"/>
              <a:gd name="connsiteX4" fmla="*/ 168126 w 295605"/>
              <a:gd name="connsiteY4" fmla="*/ 896829 h 896831"/>
              <a:gd name="connsiteX5" fmla="*/ 216484 w 295605"/>
              <a:gd name="connsiteY5" fmla="*/ 619871 h 896831"/>
              <a:gd name="connsiteX6" fmla="*/ 80203 w 295605"/>
              <a:gd name="connsiteY6" fmla="*/ 404459 h 896831"/>
              <a:gd name="connsiteX7" fmla="*/ 1072 w 295605"/>
              <a:gd name="connsiteY7" fmla="*/ 320932 h 896831"/>
              <a:gd name="connsiteX8" fmla="*/ 36241 w 295605"/>
              <a:gd name="connsiteY8" fmla="*/ 193444 h 896831"/>
              <a:gd name="connsiteX9" fmla="*/ 62618 w 295605"/>
              <a:gd name="connsiteY9" fmla="*/ 298952 h 896831"/>
              <a:gd name="connsiteX10" fmla="*/ 67014 w 295605"/>
              <a:gd name="connsiteY10" fmla="*/ 13 h 89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05" h="896831">
                <a:moveTo>
                  <a:pt x="67014" y="13"/>
                </a:moveTo>
                <a:cubicBezTo>
                  <a:pt x="64816" y="2211"/>
                  <a:pt x="13528" y="197840"/>
                  <a:pt x="49430" y="312140"/>
                </a:cubicBezTo>
                <a:cubicBezTo>
                  <a:pt x="85332" y="426440"/>
                  <a:pt x="247990" y="635257"/>
                  <a:pt x="282426" y="685813"/>
                </a:cubicBezTo>
                <a:cubicBezTo>
                  <a:pt x="316862" y="736369"/>
                  <a:pt x="275099" y="580306"/>
                  <a:pt x="256049" y="615475"/>
                </a:cubicBezTo>
                <a:cubicBezTo>
                  <a:pt x="236999" y="650644"/>
                  <a:pt x="174720" y="896096"/>
                  <a:pt x="168126" y="896829"/>
                </a:cubicBezTo>
                <a:cubicBezTo>
                  <a:pt x="161532" y="897562"/>
                  <a:pt x="231138" y="701933"/>
                  <a:pt x="216484" y="619871"/>
                </a:cubicBezTo>
                <a:cubicBezTo>
                  <a:pt x="201830" y="537809"/>
                  <a:pt x="116105" y="454282"/>
                  <a:pt x="80203" y="404459"/>
                </a:cubicBezTo>
                <a:cubicBezTo>
                  <a:pt x="44301" y="354636"/>
                  <a:pt x="8399" y="356101"/>
                  <a:pt x="1072" y="320932"/>
                </a:cubicBezTo>
                <a:cubicBezTo>
                  <a:pt x="-6255" y="285763"/>
                  <a:pt x="25983" y="197107"/>
                  <a:pt x="36241" y="193444"/>
                </a:cubicBezTo>
                <a:cubicBezTo>
                  <a:pt x="46499" y="189781"/>
                  <a:pt x="64816" y="330458"/>
                  <a:pt x="62618" y="298952"/>
                </a:cubicBezTo>
                <a:cubicBezTo>
                  <a:pt x="60420" y="267446"/>
                  <a:pt x="69212" y="-2185"/>
                  <a:pt x="6701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DBFEFA4-258D-CFA1-AEAF-E764CCBE33EC}"/>
              </a:ext>
            </a:extLst>
          </p:cNvPr>
          <p:cNvSpPr/>
          <p:nvPr/>
        </p:nvSpPr>
        <p:spPr>
          <a:xfrm>
            <a:off x="6594151" y="5187378"/>
            <a:ext cx="174818" cy="1830465"/>
          </a:xfrm>
          <a:custGeom>
            <a:avLst/>
            <a:gdLst>
              <a:gd name="connsiteX0" fmla="*/ 83607 w 174818"/>
              <a:gd name="connsiteY0" fmla="*/ 84 h 1830465"/>
              <a:gd name="connsiteX1" fmla="*/ 48437 w 174818"/>
              <a:gd name="connsiteY1" fmla="*/ 457284 h 1830465"/>
              <a:gd name="connsiteX2" fmla="*/ 167134 w 174818"/>
              <a:gd name="connsiteY2" fmla="*/ 980426 h 1830465"/>
              <a:gd name="connsiteX3" fmla="*/ 153945 w 174818"/>
              <a:gd name="connsiteY3" fmla="*/ 918880 h 1830465"/>
              <a:gd name="connsiteX4" fmla="*/ 79211 w 174818"/>
              <a:gd name="connsiteY4" fmla="*/ 1261780 h 1830465"/>
              <a:gd name="connsiteX5" fmla="*/ 39645 w 174818"/>
              <a:gd name="connsiteY5" fmla="*/ 1806903 h 1830465"/>
              <a:gd name="connsiteX6" fmla="*/ 44041 w 174818"/>
              <a:gd name="connsiteY6" fmla="*/ 1639849 h 1830465"/>
              <a:gd name="connsiteX7" fmla="*/ 123172 w 174818"/>
              <a:gd name="connsiteY7" fmla="*/ 822164 h 1830465"/>
              <a:gd name="connsiteX8" fmla="*/ 80 w 174818"/>
              <a:gd name="connsiteY8" fmla="*/ 492453 h 1830465"/>
              <a:gd name="connsiteX9" fmla="*/ 83607 w 174818"/>
              <a:gd name="connsiteY9" fmla="*/ 84 h 183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818" h="1830465">
                <a:moveTo>
                  <a:pt x="83607" y="84"/>
                </a:moveTo>
                <a:cubicBezTo>
                  <a:pt x="91667" y="-5778"/>
                  <a:pt x="34516" y="293894"/>
                  <a:pt x="48437" y="457284"/>
                </a:cubicBezTo>
                <a:cubicBezTo>
                  <a:pt x="62358" y="620674"/>
                  <a:pt x="149549" y="903493"/>
                  <a:pt x="167134" y="980426"/>
                </a:cubicBezTo>
                <a:cubicBezTo>
                  <a:pt x="184719" y="1057359"/>
                  <a:pt x="168599" y="871988"/>
                  <a:pt x="153945" y="918880"/>
                </a:cubicBezTo>
                <a:cubicBezTo>
                  <a:pt x="139291" y="965772"/>
                  <a:pt x="98261" y="1113776"/>
                  <a:pt x="79211" y="1261780"/>
                </a:cubicBezTo>
                <a:cubicBezTo>
                  <a:pt x="60161" y="1409784"/>
                  <a:pt x="45507" y="1743891"/>
                  <a:pt x="39645" y="1806903"/>
                </a:cubicBezTo>
                <a:cubicBezTo>
                  <a:pt x="33783" y="1869915"/>
                  <a:pt x="30120" y="1803972"/>
                  <a:pt x="44041" y="1639849"/>
                </a:cubicBezTo>
                <a:cubicBezTo>
                  <a:pt x="57962" y="1475726"/>
                  <a:pt x="130499" y="1013397"/>
                  <a:pt x="123172" y="822164"/>
                </a:cubicBezTo>
                <a:cubicBezTo>
                  <a:pt x="115845" y="630931"/>
                  <a:pt x="3011" y="624337"/>
                  <a:pt x="80" y="492453"/>
                </a:cubicBezTo>
                <a:cubicBezTo>
                  <a:pt x="-2851" y="360569"/>
                  <a:pt x="75547" y="5946"/>
                  <a:pt x="8360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39B7DF9-C2DF-D30B-B663-5BD3E2FCA02D}"/>
              </a:ext>
            </a:extLst>
          </p:cNvPr>
          <p:cNvSpPr/>
          <p:nvPr/>
        </p:nvSpPr>
        <p:spPr>
          <a:xfrm>
            <a:off x="5176947" y="6823142"/>
            <a:ext cx="1161387" cy="2125204"/>
          </a:xfrm>
          <a:custGeom>
            <a:avLst/>
            <a:gdLst>
              <a:gd name="connsiteX0" fmla="*/ 793030 w 1161387"/>
              <a:gd name="connsiteY0" fmla="*/ 12877 h 2125204"/>
              <a:gd name="connsiteX1" fmla="*/ 1140326 w 1161387"/>
              <a:gd name="connsiteY1" fmla="*/ 812977 h 2125204"/>
              <a:gd name="connsiteX2" fmla="*/ 1122741 w 1161387"/>
              <a:gd name="connsiteY2" fmla="*/ 817373 h 2125204"/>
              <a:gd name="connsiteX3" fmla="*/ 1122741 w 1161387"/>
              <a:gd name="connsiteY3" fmla="*/ 980031 h 2125204"/>
              <a:gd name="connsiteX4" fmla="*/ 806218 w 1161387"/>
              <a:gd name="connsiteY4" fmla="*/ 1388873 h 2125204"/>
              <a:gd name="connsiteX5" fmla="*/ 815011 w 1161387"/>
              <a:gd name="connsiteY5" fmla="*/ 1300950 h 2125204"/>
              <a:gd name="connsiteX6" fmla="*/ 582015 w 1161387"/>
              <a:gd name="connsiteY6" fmla="*/ 1555927 h 2125204"/>
              <a:gd name="connsiteX7" fmla="*/ 538053 w 1161387"/>
              <a:gd name="connsiteY7" fmla="*/ 1731773 h 2125204"/>
              <a:gd name="connsiteX8" fmla="*/ 595203 w 1161387"/>
              <a:gd name="connsiteY8" fmla="*/ 1468004 h 2125204"/>
              <a:gd name="connsiteX9" fmla="*/ 533657 w 1161387"/>
              <a:gd name="connsiteY9" fmla="*/ 1775735 h 2125204"/>
              <a:gd name="connsiteX10" fmla="*/ 225926 w 1161387"/>
              <a:gd name="connsiteY10" fmla="*/ 2004335 h 2125204"/>
              <a:gd name="connsiteX11" fmla="*/ 1722 w 1161387"/>
              <a:gd name="connsiteY11" fmla="*/ 2123031 h 2125204"/>
              <a:gd name="connsiteX12" fmla="*/ 344622 w 1161387"/>
              <a:gd name="connsiteY12" fmla="*/ 1907620 h 2125204"/>
              <a:gd name="connsiteX13" fmla="*/ 643561 w 1161387"/>
              <a:gd name="connsiteY13" fmla="*/ 1714189 h 2125204"/>
              <a:gd name="connsiteX14" fmla="*/ 555638 w 1161387"/>
              <a:gd name="connsiteY14" fmla="*/ 1718585 h 2125204"/>
              <a:gd name="connsiteX15" fmla="*/ 1087572 w 1161387"/>
              <a:gd name="connsiteY15" fmla="*/ 971239 h 2125204"/>
              <a:gd name="connsiteX16" fmla="*/ 1113949 w 1161387"/>
              <a:gd name="connsiteY16" fmla="*/ 927277 h 2125204"/>
              <a:gd name="connsiteX17" fmla="*/ 924915 w 1161387"/>
              <a:gd name="connsiteY17" fmla="*/ 377758 h 2125204"/>
              <a:gd name="connsiteX18" fmla="*/ 964480 w 1161387"/>
              <a:gd name="connsiteY18" fmla="*/ 320608 h 2125204"/>
              <a:gd name="connsiteX19" fmla="*/ 793030 w 1161387"/>
              <a:gd name="connsiteY19" fmla="*/ 12877 h 212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1387" h="2125204">
                <a:moveTo>
                  <a:pt x="793030" y="12877"/>
                </a:moveTo>
                <a:cubicBezTo>
                  <a:pt x="822338" y="94938"/>
                  <a:pt x="1085374" y="678894"/>
                  <a:pt x="1140326" y="812977"/>
                </a:cubicBezTo>
                <a:cubicBezTo>
                  <a:pt x="1195278" y="947060"/>
                  <a:pt x="1125672" y="789531"/>
                  <a:pt x="1122741" y="817373"/>
                </a:cubicBezTo>
                <a:cubicBezTo>
                  <a:pt x="1119810" y="845215"/>
                  <a:pt x="1175495" y="884781"/>
                  <a:pt x="1122741" y="980031"/>
                </a:cubicBezTo>
                <a:cubicBezTo>
                  <a:pt x="1069987" y="1075281"/>
                  <a:pt x="857506" y="1335387"/>
                  <a:pt x="806218" y="1388873"/>
                </a:cubicBezTo>
                <a:cubicBezTo>
                  <a:pt x="754930" y="1442359"/>
                  <a:pt x="852378" y="1273108"/>
                  <a:pt x="815011" y="1300950"/>
                </a:cubicBezTo>
                <a:cubicBezTo>
                  <a:pt x="777644" y="1328792"/>
                  <a:pt x="628175" y="1484123"/>
                  <a:pt x="582015" y="1555927"/>
                </a:cubicBezTo>
                <a:cubicBezTo>
                  <a:pt x="535855" y="1627731"/>
                  <a:pt x="535855" y="1746427"/>
                  <a:pt x="538053" y="1731773"/>
                </a:cubicBezTo>
                <a:cubicBezTo>
                  <a:pt x="540251" y="1717119"/>
                  <a:pt x="595936" y="1460677"/>
                  <a:pt x="595203" y="1468004"/>
                </a:cubicBezTo>
                <a:cubicBezTo>
                  <a:pt x="594470" y="1475331"/>
                  <a:pt x="595203" y="1686347"/>
                  <a:pt x="533657" y="1775735"/>
                </a:cubicBezTo>
                <a:cubicBezTo>
                  <a:pt x="472111" y="1865124"/>
                  <a:pt x="314582" y="1946452"/>
                  <a:pt x="225926" y="2004335"/>
                </a:cubicBezTo>
                <a:cubicBezTo>
                  <a:pt x="137270" y="2062218"/>
                  <a:pt x="-18061" y="2139150"/>
                  <a:pt x="1722" y="2123031"/>
                </a:cubicBezTo>
                <a:cubicBezTo>
                  <a:pt x="21505" y="2106912"/>
                  <a:pt x="237649" y="1975760"/>
                  <a:pt x="344622" y="1907620"/>
                </a:cubicBezTo>
                <a:cubicBezTo>
                  <a:pt x="451595" y="1839480"/>
                  <a:pt x="608392" y="1745695"/>
                  <a:pt x="643561" y="1714189"/>
                </a:cubicBezTo>
                <a:cubicBezTo>
                  <a:pt x="678730" y="1682683"/>
                  <a:pt x="481636" y="1842410"/>
                  <a:pt x="555638" y="1718585"/>
                </a:cubicBezTo>
                <a:cubicBezTo>
                  <a:pt x="629640" y="1594760"/>
                  <a:pt x="994520" y="1103124"/>
                  <a:pt x="1087572" y="971239"/>
                </a:cubicBezTo>
                <a:cubicBezTo>
                  <a:pt x="1180624" y="839354"/>
                  <a:pt x="1141058" y="1026190"/>
                  <a:pt x="1113949" y="927277"/>
                </a:cubicBezTo>
                <a:cubicBezTo>
                  <a:pt x="1086840" y="828364"/>
                  <a:pt x="949826" y="478869"/>
                  <a:pt x="924915" y="377758"/>
                </a:cubicBezTo>
                <a:cubicBezTo>
                  <a:pt x="900004" y="276647"/>
                  <a:pt x="983530" y="375560"/>
                  <a:pt x="964480" y="320608"/>
                </a:cubicBezTo>
                <a:cubicBezTo>
                  <a:pt x="945430" y="265656"/>
                  <a:pt x="763722" y="-69184"/>
                  <a:pt x="793030" y="1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90FBF3D-3C8E-718E-F435-C2CCDAAC31AE}"/>
              </a:ext>
            </a:extLst>
          </p:cNvPr>
          <p:cNvSpPr/>
          <p:nvPr/>
        </p:nvSpPr>
        <p:spPr>
          <a:xfrm>
            <a:off x="6154147" y="7970263"/>
            <a:ext cx="622655" cy="679371"/>
          </a:xfrm>
          <a:custGeom>
            <a:avLst/>
            <a:gdLst>
              <a:gd name="connsiteX0" fmla="*/ 620326 w 622655"/>
              <a:gd name="connsiteY0" fmla="*/ 4360 h 679371"/>
              <a:gd name="connsiteX1" fmla="*/ 158730 w 622655"/>
              <a:gd name="connsiteY1" fmla="*/ 109868 h 679371"/>
              <a:gd name="connsiteX2" fmla="*/ 330180 w 622655"/>
              <a:gd name="connsiteY2" fmla="*/ 158225 h 679371"/>
              <a:gd name="connsiteX3" fmla="*/ 356557 w 622655"/>
              <a:gd name="connsiteY3" fmla="*/ 197791 h 679371"/>
              <a:gd name="connsiteX4" fmla="*/ 163126 w 622655"/>
              <a:gd name="connsiteY4" fmla="*/ 259337 h 679371"/>
              <a:gd name="connsiteX5" fmla="*/ 149938 w 622655"/>
              <a:gd name="connsiteY5" fmla="*/ 408806 h 679371"/>
              <a:gd name="connsiteX6" fmla="*/ 18053 w 622655"/>
              <a:gd name="connsiteY6" fmla="*/ 487937 h 679371"/>
              <a:gd name="connsiteX7" fmla="*/ 62015 w 622655"/>
              <a:gd name="connsiteY7" fmla="*/ 540691 h 679371"/>
              <a:gd name="connsiteX8" fmla="*/ 468 w 622655"/>
              <a:gd name="connsiteY8" fmla="*/ 676972 h 679371"/>
              <a:gd name="connsiteX9" fmla="*/ 101580 w 622655"/>
              <a:gd name="connsiteY9" fmla="*/ 413202 h 679371"/>
              <a:gd name="connsiteX10" fmla="*/ 242257 w 622655"/>
              <a:gd name="connsiteY10" fmla="*/ 123056 h 679371"/>
              <a:gd name="connsiteX11" fmla="*/ 171918 w 622655"/>
              <a:gd name="connsiteY11" fmla="*/ 123056 h 679371"/>
              <a:gd name="connsiteX12" fmla="*/ 303803 w 622655"/>
              <a:gd name="connsiteY12" fmla="*/ 184602 h 679371"/>
              <a:gd name="connsiteX13" fmla="*/ 277426 w 622655"/>
              <a:gd name="connsiteY13" fmla="*/ 197791 h 679371"/>
              <a:gd name="connsiteX14" fmla="*/ 251049 w 622655"/>
              <a:gd name="connsiteY14" fmla="*/ 188999 h 679371"/>
              <a:gd name="connsiteX15" fmla="*/ 338972 w 622655"/>
              <a:gd name="connsiteY15" fmla="*/ 87887 h 679371"/>
              <a:gd name="connsiteX16" fmla="*/ 338972 w 622655"/>
              <a:gd name="connsiteY16" fmla="*/ 26341 h 679371"/>
              <a:gd name="connsiteX17" fmla="*/ 620326 w 622655"/>
              <a:gd name="connsiteY17" fmla="*/ 4360 h 67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655" h="679371">
                <a:moveTo>
                  <a:pt x="620326" y="4360"/>
                </a:moveTo>
                <a:cubicBezTo>
                  <a:pt x="590286" y="18281"/>
                  <a:pt x="207088" y="84224"/>
                  <a:pt x="158730" y="109868"/>
                </a:cubicBezTo>
                <a:cubicBezTo>
                  <a:pt x="110372" y="135512"/>
                  <a:pt x="297209" y="143571"/>
                  <a:pt x="330180" y="158225"/>
                </a:cubicBezTo>
                <a:cubicBezTo>
                  <a:pt x="363151" y="172879"/>
                  <a:pt x="384399" y="180939"/>
                  <a:pt x="356557" y="197791"/>
                </a:cubicBezTo>
                <a:cubicBezTo>
                  <a:pt x="328715" y="214643"/>
                  <a:pt x="197562" y="224168"/>
                  <a:pt x="163126" y="259337"/>
                </a:cubicBezTo>
                <a:cubicBezTo>
                  <a:pt x="128690" y="294506"/>
                  <a:pt x="174117" y="370706"/>
                  <a:pt x="149938" y="408806"/>
                </a:cubicBezTo>
                <a:cubicBezTo>
                  <a:pt x="125759" y="446906"/>
                  <a:pt x="32707" y="465956"/>
                  <a:pt x="18053" y="487937"/>
                </a:cubicBezTo>
                <a:cubicBezTo>
                  <a:pt x="3399" y="509918"/>
                  <a:pt x="64946" y="509185"/>
                  <a:pt x="62015" y="540691"/>
                </a:cubicBezTo>
                <a:cubicBezTo>
                  <a:pt x="59084" y="572197"/>
                  <a:pt x="-6126" y="698220"/>
                  <a:pt x="468" y="676972"/>
                </a:cubicBezTo>
                <a:cubicBezTo>
                  <a:pt x="7062" y="655724"/>
                  <a:pt x="61282" y="505521"/>
                  <a:pt x="101580" y="413202"/>
                </a:cubicBezTo>
                <a:cubicBezTo>
                  <a:pt x="141878" y="320883"/>
                  <a:pt x="230534" y="171414"/>
                  <a:pt x="242257" y="123056"/>
                </a:cubicBezTo>
                <a:cubicBezTo>
                  <a:pt x="253980" y="74698"/>
                  <a:pt x="161660" y="112798"/>
                  <a:pt x="171918" y="123056"/>
                </a:cubicBezTo>
                <a:cubicBezTo>
                  <a:pt x="182176" y="133314"/>
                  <a:pt x="286218" y="172146"/>
                  <a:pt x="303803" y="184602"/>
                </a:cubicBezTo>
                <a:cubicBezTo>
                  <a:pt x="321388" y="197058"/>
                  <a:pt x="286218" y="197058"/>
                  <a:pt x="277426" y="197791"/>
                </a:cubicBezTo>
                <a:cubicBezTo>
                  <a:pt x="268634" y="198524"/>
                  <a:pt x="240791" y="207316"/>
                  <a:pt x="251049" y="188999"/>
                </a:cubicBezTo>
                <a:cubicBezTo>
                  <a:pt x="261307" y="170682"/>
                  <a:pt x="324318" y="114997"/>
                  <a:pt x="338972" y="87887"/>
                </a:cubicBezTo>
                <a:cubicBezTo>
                  <a:pt x="353626" y="60777"/>
                  <a:pt x="297209" y="39529"/>
                  <a:pt x="338972" y="26341"/>
                </a:cubicBezTo>
                <a:cubicBezTo>
                  <a:pt x="380735" y="13153"/>
                  <a:pt x="650366" y="-9561"/>
                  <a:pt x="620326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F8BB053-68C1-50D6-5EB0-A652AFCDD2E0}"/>
              </a:ext>
            </a:extLst>
          </p:cNvPr>
          <p:cNvSpPr/>
          <p:nvPr/>
        </p:nvSpPr>
        <p:spPr>
          <a:xfrm>
            <a:off x="5576976" y="7201970"/>
            <a:ext cx="368703" cy="1010175"/>
          </a:xfrm>
          <a:custGeom>
            <a:avLst/>
            <a:gdLst>
              <a:gd name="connsiteX0" fmla="*/ 362391 w 368703"/>
              <a:gd name="connsiteY0" fmla="*/ 7397 h 1010175"/>
              <a:gd name="connsiteX1" fmla="*/ 87224 w 368703"/>
              <a:gd name="connsiteY1" fmla="*/ 765163 h 1010175"/>
              <a:gd name="connsiteX2" fmla="*/ 121091 w 368703"/>
              <a:gd name="connsiteY2" fmla="*/ 697430 h 1010175"/>
              <a:gd name="connsiteX3" fmla="*/ 23724 w 368703"/>
              <a:gd name="connsiteY3" fmla="*/ 837130 h 1010175"/>
              <a:gd name="connsiteX4" fmla="*/ 2557 w 368703"/>
              <a:gd name="connsiteY4" fmla="*/ 1002230 h 1010175"/>
              <a:gd name="connsiteX5" fmla="*/ 23724 w 368703"/>
              <a:gd name="connsiteY5" fmla="*/ 926030 h 1010175"/>
              <a:gd name="connsiteX6" fmla="*/ 209991 w 368703"/>
              <a:gd name="connsiteY6" fmla="*/ 434963 h 1010175"/>
              <a:gd name="connsiteX7" fmla="*/ 222691 w 368703"/>
              <a:gd name="connsiteY7" fmla="*/ 502697 h 1010175"/>
              <a:gd name="connsiteX8" fmla="*/ 277724 w 368703"/>
              <a:gd name="connsiteY8" fmla="*/ 384163 h 1010175"/>
              <a:gd name="connsiteX9" fmla="*/ 362391 w 368703"/>
              <a:gd name="connsiteY9" fmla="*/ 7397 h 101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03" h="1010175">
                <a:moveTo>
                  <a:pt x="362391" y="7397"/>
                </a:moveTo>
                <a:cubicBezTo>
                  <a:pt x="330641" y="70897"/>
                  <a:pt x="127441" y="650158"/>
                  <a:pt x="87224" y="765163"/>
                </a:cubicBezTo>
                <a:cubicBezTo>
                  <a:pt x="47007" y="880168"/>
                  <a:pt x="131674" y="685436"/>
                  <a:pt x="121091" y="697430"/>
                </a:cubicBezTo>
                <a:cubicBezTo>
                  <a:pt x="110508" y="709424"/>
                  <a:pt x="43480" y="786330"/>
                  <a:pt x="23724" y="837130"/>
                </a:cubicBezTo>
                <a:cubicBezTo>
                  <a:pt x="3968" y="887930"/>
                  <a:pt x="2557" y="987413"/>
                  <a:pt x="2557" y="1002230"/>
                </a:cubicBezTo>
                <a:cubicBezTo>
                  <a:pt x="2557" y="1017047"/>
                  <a:pt x="-10848" y="1020575"/>
                  <a:pt x="23724" y="926030"/>
                </a:cubicBezTo>
                <a:cubicBezTo>
                  <a:pt x="58296" y="831485"/>
                  <a:pt x="176830" y="505518"/>
                  <a:pt x="209991" y="434963"/>
                </a:cubicBezTo>
                <a:cubicBezTo>
                  <a:pt x="243152" y="364408"/>
                  <a:pt x="211402" y="511164"/>
                  <a:pt x="222691" y="502697"/>
                </a:cubicBezTo>
                <a:cubicBezTo>
                  <a:pt x="233980" y="494230"/>
                  <a:pt x="258674" y="460363"/>
                  <a:pt x="277724" y="384163"/>
                </a:cubicBezTo>
                <a:cubicBezTo>
                  <a:pt x="296774" y="307963"/>
                  <a:pt x="394141" y="-56103"/>
                  <a:pt x="362391" y="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27CDD5F-412D-BA6E-7885-71BCE707D2DF}"/>
              </a:ext>
            </a:extLst>
          </p:cNvPr>
          <p:cNvSpPr/>
          <p:nvPr/>
        </p:nvSpPr>
        <p:spPr>
          <a:xfrm>
            <a:off x="4536915" y="8386568"/>
            <a:ext cx="948633" cy="1743683"/>
          </a:xfrm>
          <a:custGeom>
            <a:avLst/>
            <a:gdLst>
              <a:gd name="connsiteX0" fmla="*/ 945252 w 948633"/>
              <a:gd name="connsiteY0" fmla="*/ 3899 h 1743683"/>
              <a:gd name="connsiteX1" fmla="*/ 534618 w 948633"/>
              <a:gd name="connsiteY1" fmla="*/ 740499 h 1743683"/>
              <a:gd name="connsiteX2" fmla="*/ 543085 w 948633"/>
              <a:gd name="connsiteY2" fmla="*/ 719332 h 1743683"/>
              <a:gd name="connsiteX3" fmla="*/ 365285 w 948633"/>
              <a:gd name="connsiteY3" fmla="*/ 1146899 h 1743683"/>
              <a:gd name="connsiteX4" fmla="*/ 365285 w 948633"/>
              <a:gd name="connsiteY4" fmla="*/ 1134199 h 1743683"/>
              <a:gd name="connsiteX5" fmla="*/ 26618 w 948633"/>
              <a:gd name="connsiteY5" fmla="*/ 1701465 h 1743683"/>
              <a:gd name="connsiteX6" fmla="*/ 81652 w 948633"/>
              <a:gd name="connsiteY6" fmla="*/ 1604099 h 1743683"/>
              <a:gd name="connsiteX7" fmla="*/ 555785 w 948633"/>
              <a:gd name="connsiteY7" fmla="*/ 825165 h 1743683"/>
              <a:gd name="connsiteX8" fmla="*/ 504985 w 948633"/>
              <a:gd name="connsiteY8" fmla="*/ 867499 h 1743683"/>
              <a:gd name="connsiteX9" fmla="*/ 716652 w 948633"/>
              <a:gd name="connsiteY9" fmla="*/ 452632 h 1743683"/>
              <a:gd name="connsiteX10" fmla="*/ 729352 w 948633"/>
              <a:gd name="connsiteY10" fmla="*/ 448399 h 1743683"/>
              <a:gd name="connsiteX11" fmla="*/ 945252 w 948633"/>
              <a:gd name="connsiteY11" fmla="*/ 3899 h 17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633" h="1743683">
                <a:moveTo>
                  <a:pt x="945252" y="3899"/>
                </a:moveTo>
                <a:cubicBezTo>
                  <a:pt x="912796" y="52582"/>
                  <a:pt x="601646" y="621260"/>
                  <a:pt x="534618" y="740499"/>
                </a:cubicBezTo>
                <a:cubicBezTo>
                  <a:pt x="467590" y="859738"/>
                  <a:pt x="543085" y="719332"/>
                  <a:pt x="543085" y="719332"/>
                </a:cubicBezTo>
                <a:cubicBezTo>
                  <a:pt x="514863" y="787065"/>
                  <a:pt x="394918" y="1077755"/>
                  <a:pt x="365285" y="1146899"/>
                </a:cubicBezTo>
                <a:cubicBezTo>
                  <a:pt x="335652" y="1216044"/>
                  <a:pt x="421729" y="1041771"/>
                  <a:pt x="365285" y="1134199"/>
                </a:cubicBezTo>
                <a:cubicBezTo>
                  <a:pt x="308841" y="1226627"/>
                  <a:pt x="73890" y="1623148"/>
                  <a:pt x="26618" y="1701465"/>
                </a:cubicBezTo>
                <a:cubicBezTo>
                  <a:pt x="-20654" y="1779782"/>
                  <a:pt x="-6543" y="1750149"/>
                  <a:pt x="81652" y="1604099"/>
                </a:cubicBezTo>
                <a:cubicBezTo>
                  <a:pt x="169846" y="1458049"/>
                  <a:pt x="485230" y="947932"/>
                  <a:pt x="555785" y="825165"/>
                </a:cubicBezTo>
                <a:cubicBezTo>
                  <a:pt x="626340" y="702398"/>
                  <a:pt x="478174" y="929588"/>
                  <a:pt x="504985" y="867499"/>
                </a:cubicBezTo>
                <a:cubicBezTo>
                  <a:pt x="531796" y="805410"/>
                  <a:pt x="679257" y="522482"/>
                  <a:pt x="716652" y="452632"/>
                </a:cubicBezTo>
                <a:cubicBezTo>
                  <a:pt x="754047" y="382782"/>
                  <a:pt x="691958" y="519660"/>
                  <a:pt x="729352" y="448399"/>
                </a:cubicBezTo>
                <a:cubicBezTo>
                  <a:pt x="766746" y="377138"/>
                  <a:pt x="977708" y="-44784"/>
                  <a:pt x="945252" y="3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2D756EE6-1076-F0BD-81F2-E7D296BEDB82}"/>
              </a:ext>
            </a:extLst>
          </p:cNvPr>
          <p:cNvSpPr/>
          <p:nvPr/>
        </p:nvSpPr>
        <p:spPr>
          <a:xfrm>
            <a:off x="4145922" y="9579529"/>
            <a:ext cx="663641" cy="1165461"/>
          </a:xfrm>
          <a:custGeom>
            <a:avLst/>
            <a:gdLst>
              <a:gd name="connsiteX0" fmla="*/ 658911 w 663641"/>
              <a:gd name="connsiteY0" fmla="*/ 8971 h 1165461"/>
              <a:gd name="connsiteX1" fmla="*/ 184778 w 663641"/>
              <a:gd name="connsiteY1" fmla="*/ 783671 h 1165461"/>
              <a:gd name="connsiteX2" fmla="*/ 235578 w 663641"/>
              <a:gd name="connsiteY2" fmla="*/ 728638 h 1165461"/>
              <a:gd name="connsiteX3" fmla="*/ 11211 w 663641"/>
              <a:gd name="connsiteY3" fmla="*/ 1151971 h 1165461"/>
              <a:gd name="connsiteX4" fmla="*/ 66245 w 663641"/>
              <a:gd name="connsiteY4" fmla="*/ 1016504 h 1165461"/>
              <a:gd name="connsiteX5" fmla="*/ 345645 w 663641"/>
              <a:gd name="connsiteY5" fmla="*/ 580471 h 1165461"/>
              <a:gd name="connsiteX6" fmla="*/ 345645 w 663641"/>
              <a:gd name="connsiteY6" fmla="*/ 610104 h 1165461"/>
              <a:gd name="connsiteX7" fmla="*/ 527678 w 663641"/>
              <a:gd name="connsiteY7" fmla="*/ 305304 h 1165461"/>
              <a:gd name="connsiteX8" fmla="*/ 434545 w 663641"/>
              <a:gd name="connsiteY8" fmla="*/ 356104 h 1165461"/>
              <a:gd name="connsiteX9" fmla="*/ 658911 w 663641"/>
              <a:gd name="connsiteY9" fmla="*/ 8971 h 116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641" h="1165461">
                <a:moveTo>
                  <a:pt x="658911" y="8971"/>
                </a:moveTo>
                <a:cubicBezTo>
                  <a:pt x="617283" y="80232"/>
                  <a:pt x="255333" y="663727"/>
                  <a:pt x="184778" y="783671"/>
                </a:cubicBezTo>
                <a:cubicBezTo>
                  <a:pt x="114223" y="903615"/>
                  <a:pt x="264506" y="667255"/>
                  <a:pt x="235578" y="728638"/>
                </a:cubicBezTo>
                <a:cubicBezTo>
                  <a:pt x="206650" y="790021"/>
                  <a:pt x="39433" y="1103993"/>
                  <a:pt x="11211" y="1151971"/>
                </a:cubicBezTo>
                <a:cubicBezTo>
                  <a:pt x="-17011" y="1199949"/>
                  <a:pt x="10506" y="1111754"/>
                  <a:pt x="66245" y="1016504"/>
                </a:cubicBezTo>
                <a:cubicBezTo>
                  <a:pt x="121984" y="921254"/>
                  <a:pt x="299078" y="648204"/>
                  <a:pt x="345645" y="580471"/>
                </a:cubicBezTo>
                <a:cubicBezTo>
                  <a:pt x="392212" y="512738"/>
                  <a:pt x="315306" y="655965"/>
                  <a:pt x="345645" y="610104"/>
                </a:cubicBezTo>
                <a:cubicBezTo>
                  <a:pt x="375984" y="564243"/>
                  <a:pt x="512861" y="347637"/>
                  <a:pt x="527678" y="305304"/>
                </a:cubicBezTo>
                <a:cubicBezTo>
                  <a:pt x="542495" y="262971"/>
                  <a:pt x="414790" y="399143"/>
                  <a:pt x="434545" y="356104"/>
                </a:cubicBezTo>
                <a:cubicBezTo>
                  <a:pt x="454300" y="313065"/>
                  <a:pt x="700539" y="-62290"/>
                  <a:pt x="658911" y="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8FE66E8-BA1A-3ECD-3911-F9E25BAE3257}"/>
              </a:ext>
            </a:extLst>
          </p:cNvPr>
          <p:cNvSpPr/>
          <p:nvPr/>
        </p:nvSpPr>
        <p:spPr>
          <a:xfrm>
            <a:off x="4655651" y="10159816"/>
            <a:ext cx="399580" cy="719322"/>
          </a:xfrm>
          <a:custGeom>
            <a:avLst/>
            <a:gdLst>
              <a:gd name="connsiteX0" fmla="*/ 398949 w 399580"/>
              <a:gd name="connsiteY0" fmla="*/ 194917 h 719322"/>
              <a:gd name="connsiteX1" fmla="*/ 132249 w 399580"/>
              <a:gd name="connsiteY1" fmla="*/ 470084 h 719322"/>
              <a:gd name="connsiteX2" fmla="*/ 5249 w 399580"/>
              <a:gd name="connsiteY2" fmla="*/ 715617 h 719322"/>
              <a:gd name="connsiteX3" fmla="*/ 39116 w 399580"/>
              <a:gd name="connsiteY3" fmla="*/ 601317 h 719322"/>
              <a:gd name="connsiteX4" fmla="*/ 174582 w 399580"/>
              <a:gd name="connsiteY4" fmla="*/ 376951 h 719322"/>
              <a:gd name="connsiteX5" fmla="*/ 267716 w 399580"/>
              <a:gd name="connsiteY5" fmla="*/ 184 h 719322"/>
              <a:gd name="connsiteX6" fmla="*/ 178816 w 399580"/>
              <a:gd name="connsiteY6" fmla="*/ 427751 h 719322"/>
              <a:gd name="connsiteX7" fmla="*/ 161882 w 399580"/>
              <a:gd name="connsiteY7" fmla="*/ 470084 h 719322"/>
              <a:gd name="connsiteX8" fmla="*/ 204216 w 399580"/>
              <a:gd name="connsiteY8" fmla="*/ 338851 h 719322"/>
              <a:gd name="connsiteX9" fmla="*/ 398949 w 399580"/>
              <a:gd name="connsiteY9" fmla="*/ 194917 h 71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580" h="719322">
                <a:moveTo>
                  <a:pt x="398949" y="194917"/>
                </a:moveTo>
                <a:cubicBezTo>
                  <a:pt x="386954" y="216789"/>
                  <a:pt x="197866" y="383301"/>
                  <a:pt x="132249" y="470084"/>
                </a:cubicBezTo>
                <a:cubicBezTo>
                  <a:pt x="66632" y="556867"/>
                  <a:pt x="20771" y="693745"/>
                  <a:pt x="5249" y="715617"/>
                </a:cubicBezTo>
                <a:cubicBezTo>
                  <a:pt x="-10273" y="737489"/>
                  <a:pt x="10894" y="657761"/>
                  <a:pt x="39116" y="601317"/>
                </a:cubicBezTo>
                <a:cubicBezTo>
                  <a:pt x="67338" y="544873"/>
                  <a:pt x="136482" y="477140"/>
                  <a:pt x="174582" y="376951"/>
                </a:cubicBezTo>
                <a:cubicBezTo>
                  <a:pt x="212682" y="276762"/>
                  <a:pt x="267010" y="-8283"/>
                  <a:pt x="267716" y="184"/>
                </a:cubicBezTo>
                <a:cubicBezTo>
                  <a:pt x="268422" y="8651"/>
                  <a:pt x="196455" y="349434"/>
                  <a:pt x="178816" y="427751"/>
                </a:cubicBezTo>
                <a:cubicBezTo>
                  <a:pt x="161177" y="506068"/>
                  <a:pt x="157649" y="484901"/>
                  <a:pt x="161882" y="470084"/>
                </a:cubicBezTo>
                <a:cubicBezTo>
                  <a:pt x="166115" y="455267"/>
                  <a:pt x="159766" y="384712"/>
                  <a:pt x="204216" y="338851"/>
                </a:cubicBezTo>
                <a:cubicBezTo>
                  <a:pt x="248666" y="292990"/>
                  <a:pt x="410944" y="173045"/>
                  <a:pt x="398949" y="19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9C72FA6-1409-E4A1-66B3-068947339CCF}"/>
              </a:ext>
            </a:extLst>
          </p:cNvPr>
          <p:cNvSpPr/>
          <p:nvPr/>
        </p:nvSpPr>
        <p:spPr>
          <a:xfrm>
            <a:off x="4327477" y="10832647"/>
            <a:ext cx="435112" cy="283906"/>
          </a:xfrm>
          <a:custGeom>
            <a:avLst/>
            <a:gdLst>
              <a:gd name="connsiteX0" fmla="*/ 48 w 435112"/>
              <a:gd name="connsiteY0" fmla="*/ 453 h 283906"/>
              <a:gd name="connsiteX1" fmla="*/ 142923 w 435112"/>
              <a:gd name="connsiteY1" fmla="*/ 171903 h 283906"/>
              <a:gd name="connsiteX2" fmla="*/ 142923 w 435112"/>
              <a:gd name="connsiteY2" fmla="*/ 283028 h 283906"/>
              <a:gd name="connsiteX3" fmla="*/ 288973 w 435112"/>
              <a:gd name="connsiteY3" fmla="*/ 225878 h 283906"/>
              <a:gd name="connsiteX4" fmla="*/ 263573 w 435112"/>
              <a:gd name="connsiteY4" fmla="*/ 263978 h 283906"/>
              <a:gd name="connsiteX5" fmla="*/ 435023 w 435112"/>
              <a:gd name="connsiteY5" fmla="*/ 67128 h 283906"/>
              <a:gd name="connsiteX6" fmla="*/ 285798 w 435112"/>
              <a:gd name="connsiteY6" fmla="*/ 203653 h 283906"/>
              <a:gd name="connsiteX7" fmla="*/ 187373 w 435112"/>
              <a:gd name="connsiteY7" fmla="*/ 260803 h 283906"/>
              <a:gd name="connsiteX8" fmla="*/ 314373 w 435112"/>
              <a:gd name="connsiteY8" fmla="*/ 121103 h 283906"/>
              <a:gd name="connsiteX9" fmla="*/ 168323 w 435112"/>
              <a:gd name="connsiteY9" fmla="*/ 263978 h 283906"/>
              <a:gd name="connsiteX10" fmla="*/ 168323 w 435112"/>
              <a:gd name="connsiteY10" fmla="*/ 203653 h 283906"/>
              <a:gd name="connsiteX11" fmla="*/ 120698 w 435112"/>
              <a:gd name="connsiteY11" fmla="*/ 48078 h 283906"/>
              <a:gd name="connsiteX12" fmla="*/ 158798 w 435112"/>
              <a:gd name="connsiteY12" fmla="*/ 203653 h 283906"/>
              <a:gd name="connsiteX13" fmla="*/ 127048 w 435112"/>
              <a:gd name="connsiteY13" fmla="*/ 124278 h 283906"/>
              <a:gd name="connsiteX14" fmla="*/ 48 w 435112"/>
              <a:gd name="connsiteY14" fmla="*/ 453 h 28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112" h="283906">
                <a:moveTo>
                  <a:pt x="48" y="453"/>
                </a:moveTo>
                <a:cubicBezTo>
                  <a:pt x="2694" y="8390"/>
                  <a:pt x="119110" y="124807"/>
                  <a:pt x="142923" y="171903"/>
                </a:cubicBezTo>
                <a:cubicBezTo>
                  <a:pt x="166736" y="218999"/>
                  <a:pt x="118581" y="274032"/>
                  <a:pt x="142923" y="283028"/>
                </a:cubicBezTo>
                <a:cubicBezTo>
                  <a:pt x="167265" y="292024"/>
                  <a:pt x="268865" y="229053"/>
                  <a:pt x="288973" y="225878"/>
                </a:cubicBezTo>
                <a:cubicBezTo>
                  <a:pt x="309081" y="222703"/>
                  <a:pt x="239231" y="290436"/>
                  <a:pt x="263573" y="263978"/>
                </a:cubicBezTo>
                <a:cubicBezTo>
                  <a:pt x="287915" y="237520"/>
                  <a:pt x="431319" y="77182"/>
                  <a:pt x="435023" y="67128"/>
                </a:cubicBezTo>
                <a:cubicBezTo>
                  <a:pt x="438727" y="57074"/>
                  <a:pt x="327073" y="171374"/>
                  <a:pt x="285798" y="203653"/>
                </a:cubicBezTo>
                <a:cubicBezTo>
                  <a:pt x="244523" y="235932"/>
                  <a:pt x="182611" y="274561"/>
                  <a:pt x="187373" y="260803"/>
                </a:cubicBezTo>
                <a:cubicBezTo>
                  <a:pt x="192135" y="247045"/>
                  <a:pt x="317548" y="120574"/>
                  <a:pt x="314373" y="121103"/>
                </a:cubicBezTo>
                <a:cubicBezTo>
                  <a:pt x="311198" y="121632"/>
                  <a:pt x="192665" y="250220"/>
                  <a:pt x="168323" y="263978"/>
                </a:cubicBezTo>
                <a:cubicBezTo>
                  <a:pt x="143981" y="277736"/>
                  <a:pt x="176261" y="239636"/>
                  <a:pt x="168323" y="203653"/>
                </a:cubicBezTo>
                <a:cubicBezTo>
                  <a:pt x="160386" y="167670"/>
                  <a:pt x="122285" y="48078"/>
                  <a:pt x="120698" y="48078"/>
                </a:cubicBezTo>
                <a:cubicBezTo>
                  <a:pt x="119111" y="48078"/>
                  <a:pt x="157740" y="190953"/>
                  <a:pt x="158798" y="203653"/>
                </a:cubicBezTo>
                <a:cubicBezTo>
                  <a:pt x="159856" y="216353"/>
                  <a:pt x="149273" y="157615"/>
                  <a:pt x="127048" y="124278"/>
                </a:cubicBezTo>
                <a:cubicBezTo>
                  <a:pt x="104823" y="90941"/>
                  <a:pt x="-2598" y="-7484"/>
                  <a:pt x="4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5A975F2B-12DF-5823-21F0-719BB8FBA6FE}"/>
              </a:ext>
            </a:extLst>
          </p:cNvPr>
          <p:cNvSpPr/>
          <p:nvPr/>
        </p:nvSpPr>
        <p:spPr>
          <a:xfrm>
            <a:off x="3311402" y="10785426"/>
            <a:ext cx="848123" cy="740897"/>
          </a:xfrm>
          <a:custGeom>
            <a:avLst/>
            <a:gdLst>
              <a:gd name="connsiteX0" fmla="*/ 847848 w 848123"/>
              <a:gd name="connsiteY0" fmla="*/ 49 h 740897"/>
              <a:gd name="connsiteX1" fmla="*/ 673223 w 848123"/>
              <a:gd name="connsiteY1" fmla="*/ 168324 h 740897"/>
              <a:gd name="connsiteX2" fmla="*/ 390648 w 848123"/>
              <a:gd name="connsiteY2" fmla="*/ 396924 h 740897"/>
              <a:gd name="connsiteX3" fmla="*/ 473198 w 848123"/>
              <a:gd name="connsiteY3" fmla="*/ 355649 h 740897"/>
              <a:gd name="connsiteX4" fmla="*/ 155698 w 848123"/>
              <a:gd name="connsiteY4" fmla="*/ 536624 h 740897"/>
              <a:gd name="connsiteX5" fmla="*/ 3298 w 848123"/>
              <a:gd name="connsiteY5" fmla="*/ 736649 h 740897"/>
              <a:gd name="connsiteX6" fmla="*/ 63623 w 848123"/>
              <a:gd name="connsiteY6" fmla="*/ 660449 h 740897"/>
              <a:gd name="connsiteX7" fmla="*/ 209673 w 848123"/>
              <a:gd name="connsiteY7" fmla="*/ 511224 h 740897"/>
              <a:gd name="connsiteX8" fmla="*/ 216023 w 848123"/>
              <a:gd name="connsiteY8" fmla="*/ 517574 h 740897"/>
              <a:gd name="connsiteX9" fmla="*/ 495423 w 848123"/>
              <a:gd name="connsiteY9" fmla="*/ 346124 h 740897"/>
              <a:gd name="connsiteX10" fmla="*/ 470023 w 848123"/>
              <a:gd name="connsiteY10" fmla="*/ 358824 h 740897"/>
              <a:gd name="connsiteX11" fmla="*/ 666873 w 848123"/>
              <a:gd name="connsiteY11" fmla="*/ 187374 h 740897"/>
              <a:gd name="connsiteX12" fmla="*/ 635123 w 848123"/>
              <a:gd name="connsiteY12" fmla="*/ 184199 h 740897"/>
              <a:gd name="connsiteX13" fmla="*/ 847848 w 848123"/>
              <a:gd name="connsiteY13" fmla="*/ 49 h 74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8123" h="740897">
                <a:moveTo>
                  <a:pt x="847848" y="49"/>
                </a:moveTo>
                <a:cubicBezTo>
                  <a:pt x="854198" y="-2597"/>
                  <a:pt x="749423" y="102178"/>
                  <a:pt x="673223" y="168324"/>
                </a:cubicBezTo>
                <a:cubicBezTo>
                  <a:pt x="597023" y="234470"/>
                  <a:pt x="423985" y="365703"/>
                  <a:pt x="390648" y="396924"/>
                </a:cubicBezTo>
                <a:cubicBezTo>
                  <a:pt x="357311" y="428145"/>
                  <a:pt x="512356" y="332366"/>
                  <a:pt x="473198" y="355649"/>
                </a:cubicBezTo>
                <a:cubicBezTo>
                  <a:pt x="434040" y="378932"/>
                  <a:pt x="234015" y="473124"/>
                  <a:pt x="155698" y="536624"/>
                </a:cubicBezTo>
                <a:cubicBezTo>
                  <a:pt x="77381" y="600124"/>
                  <a:pt x="18644" y="716012"/>
                  <a:pt x="3298" y="736649"/>
                </a:cubicBezTo>
                <a:cubicBezTo>
                  <a:pt x="-12048" y="757286"/>
                  <a:pt x="29227" y="698020"/>
                  <a:pt x="63623" y="660449"/>
                </a:cubicBezTo>
                <a:cubicBezTo>
                  <a:pt x="98019" y="622878"/>
                  <a:pt x="184273" y="535037"/>
                  <a:pt x="209673" y="511224"/>
                </a:cubicBezTo>
                <a:cubicBezTo>
                  <a:pt x="235073" y="487412"/>
                  <a:pt x="168398" y="545091"/>
                  <a:pt x="216023" y="517574"/>
                </a:cubicBezTo>
                <a:cubicBezTo>
                  <a:pt x="263648" y="490057"/>
                  <a:pt x="453090" y="372582"/>
                  <a:pt x="495423" y="346124"/>
                </a:cubicBezTo>
                <a:cubicBezTo>
                  <a:pt x="537756" y="319666"/>
                  <a:pt x="441448" y="385282"/>
                  <a:pt x="470023" y="358824"/>
                </a:cubicBezTo>
                <a:cubicBezTo>
                  <a:pt x="498598" y="332366"/>
                  <a:pt x="639356" y="216478"/>
                  <a:pt x="666873" y="187374"/>
                </a:cubicBezTo>
                <a:cubicBezTo>
                  <a:pt x="694390" y="158270"/>
                  <a:pt x="604961" y="214361"/>
                  <a:pt x="635123" y="184199"/>
                </a:cubicBezTo>
                <a:cubicBezTo>
                  <a:pt x="665285" y="154037"/>
                  <a:pt x="841498" y="2695"/>
                  <a:pt x="84784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7194957-3CBA-23AD-FCB1-96D7A91415C0}"/>
              </a:ext>
            </a:extLst>
          </p:cNvPr>
          <p:cNvSpPr/>
          <p:nvPr/>
        </p:nvSpPr>
        <p:spPr>
          <a:xfrm>
            <a:off x="3145762" y="11296468"/>
            <a:ext cx="391343" cy="229041"/>
          </a:xfrm>
          <a:custGeom>
            <a:avLst/>
            <a:gdLst>
              <a:gd name="connsiteX0" fmla="*/ 391188 w 391343"/>
              <a:gd name="connsiteY0" fmla="*/ 182 h 229041"/>
              <a:gd name="connsiteX1" fmla="*/ 99088 w 391343"/>
              <a:gd name="connsiteY1" fmla="*/ 187507 h 229041"/>
              <a:gd name="connsiteX2" fmla="*/ 663 w 391343"/>
              <a:gd name="connsiteY2" fmla="*/ 228782 h 229041"/>
              <a:gd name="connsiteX3" fmla="*/ 137188 w 391343"/>
              <a:gd name="connsiteY3" fmla="*/ 177982 h 229041"/>
              <a:gd name="connsiteX4" fmla="*/ 168938 w 391343"/>
              <a:gd name="connsiteY4" fmla="*/ 158932 h 229041"/>
              <a:gd name="connsiteX5" fmla="*/ 140363 w 391343"/>
              <a:gd name="connsiteY5" fmla="*/ 152582 h 229041"/>
              <a:gd name="connsiteX6" fmla="*/ 391188 w 391343"/>
              <a:gd name="connsiteY6" fmla="*/ 182 h 22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43" h="229041">
                <a:moveTo>
                  <a:pt x="391188" y="182"/>
                </a:moveTo>
                <a:cubicBezTo>
                  <a:pt x="384309" y="6003"/>
                  <a:pt x="164175" y="149407"/>
                  <a:pt x="99088" y="187507"/>
                </a:cubicBezTo>
                <a:cubicBezTo>
                  <a:pt x="34001" y="225607"/>
                  <a:pt x="-5687" y="230370"/>
                  <a:pt x="663" y="228782"/>
                </a:cubicBezTo>
                <a:cubicBezTo>
                  <a:pt x="7013" y="227195"/>
                  <a:pt x="109142" y="189624"/>
                  <a:pt x="137188" y="177982"/>
                </a:cubicBezTo>
                <a:cubicBezTo>
                  <a:pt x="165234" y="166340"/>
                  <a:pt x="168409" y="163165"/>
                  <a:pt x="168938" y="158932"/>
                </a:cubicBezTo>
                <a:cubicBezTo>
                  <a:pt x="169467" y="154699"/>
                  <a:pt x="105438" y="175865"/>
                  <a:pt x="140363" y="152582"/>
                </a:cubicBezTo>
                <a:cubicBezTo>
                  <a:pt x="175288" y="129299"/>
                  <a:pt x="398067" y="-5639"/>
                  <a:pt x="391188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2E8D99B-7D64-9796-4D5B-4440C584836E}"/>
              </a:ext>
            </a:extLst>
          </p:cNvPr>
          <p:cNvSpPr/>
          <p:nvPr/>
        </p:nvSpPr>
        <p:spPr>
          <a:xfrm>
            <a:off x="3907398" y="12001492"/>
            <a:ext cx="286846" cy="308154"/>
          </a:xfrm>
          <a:custGeom>
            <a:avLst/>
            <a:gdLst>
              <a:gd name="connsiteX0" fmla="*/ 286777 w 286846"/>
              <a:gd name="connsiteY0" fmla="*/ 8 h 308154"/>
              <a:gd name="connsiteX1" fmla="*/ 175652 w 286846"/>
              <a:gd name="connsiteY1" fmla="*/ 114308 h 308154"/>
              <a:gd name="connsiteX2" fmla="*/ 48652 w 286846"/>
              <a:gd name="connsiteY2" fmla="*/ 225433 h 308154"/>
              <a:gd name="connsiteX3" fmla="*/ 80402 w 286846"/>
              <a:gd name="connsiteY3" fmla="*/ 203208 h 308154"/>
              <a:gd name="connsiteX4" fmla="*/ 1027 w 286846"/>
              <a:gd name="connsiteY4" fmla="*/ 307983 h 308154"/>
              <a:gd name="connsiteX5" fmla="*/ 147077 w 286846"/>
              <a:gd name="connsiteY5" fmla="*/ 174633 h 308154"/>
              <a:gd name="connsiteX6" fmla="*/ 99452 w 286846"/>
              <a:gd name="connsiteY6" fmla="*/ 209558 h 308154"/>
              <a:gd name="connsiteX7" fmla="*/ 172477 w 286846"/>
              <a:gd name="connsiteY7" fmla="*/ 120658 h 308154"/>
              <a:gd name="connsiteX8" fmla="*/ 159777 w 286846"/>
              <a:gd name="connsiteY8" fmla="*/ 107958 h 308154"/>
              <a:gd name="connsiteX9" fmla="*/ 286777 w 286846"/>
              <a:gd name="connsiteY9" fmla="*/ 8 h 3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846" h="308154">
                <a:moveTo>
                  <a:pt x="286777" y="8"/>
                </a:moveTo>
                <a:cubicBezTo>
                  <a:pt x="289423" y="1066"/>
                  <a:pt x="215339" y="76737"/>
                  <a:pt x="175652" y="114308"/>
                </a:cubicBezTo>
                <a:cubicBezTo>
                  <a:pt x="135965" y="151879"/>
                  <a:pt x="64527" y="210616"/>
                  <a:pt x="48652" y="225433"/>
                </a:cubicBezTo>
                <a:cubicBezTo>
                  <a:pt x="32777" y="240250"/>
                  <a:pt x="88339" y="189450"/>
                  <a:pt x="80402" y="203208"/>
                </a:cubicBezTo>
                <a:cubicBezTo>
                  <a:pt x="72464" y="216966"/>
                  <a:pt x="-10085" y="312745"/>
                  <a:pt x="1027" y="307983"/>
                </a:cubicBezTo>
                <a:cubicBezTo>
                  <a:pt x="12139" y="303221"/>
                  <a:pt x="130673" y="191037"/>
                  <a:pt x="147077" y="174633"/>
                </a:cubicBezTo>
                <a:cubicBezTo>
                  <a:pt x="163481" y="158229"/>
                  <a:pt x="95219" y="218554"/>
                  <a:pt x="99452" y="209558"/>
                </a:cubicBezTo>
                <a:cubicBezTo>
                  <a:pt x="103685" y="200562"/>
                  <a:pt x="162423" y="137591"/>
                  <a:pt x="172477" y="120658"/>
                </a:cubicBezTo>
                <a:cubicBezTo>
                  <a:pt x="182531" y="103725"/>
                  <a:pt x="140727" y="123833"/>
                  <a:pt x="159777" y="107958"/>
                </a:cubicBezTo>
                <a:cubicBezTo>
                  <a:pt x="178827" y="92083"/>
                  <a:pt x="284131" y="-1050"/>
                  <a:pt x="28677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94EA6CF-1D7E-E801-42FA-BB09176C11A2}"/>
              </a:ext>
            </a:extLst>
          </p:cNvPr>
          <p:cNvSpPr/>
          <p:nvPr/>
        </p:nvSpPr>
        <p:spPr>
          <a:xfrm>
            <a:off x="3803039" y="12299588"/>
            <a:ext cx="112148" cy="270545"/>
          </a:xfrm>
          <a:custGeom>
            <a:avLst/>
            <a:gdLst>
              <a:gd name="connsiteX0" fmla="*/ 111736 w 112148"/>
              <a:gd name="connsiteY0" fmla="*/ 362 h 270545"/>
              <a:gd name="connsiteX1" fmla="*/ 19661 w 112148"/>
              <a:gd name="connsiteY1" fmla="*/ 203562 h 270545"/>
              <a:gd name="connsiteX2" fmla="*/ 35536 w 112148"/>
              <a:gd name="connsiteY2" fmla="*/ 171812 h 270545"/>
              <a:gd name="connsiteX3" fmla="*/ 611 w 112148"/>
              <a:gd name="connsiteY3" fmla="*/ 270237 h 270545"/>
              <a:gd name="connsiteX4" fmla="*/ 70461 w 112148"/>
              <a:gd name="connsiteY4" fmla="*/ 133712 h 270545"/>
              <a:gd name="connsiteX5" fmla="*/ 54586 w 112148"/>
              <a:gd name="connsiteY5" fmla="*/ 152762 h 270545"/>
              <a:gd name="connsiteX6" fmla="*/ 111736 w 112148"/>
              <a:gd name="connsiteY6" fmla="*/ 362 h 27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48" h="270545">
                <a:moveTo>
                  <a:pt x="111736" y="362"/>
                </a:moveTo>
                <a:cubicBezTo>
                  <a:pt x="105915" y="8829"/>
                  <a:pt x="32361" y="174987"/>
                  <a:pt x="19661" y="203562"/>
                </a:cubicBezTo>
                <a:cubicBezTo>
                  <a:pt x="6961" y="232137"/>
                  <a:pt x="38711" y="160699"/>
                  <a:pt x="35536" y="171812"/>
                </a:cubicBezTo>
                <a:cubicBezTo>
                  <a:pt x="32361" y="182925"/>
                  <a:pt x="-5210" y="276587"/>
                  <a:pt x="611" y="270237"/>
                </a:cubicBezTo>
                <a:cubicBezTo>
                  <a:pt x="6432" y="263887"/>
                  <a:pt x="70461" y="133712"/>
                  <a:pt x="70461" y="133712"/>
                </a:cubicBezTo>
                <a:cubicBezTo>
                  <a:pt x="79457" y="114133"/>
                  <a:pt x="49294" y="171283"/>
                  <a:pt x="54586" y="152762"/>
                </a:cubicBezTo>
                <a:cubicBezTo>
                  <a:pt x="59878" y="134241"/>
                  <a:pt x="117557" y="-8105"/>
                  <a:pt x="11173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F3A3DB0-BA2F-F82C-9CB6-8C8BE3E056FF}"/>
              </a:ext>
            </a:extLst>
          </p:cNvPr>
          <p:cNvSpPr/>
          <p:nvPr/>
        </p:nvSpPr>
        <p:spPr>
          <a:xfrm>
            <a:off x="3606461" y="12179144"/>
            <a:ext cx="86159" cy="371745"/>
          </a:xfrm>
          <a:custGeom>
            <a:avLst/>
            <a:gdLst>
              <a:gd name="connsiteX0" fmla="*/ 86064 w 86159"/>
              <a:gd name="connsiteY0" fmla="*/ 156 h 371745"/>
              <a:gd name="connsiteX1" fmla="*/ 70189 w 86159"/>
              <a:gd name="connsiteY1" fmla="*/ 114456 h 371745"/>
              <a:gd name="connsiteX2" fmla="*/ 32089 w 86159"/>
              <a:gd name="connsiteY2" fmla="*/ 216056 h 371745"/>
              <a:gd name="connsiteX3" fmla="*/ 38439 w 86159"/>
              <a:gd name="connsiteY3" fmla="*/ 190656 h 371745"/>
              <a:gd name="connsiteX4" fmla="*/ 339 w 86159"/>
              <a:gd name="connsiteY4" fmla="*/ 295431 h 371745"/>
              <a:gd name="connsiteX5" fmla="*/ 19389 w 86159"/>
              <a:gd name="connsiteY5" fmla="*/ 371631 h 371745"/>
              <a:gd name="connsiteX6" fmla="*/ 13039 w 86159"/>
              <a:gd name="connsiteY6" fmla="*/ 311306 h 371745"/>
              <a:gd name="connsiteX7" fmla="*/ 13039 w 86159"/>
              <a:gd name="connsiteY7" fmla="*/ 257331 h 371745"/>
              <a:gd name="connsiteX8" fmla="*/ 35264 w 86159"/>
              <a:gd name="connsiteY8" fmla="*/ 250981 h 371745"/>
              <a:gd name="connsiteX9" fmla="*/ 63839 w 86159"/>
              <a:gd name="connsiteY9" fmla="*/ 127156 h 371745"/>
              <a:gd name="connsiteX10" fmla="*/ 63839 w 86159"/>
              <a:gd name="connsiteY10" fmla="*/ 139856 h 371745"/>
              <a:gd name="connsiteX11" fmla="*/ 86064 w 86159"/>
              <a:gd name="connsiteY11" fmla="*/ 156 h 37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59" h="371745">
                <a:moveTo>
                  <a:pt x="86064" y="156"/>
                </a:moveTo>
                <a:cubicBezTo>
                  <a:pt x="87122" y="-4077"/>
                  <a:pt x="79185" y="78473"/>
                  <a:pt x="70189" y="114456"/>
                </a:cubicBezTo>
                <a:cubicBezTo>
                  <a:pt x="61193" y="150439"/>
                  <a:pt x="32089" y="216056"/>
                  <a:pt x="32089" y="216056"/>
                </a:cubicBezTo>
                <a:cubicBezTo>
                  <a:pt x="26797" y="228756"/>
                  <a:pt x="43731" y="177427"/>
                  <a:pt x="38439" y="190656"/>
                </a:cubicBezTo>
                <a:cubicBezTo>
                  <a:pt x="33147" y="203885"/>
                  <a:pt x="3514" y="265268"/>
                  <a:pt x="339" y="295431"/>
                </a:cubicBezTo>
                <a:cubicBezTo>
                  <a:pt x="-2836" y="325594"/>
                  <a:pt x="17272" y="368985"/>
                  <a:pt x="19389" y="371631"/>
                </a:cubicBezTo>
                <a:cubicBezTo>
                  <a:pt x="21506" y="374277"/>
                  <a:pt x="14097" y="330356"/>
                  <a:pt x="13039" y="311306"/>
                </a:cubicBezTo>
                <a:cubicBezTo>
                  <a:pt x="11981" y="292256"/>
                  <a:pt x="9335" y="267385"/>
                  <a:pt x="13039" y="257331"/>
                </a:cubicBezTo>
                <a:cubicBezTo>
                  <a:pt x="16743" y="247277"/>
                  <a:pt x="26797" y="272677"/>
                  <a:pt x="35264" y="250981"/>
                </a:cubicBezTo>
                <a:cubicBezTo>
                  <a:pt x="43731" y="229285"/>
                  <a:pt x="59076" y="145677"/>
                  <a:pt x="63839" y="127156"/>
                </a:cubicBezTo>
                <a:cubicBezTo>
                  <a:pt x="68602" y="108635"/>
                  <a:pt x="62252" y="156260"/>
                  <a:pt x="63839" y="139856"/>
                </a:cubicBezTo>
                <a:cubicBezTo>
                  <a:pt x="65426" y="123452"/>
                  <a:pt x="85006" y="4389"/>
                  <a:pt x="8606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A54A7A0-9CDE-4C5B-44EB-DCE8D8E034F1}"/>
              </a:ext>
            </a:extLst>
          </p:cNvPr>
          <p:cNvSpPr/>
          <p:nvPr/>
        </p:nvSpPr>
        <p:spPr>
          <a:xfrm>
            <a:off x="3752715" y="12042773"/>
            <a:ext cx="228889" cy="108422"/>
          </a:xfrm>
          <a:custGeom>
            <a:avLst/>
            <a:gdLst>
              <a:gd name="connsiteX0" fmla="*/ 135 w 228889"/>
              <a:gd name="connsiteY0" fmla="*/ 2 h 108422"/>
              <a:gd name="connsiteX1" fmla="*/ 60460 w 228889"/>
              <a:gd name="connsiteY1" fmla="*/ 98427 h 108422"/>
              <a:gd name="connsiteX2" fmla="*/ 60460 w 228889"/>
              <a:gd name="connsiteY2" fmla="*/ 82552 h 108422"/>
              <a:gd name="connsiteX3" fmla="*/ 155710 w 228889"/>
              <a:gd name="connsiteY3" fmla="*/ 104777 h 108422"/>
              <a:gd name="connsiteX4" fmla="*/ 136660 w 228889"/>
              <a:gd name="connsiteY4" fmla="*/ 101602 h 108422"/>
              <a:gd name="connsiteX5" fmla="*/ 228735 w 228889"/>
              <a:gd name="connsiteY5" fmla="*/ 101602 h 108422"/>
              <a:gd name="connsiteX6" fmla="*/ 111260 w 228889"/>
              <a:gd name="connsiteY6" fmla="*/ 107952 h 108422"/>
              <a:gd name="connsiteX7" fmla="*/ 127135 w 228889"/>
              <a:gd name="connsiteY7" fmla="*/ 107952 h 108422"/>
              <a:gd name="connsiteX8" fmla="*/ 127135 w 228889"/>
              <a:gd name="connsiteY8" fmla="*/ 107952 h 108422"/>
              <a:gd name="connsiteX9" fmla="*/ 79510 w 228889"/>
              <a:gd name="connsiteY9" fmla="*/ 95252 h 108422"/>
              <a:gd name="connsiteX10" fmla="*/ 135 w 228889"/>
              <a:gd name="connsiteY10" fmla="*/ 2 h 10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889" h="108422">
                <a:moveTo>
                  <a:pt x="135" y="2"/>
                </a:moveTo>
                <a:cubicBezTo>
                  <a:pt x="-3040" y="531"/>
                  <a:pt x="50406" y="84669"/>
                  <a:pt x="60460" y="98427"/>
                </a:cubicBezTo>
                <a:cubicBezTo>
                  <a:pt x="70514" y="112185"/>
                  <a:pt x="44585" y="81494"/>
                  <a:pt x="60460" y="82552"/>
                </a:cubicBezTo>
                <a:cubicBezTo>
                  <a:pt x="76335" y="83610"/>
                  <a:pt x="143010" y="101602"/>
                  <a:pt x="155710" y="104777"/>
                </a:cubicBezTo>
                <a:cubicBezTo>
                  <a:pt x="168410" y="107952"/>
                  <a:pt x="124489" y="102131"/>
                  <a:pt x="136660" y="101602"/>
                </a:cubicBezTo>
                <a:cubicBezTo>
                  <a:pt x="148831" y="101073"/>
                  <a:pt x="232968" y="100544"/>
                  <a:pt x="228735" y="101602"/>
                </a:cubicBezTo>
                <a:cubicBezTo>
                  <a:pt x="224502" y="102660"/>
                  <a:pt x="128193" y="106894"/>
                  <a:pt x="111260" y="107952"/>
                </a:cubicBezTo>
                <a:cubicBezTo>
                  <a:pt x="94327" y="109010"/>
                  <a:pt x="127135" y="107952"/>
                  <a:pt x="127135" y="107952"/>
                </a:cubicBezTo>
                <a:lnTo>
                  <a:pt x="127135" y="107952"/>
                </a:lnTo>
                <a:cubicBezTo>
                  <a:pt x="119198" y="105835"/>
                  <a:pt x="96972" y="109539"/>
                  <a:pt x="79510" y="95252"/>
                </a:cubicBezTo>
                <a:cubicBezTo>
                  <a:pt x="62048" y="80965"/>
                  <a:pt x="3310" y="-527"/>
                  <a:pt x="1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07B767E-C663-9AB2-AA8B-2A2ADCE13723}"/>
              </a:ext>
            </a:extLst>
          </p:cNvPr>
          <p:cNvSpPr/>
          <p:nvPr/>
        </p:nvSpPr>
        <p:spPr>
          <a:xfrm>
            <a:off x="3667125" y="12493625"/>
            <a:ext cx="161938" cy="206423"/>
          </a:xfrm>
          <a:custGeom>
            <a:avLst/>
            <a:gdLst>
              <a:gd name="connsiteX0" fmla="*/ 161925 w 161938"/>
              <a:gd name="connsiteY0" fmla="*/ 0 h 206423"/>
              <a:gd name="connsiteX1" fmla="*/ 146050 w 161938"/>
              <a:gd name="connsiteY1" fmla="*/ 95250 h 206423"/>
              <a:gd name="connsiteX2" fmla="*/ 155575 w 161938"/>
              <a:gd name="connsiteY2" fmla="*/ 168275 h 206423"/>
              <a:gd name="connsiteX3" fmla="*/ 139700 w 161938"/>
              <a:gd name="connsiteY3" fmla="*/ 171450 h 206423"/>
              <a:gd name="connsiteX4" fmla="*/ 60325 w 161938"/>
              <a:gd name="connsiteY4" fmla="*/ 180975 h 206423"/>
              <a:gd name="connsiteX5" fmla="*/ 0 w 161938"/>
              <a:gd name="connsiteY5" fmla="*/ 206375 h 206423"/>
              <a:gd name="connsiteX6" fmla="*/ 60325 w 161938"/>
              <a:gd name="connsiteY6" fmla="*/ 187325 h 206423"/>
              <a:gd name="connsiteX7" fmla="*/ 146050 w 161938"/>
              <a:gd name="connsiteY7" fmla="*/ 184150 h 206423"/>
              <a:gd name="connsiteX8" fmla="*/ 136525 w 161938"/>
              <a:gd name="connsiteY8" fmla="*/ 146050 h 206423"/>
              <a:gd name="connsiteX9" fmla="*/ 142875 w 161938"/>
              <a:gd name="connsiteY9" fmla="*/ 95250 h 206423"/>
              <a:gd name="connsiteX10" fmla="*/ 161925 w 161938"/>
              <a:gd name="connsiteY10" fmla="*/ 0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938" h="206423">
                <a:moveTo>
                  <a:pt x="161925" y="0"/>
                </a:moveTo>
                <a:cubicBezTo>
                  <a:pt x="162454" y="0"/>
                  <a:pt x="147108" y="67204"/>
                  <a:pt x="146050" y="95250"/>
                </a:cubicBezTo>
                <a:cubicBezTo>
                  <a:pt x="144992" y="123296"/>
                  <a:pt x="155575" y="168275"/>
                  <a:pt x="155575" y="168275"/>
                </a:cubicBezTo>
                <a:cubicBezTo>
                  <a:pt x="154517" y="180975"/>
                  <a:pt x="155575" y="169333"/>
                  <a:pt x="139700" y="171450"/>
                </a:cubicBezTo>
                <a:cubicBezTo>
                  <a:pt x="123825" y="173567"/>
                  <a:pt x="83608" y="175154"/>
                  <a:pt x="60325" y="180975"/>
                </a:cubicBezTo>
                <a:cubicBezTo>
                  <a:pt x="37042" y="186796"/>
                  <a:pt x="0" y="205317"/>
                  <a:pt x="0" y="206375"/>
                </a:cubicBezTo>
                <a:cubicBezTo>
                  <a:pt x="0" y="207433"/>
                  <a:pt x="35983" y="191029"/>
                  <a:pt x="60325" y="187325"/>
                </a:cubicBezTo>
                <a:cubicBezTo>
                  <a:pt x="84667" y="183621"/>
                  <a:pt x="133350" y="191029"/>
                  <a:pt x="146050" y="184150"/>
                </a:cubicBezTo>
                <a:cubicBezTo>
                  <a:pt x="158750" y="177271"/>
                  <a:pt x="137054" y="160867"/>
                  <a:pt x="136525" y="146050"/>
                </a:cubicBezTo>
                <a:cubicBezTo>
                  <a:pt x="135996" y="131233"/>
                  <a:pt x="138642" y="115887"/>
                  <a:pt x="142875" y="95250"/>
                </a:cubicBezTo>
                <a:cubicBezTo>
                  <a:pt x="147108" y="74613"/>
                  <a:pt x="161396" y="0"/>
                  <a:pt x="161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3B6BF014-26FF-B329-2210-D8D1359900AD}"/>
              </a:ext>
            </a:extLst>
          </p:cNvPr>
          <p:cNvSpPr/>
          <p:nvPr/>
        </p:nvSpPr>
        <p:spPr>
          <a:xfrm>
            <a:off x="3628598" y="12484044"/>
            <a:ext cx="71078" cy="261655"/>
          </a:xfrm>
          <a:custGeom>
            <a:avLst/>
            <a:gdLst>
              <a:gd name="connsiteX0" fmla="*/ 25827 w 71078"/>
              <a:gd name="connsiteY0" fmla="*/ 56 h 261655"/>
              <a:gd name="connsiteX1" fmla="*/ 6777 w 71078"/>
              <a:gd name="connsiteY1" fmla="*/ 117531 h 261655"/>
              <a:gd name="connsiteX2" fmla="*/ 6777 w 71078"/>
              <a:gd name="connsiteY2" fmla="*/ 174681 h 261655"/>
              <a:gd name="connsiteX3" fmla="*/ 9952 w 71078"/>
              <a:gd name="connsiteY3" fmla="*/ 152456 h 261655"/>
              <a:gd name="connsiteX4" fmla="*/ 70277 w 71078"/>
              <a:gd name="connsiteY4" fmla="*/ 260406 h 261655"/>
              <a:gd name="connsiteX5" fmla="*/ 41702 w 71078"/>
              <a:gd name="connsiteY5" fmla="*/ 206431 h 261655"/>
              <a:gd name="connsiteX6" fmla="*/ 427 w 71078"/>
              <a:gd name="connsiteY6" fmla="*/ 133406 h 261655"/>
              <a:gd name="connsiteX7" fmla="*/ 25827 w 71078"/>
              <a:gd name="connsiteY7" fmla="*/ 56 h 2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78" h="261655">
                <a:moveTo>
                  <a:pt x="25827" y="56"/>
                </a:moveTo>
                <a:cubicBezTo>
                  <a:pt x="26885" y="-2590"/>
                  <a:pt x="9952" y="88427"/>
                  <a:pt x="6777" y="117531"/>
                </a:cubicBezTo>
                <a:cubicBezTo>
                  <a:pt x="3602" y="146635"/>
                  <a:pt x="6248" y="168860"/>
                  <a:pt x="6777" y="174681"/>
                </a:cubicBezTo>
                <a:cubicBezTo>
                  <a:pt x="7306" y="180502"/>
                  <a:pt x="-631" y="138169"/>
                  <a:pt x="9952" y="152456"/>
                </a:cubicBezTo>
                <a:cubicBezTo>
                  <a:pt x="20535" y="166744"/>
                  <a:pt x="64985" y="251410"/>
                  <a:pt x="70277" y="260406"/>
                </a:cubicBezTo>
                <a:cubicBezTo>
                  <a:pt x="75569" y="269402"/>
                  <a:pt x="53344" y="227598"/>
                  <a:pt x="41702" y="206431"/>
                </a:cubicBezTo>
                <a:cubicBezTo>
                  <a:pt x="30060" y="185264"/>
                  <a:pt x="4660" y="164098"/>
                  <a:pt x="427" y="133406"/>
                </a:cubicBezTo>
                <a:cubicBezTo>
                  <a:pt x="-3806" y="102714"/>
                  <a:pt x="24769" y="2702"/>
                  <a:pt x="2582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E1CC4AB-8A98-1165-9E61-470346FAEFC4}"/>
              </a:ext>
            </a:extLst>
          </p:cNvPr>
          <p:cNvSpPr/>
          <p:nvPr/>
        </p:nvSpPr>
        <p:spPr>
          <a:xfrm>
            <a:off x="3746212" y="12242718"/>
            <a:ext cx="91213" cy="323998"/>
          </a:xfrm>
          <a:custGeom>
            <a:avLst/>
            <a:gdLst>
              <a:gd name="connsiteX0" fmla="*/ 79663 w 91213"/>
              <a:gd name="connsiteY0" fmla="*/ 82 h 323998"/>
              <a:gd name="connsiteX1" fmla="*/ 79663 w 91213"/>
              <a:gd name="connsiteY1" fmla="*/ 158832 h 323998"/>
              <a:gd name="connsiteX2" fmla="*/ 54263 w 91213"/>
              <a:gd name="connsiteY2" fmla="*/ 241382 h 323998"/>
              <a:gd name="connsiteX3" fmla="*/ 288 w 91213"/>
              <a:gd name="connsiteY3" fmla="*/ 323932 h 323998"/>
              <a:gd name="connsiteX4" fmla="*/ 35213 w 91213"/>
              <a:gd name="connsiteY4" fmla="*/ 254082 h 323998"/>
              <a:gd name="connsiteX5" fmla="*/ 86013 w 91213"/>
              <a:gd name="connsiteY5" fmla="*/ 187407 h 323998"/>
              <a:gd name="connsiteX6" fmla="*/ 89188 w 91213"/>
              <a:gd name="connsiteY6" fmla="*/ 181057 h 323998"/>
              <a:gd name="connsiteX7" fmla="*/ 79663 w 91213"/>
              <a:gd name="connsiteY7" fmla="*/ 82 h 32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3" h="323998">
                <a:moveTo>
                  <a:pt x="79663" y="82"/>
                </a:moveTo>
                <a:cubicBezTo>
                  <a:pt x="78076" y="-3622"/>
                  <a:pt x="83896" y="118615"/>
                  <a:pt x="79663" y="158832"/>
                </a:cubicBezTo>
                <a:cubicBezTo>
                  <a:pt x="75430" y="199049"/>
                  <a:pt x="67492" y="213865"/>
                  <a:pt x="54263" y="241382"/>
                </a:cubicBezTo>
                <a:cubicBezTo>
                  <a:pt x="41034" y="268899"/>
                  <a:pt x="3463" y="321815"/>
                  <a:pt x="288" y="323932"/>
                </a:cubicBezTo>
                <a:cubicBezTo>
                  <a:pt x="-2887" y="326049"/>
                  <a:pt x="20925" y="276836"/>
                  <a:pt x="35213" y="254082"/>
                </a:cubicBezTo>
                <a:cubicBezTo>
                  <a:pt x="49500" y="231328"/>
                  <a:pt x="77017" y="199578"/>
                  <a:pt x="86013" y="187407"/>
                </a:cubicBezTo>
                <a:cubicBezTo>
                  <a:pt x="95009" y="175236"/>
                  <a:pt x="89717" y="206457"/>
                  <a:pt x="89188" y="181057"/>
                </a:cubicBezTo>
                <a:cubicBezTo>
                  <a:pt x="88659" y="155657"/>
                  <a:pt x="81250" y="3786"/>
                  <a:pt x="796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6ED18B9E-AC84-5187-4BCB-736970F3042D}"/>
              </a:ext>
            </a:extLst>
          </p:cNvPr>
          <p:cNvSpPr/>
          <p:nvPr/>
        </p:nvSpPr>
        <p:spPr>
          <a:xfrm>
            <a:off x="3711571" y="12268191"/>
            <a:ext cx="60553" cy="190531"/>
          </a:xfrm>
          <a:custGeom>
            <a:avLst/>
            <a:gdLst>
              <a:gd name="connsiteX0" fmla="*/ 53979 w 60553"/>
              <a:gd name="connsiteY0" fmla="*/ 9 h 190531"/>
              <a:gd name="connsiteX1" fmla="*/ 53979 w 60553"/>
              <a:gd name="connsiteY1" fmla="*/ 123834 h 190531"/>
              <a:gd name="connsiteX2" fmla="*/ 4 w 60553"/>
              <a:gd name="connsiteY2" fmla="*/ 190509 h 190531"/>
              <a:gd name="connsiteX3" fmla="*/ 57154 w 60553"/>
              <a:gd name="connsiteY3" fmla="*/ 117484 h 190531"/>
              <a:gd name="connsiteX4" fmla="*/ 53979 w 60553"/>
              <a:gd name="connsiteY4" fmla="*/ 9 h 19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3" h="190531">
                <a:moveTo>
                  <a:pt x="53979" y="9"/>
                </a:moveTo>
                <a:cubicBezTo>
                  <a:pt x="53450" y="1067"/>
                  <a:pt x="62975" y="92084"/>
                  <a:pt x="53979" y="123834"/>
                </a:cubicBezTo>
                <a:cubicBezTo>
                  <a:pt x="44983" y="155584"/>
                  <a:pt x="-525" y="191567"/>
                  <a:pt x="4" y="190509"/>
                </a:cubicBezTo>
                <a:cubicBezTo>
                  <a:pt x="533" y="189451"/>
                  <a:pt x="48158" y="144471"/>
                  <a:pt x="57154" y="117484"/>
                </a:cubicBezTo>
                <a:cubicBezTo>
                  <a:pt x="66150" y="90497"/>
                  <a:pt x="54508" y="-1049"/>
                  <a:pt x="5397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A0580-F814-8A1E-EE40-C3B5F9C85A81}"/>
              </a:ext>
            </a:extLst>
          </p:cNvPr>
          <p:cNvSpPr/>
          <p:nvPr/>
        </p:nvSpPr>
        <p:spPr>
          <a:xfrm>
            <a:off x="3635364" y="12663801"/>
            <a:ext cx="175916" cy="67963"/>
          </a:xfrm>
          <a:custGeom>
            <a:avLst/>
            <a:gdLst>
              <a:gd name="connsiteX0" fmla="*/ 11 w 175916"/>
              <a:gd name="connsiteY0" fmla="*/ 7624 h 67963"/>
              <a:gd name="connsiteX1" fmla="*/ 95261 w 175916"/>
              <a:gd name="connsiteY1" fmla="*/ 67949 h 67963"/>
              <a:gd name="connsiteX2" fmla="*/ 174636 w 175916"/>
              <a:gd name="connsiteY2" fmla="*/ 1274 h 67963"/>
              <a:gd name="connsiteX3" fmla="*/ 142886 w 175916"/>
              <a:gd name="connsiteY3" fmla="*/ 26674 h 67963"/>
              <a:gd name="connsiteX4" fmla="*/ 123836 w 175916"/>
              <a:gd name="connsiteY4" fmla="*/ 58424 h 67963"/>
              <a:gd name="connsiteX5" fmla="*/ 88911 w 175916"/>
              <a:gd name="connsiteY5" fmla="*/ 48899 h 67963"/>
              <a:gd name="connsiteX6" fmla="*/ 11 w 175916"/>
              <a:gd name="connsiteY6" fmla="*/ 7624 h 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916" h="67963">
                <a:moveTo>
                  <a:pt x="11" y="7624"/>
                </a:moveTo>
                <a:cubicBezTo>
                  <a:pt x="1069" y="10799"/>
                  <a:pt x="66157" y="69007"/>
                  <a:pt x="95261" y="67949"/>
                </a:cubicBezTo>
                <a:cubicBezTo>
                  <a:pt x="124365" y="66891"/>
                  <a:pt x="166698" y="8153"/>
                  <a:pt x="174636" y="1274"/>
                </a:cubicBezTo>
                <a:cubicBezTo>
                  <a:pt x="182574" y="-5605"/>
                  <a:pt x="151353" y="17149"/>
                  <a:pt x="142886" y="26674"/>
                </a:cubicBezTo>
                <a:cubicBezTo>
                  <a:pt x="134419" y="36199"/>
                  <a:pt x="132832" y="54720"/>
                  <a:pt x="123836" y="58424"/>
                </a:cubicBezTo>
                <a:cubicBezTo>
                  <a:pt x="114840" y="62128"/>
                  <a:pt x="104257" y="54191"/>
                  <a:pt x="88911" y="48899"/>
                </a:cubicBezTo>
                <a:cubicBezTo>
                  <a:pt x="73565" y="43607"/>
                  <a:pt x="-1047" y="4449"/>
                  <a:pt x="11" y="7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E293D7B-6D18-9E76-4FAA-2C902DC17D04}"/>
              </a:ext>
            </a:extLst>
          </p:cNvPr>
          <p:cNvSpPr/>
          <p:nvPr/>
        </p:nvSpPr>
        <p:spPr>
          <a:xfrm>
            <a:off x="3543160" y="12171784"/>
            <a:ext cx="128610" cy="322370"/>
          </a:xfrm>
          <a:custGeom>
            <a:avLst/>
            <a:gdLst>
              <a:gd name="connsiteX0" fmla="*/ 127140 w 128610"/>
              <a:gd name="connsiteY0" fmla="*/ 1166 h 322370"/>
              <a:gd name="connsiteX1" fmla="*/ 82690 w 128610"/>
              <a:gd name="connsiteY1" fmla="*/ 105941 h 322370"/>
              <a:gd name="connsiteX2" fmla="*/ 66815 w 128610"/>
              <a:gd name="connsiteY2" fmla="*/ 137691 h 322370"/>
              <a:gd name="connsiteX3" fmla="*/ 12840 w 128610"/>
              <a:gd name="connsiteY3" fmla="*/ 169441 h 322370"/>
              <a:gd name="connsiteX4" fmla="*/ 19190 w 128610"/>
              <a:gd name="connsiteY4" fmla="*/ 182141 h 322370"/>
              <a:gd name="connsiteX5" fmla="*/ 28715 w 128610"/>
              <a:gd name="connsiteY5" fmla="*/ 232941 h 322370"/>
              <a:gd name="connsiteX6" fmla="*/ 140 w 128610"/>
              <a:gd name="connsiteY6" fmla="*/ 321841 h 322370"/>
              <a:gd name="connsiteX7" fmla="*/ 19190 w 128610"/>
              <a:gd name="connsiteY7" fmla="*/ 264691 h 322370"/>
              <a:gd name="connsiteX8" fmla="*/ 50940 w 128610"/>
              <a:gd name="connsiteY8" fmla="*/ 159916 h 322370"/>
              <a:gd name="connsiteX9" fmla="*/ 22365 w 128610"/>
              <a:gd name="connsiteY9" fmla="*/ 182141 h 322370"/>
              <a:gd name="connsiteX10" fmla="*/ 127140 w 128610"/>
              <a:gd name="connsiteY10" fmla="*/ 1166 h 32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610" h="322370">
                <a:moveTo>
                  <a:pt x="127140" y="1166"/>
                </a:moveTo>
                <a:cubicBezTo>
                  <a:pt x="137194" y="-11534"/>
                  <a:pt x="92744" y="83187"/>
                  <a:pt x="82690" y="105941"/>
                </a:cubicBezTo>
                <a:cubicBezTo>
                  <a:pt x="72636" y="128695"/>
                  <a:pt x="78457" y="127108"/>
                  <a:pt x="66815" y="137691"/>
                </a:cubicBezTo>
                <a:cubicBezTo>
                  <a:pt x="55173" y="148274"/>
                  <a:pt x="12840" y="169441"/>
                  <a:pt x="12840" y="169441"/>
                </a:cubicBezTo>
                <a:cubicBezTo>
                  <a:pt x="4902" y="176849"/>
                  <a:pt x="16544" y="171558"/>
                  <a:pt x="19190" y="182141"/>
                </a:cubicBezTo>
                <a:cubicBezTo>
                  <a:pt x="21836" y="192724"/>
                  <a:pt x="31890" y="209658"/>
                  <a:pt x="28715" y="232941"/>
                </a:cubicBezTo>
                <a:cubicBezTo>
                  <a:pt x="25540" y="256224"/>
                  <a:pt x="1727" y="316549"/>
                  <a:pt x="140" y="321841"/>
                </a:cubicBezTo>
                <a:cubicBezTo>
                  <a:pt x="-1447" y="327133"/>
                  <a:pt x="10723" y="291679"/>
                  <a:pt x="19190" y="264691"/>
                </a:cubicBezTo>
                <a:cubicBezTo>
                  <a:pt x="27657" y="237703"/>
                  <a:pt x="50411" y="173674"/>
                  <a:pt x="50940" y="159916"/>
                </a:cubicBezTo>
                <a:cubicBezTo>
                  <a:pt x="51469" y="146158"/>
                  <a:pt x="11253" y="201720"/>
                  <a:pt x="22365" y="182141"/>
                </a:cubicBezTo>
                <a:cubicBezTo>
                  <a:pt x="33477" y="162562"/>
                  <a:pt x="117086" y="13866"/>
                  <a:pt x="127140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0B2EA61E-65F0-49E0-51E0-EC847F8C87C7}"/>
              </a:ext>
            </a:extLst>
          </p:cNvPr>
          <p:cNvSpPr/>
          <p:nvPr/>
        </p:nvSpPr>
        <p:spPr>
          <a:xfrm>
            <a:off x="3504489" y="12468137"/>
            <a:ext cx="59356" cy="254088"/>
          </a:xfrm>
          <a:custGeom>
            <a:avLst/>
            <a:gdLst>
              <a:gd name="connsiteX0" fmla="*/ 54686 w 59356"/>
              <a:gd name="connsiteY0" fmla="*/ 88 h 254088"/>
              <a:gd name="connsiteX1" fmla="*/ 711 w 59356"/>
              <a:gd name="connsiteY1" fmla="*/ 82638 h 254088"/>
              <a:gd name="connsiteX2" fmla="*/ 22936 w 59356"/>
              <a:gd name="connsiteY2" fmla="*/ 130263 h 254088"/>
              <a:gd name="connsiteX3" fmla="*/ 10236 w 59356"/>
              <a:gd name="connsiteY3" fmla="*/ 108038 h 254088"/>
              <a:gd name="connsiteX4" fmla="*/ 54686 w 59356"/>
              <a:gd name="connsiteY4" fmla="*/ 203288 h 254088"/>
              <a:gd name="connsiteX5" fmla="*/ 45161 w 59356"/>
              <a:gd name="connsiteY5" fmla="*/ 254088 h 254088"/>
              <a:gd name="connsiteX6" fmla="*/ 57861 w 59356"/>
              <a:gd name="connsiteY6" fmla="*/ 203288 h 254088"/>
              <a:gd name="connsiteX7" fmla="*/ 3886 w 59356"/>
              <a:gd name="connsiteY7" fmla="*/ 85813 h 254088"/>
              <a:gd name="connsiteX8" fmla="*/ 16586 w 59356"/>
              <a:gd name="connsiteY8" fmla="*/ 111213 h 254088"/>
              <a:gd name="connsiteX9" fmla="*/ 22936 w 59356"/>
              <a:gd name="connsiteY9" fmla="*/ 66763 h 254088"/>
              <a:gd name="connsiteX10" fmla="*/ 54686 w 59356"/>
              <a:gd name="connsiteY10" fmla="*/ 88 h 2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56" h="254088">
                <a:moveTo>
                  <a:pt x="54686" y="88"/>
                </a:moveTo>
                <a:cubicBezTo>
                  <a:pt x="50982" y="2734"/>
                  <a:pt x="6003" y="60942"/>
                  <a:pt x="711" y="82638"/>
                </a:cubicBezTo>
                <a:cubicBezTo>
                  <a:pt x="-4581" y="104334"/>
                  <a:pt x="21349" y="126030"/>
                  <a:pt x="22936" y="130263"/>
                </a:cubicBezTo>
                <a:cubicBezTo>
                  <a:pt x="24523" y="134496"/>
                  <a:pt x="4944" y="95867"/>
                  <a:pt x="10236" y="108038"/>
                </a:cubicBezTo>
                <a:cubicBezTo>
                  <a:pt x="15528" y="120209"/>
                  <a:pt x="48865" y="178946"/>
                  <a:pt x="54686" y="203288"/>
                </a:cubicBezTo>
                <a:cubicBezTo>
                  <a:pt x="60507" y="227630"/>
                  <a:pt x="44632" y="254088"/>
                  <a:pt x="45161" y="254088"/>
                </a:cubicBezTo>
                <a:cubicBezTo>
                  <a:pt x="45690" y="254088"/>
                  <a:pt x="64740" y="231334"/>
                  <a:pt x="57861" y="203288"/>
                </a:cubicBezTo>
                <a:cubicBezTo>
                  <a:pt x="50982" y="175242"/>
                  <a:pt x="10765" y="101159"/>
                  <a:pt x="3886" y="85813"/>
                </a:cubicBezTo>
                <a:cubicBezTo>
                  <a:pt x="-2993" y="70467"/>
                  <a:pt x="13411" y="114388"/>
                  <a:pt x="16586" y="111213"/>
                </a:cubicBezTo>
                <a:cubicBezTo>
                  <a:pt x="19761" y="108038"/>
                  <a:pt x="19761" y="78405"/>
                  <a:pt x="22936" y="66763"/>
                </a:cubicBezTo>
                <a:cubicBezTo>
                  <a:pt x="26111" y="55121"/>
                  <a:pt x="58390" y="-2558"/>
                  <a:pt x="5468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4F93886-6695-B865-DDA2-F48D560F8B94}"/>
              </a:ext>
            </a:extLst>
          </p:cNvPr>
          <p:cNvSpPr/>
          <p:nvPr/>
        </p:nvSpPr>
        <p:spPr>
          <a:xfrm>
            <a:off x="3342724" y="12026849"/>
            <a:ext cx="111855" cy="274181"/>
          </a:xfrm>
          <a:custGeom>
            <a:avLst/>
            <a:gdLst>
              <a:gd name="connsiteX0" fmla="*/ 111676 w 111855"/>
              <a:gd name="connsiteY0" fmla="*/ 51 h 274181"/>
              <a:gd name="connsiteX1" fmla="*/ 70401 w 111855"/>
              <a:gd name="connsiteY1" fmla="*/ 95301 h 274181"/>
              <a:gd name="connsiteX2" fmla="*/ 51351 w 111855"/>
              <a:gd name="connsiteY2" fmla="*/ 203251 h 274181"/>
              <a:gd name="connsiteX3" fmla="*/ 54526 w 111855"/>
              <a:gd name="connsiteY3" fmla="*/ 165151 h 274181"/>
              <a:gd name="connsiteX4" fmla="*/ 551 w 111855"/>
              <a:gd name="connsiteY4" fmla="*/ 273101 h 274181"/>
              <a:gd name="connsiteX5" fmla="*/ 29126 w 111855"/>
              <a:gd name="connsiteY5" fmla="*/ 215951 h 274181"/>
              <a:gd name="connsiteX6" fmla="*/ 70401 w 111855"/>
              <a:gd name="connsiteY6" fmla="*/ 139751 h 274181"/>
              <a:gd name="connsiteX7" fmla="*/ 41826 w 111855"/>
              <a:gd name="connsiteY7" fmla="*/ 165151 h 274181"/>
              <a:gd name="connsiteX8" fmla="*/ 38651 w 111855"/>
              <a:gd name="connsiteY8" fmla="*/ 111176 h 274181"/>
              <a:gd name="connsiteX9" fmla="*/ 108501 w 111855"/>
              <a:gd name="connsiteY9" fmla="*/ 57201 h 274181"/>
              <a:gd name="connsiteX10" fmla="*/ 86276 w 111855"/>
              <a:gd name="connsiteY10" fmla="*/ 108001 h 274181"/>
              <a:gd name="connsiteX11" fmla="*/ 111676 w 111855"/>
              <a:gd name="connsiteY11" fmla="*/ 51 h 27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855" h="274181">
                <a:moveTo>
                  <a:pt x="111676" y="51"/>
                </a:moveTo>
                <a:cubicBezTo>
                  <a:pt x="109030" y="-2066"/>
                  <a:pt x="80455" y="61434"/>
                  <a:pt x="70401" y="95301"/>
                </a:cubicBezTo>
                <a:cubicBezTo>
                  <a:pt x="60347" y="129168"/>
                  <a:pt x="53997" y="191609"/>
                  <a:pt x="51351" y="203251"/>
                </a:cubicBezTo>
                <a:cubicBezTo>
                  <a:pt x="48705" y="214893"/>
                  <a:pt x="62993" y="153509"/>
                  <a:pt x="54526" y="165151"/>
                </a:cubicBezTo>
                <a:cubicBezTo>
                  <a:pt x="46059" y="176793"/>
                  <a:pt x="551" y="273101"/>
                  <a:pt x="551" y="273101"/>
                </a:cubicBezTo>
                <a:cubicBezTo>
                  <a:pt x="-3682" y="281568"/>
                  <a:pt x="17484" y="238176"/>
                  <a:pt x="29126" y="215951"/>
                </a:cubicBezTo>
                <a:cubicBezTo>
                  <a:pt x="40768" y="193726"/>
                  <a:pt x="68284" y="148218"/>
                  <a:pt x="70401" y="139751"/>
                </a:cubicBezTo>
                <a:cubicBezTo>
                  <a:pt x="72518" y="131284"/>
                  <a:pt x="47118" y="169914"/>
                  <a:pt x="41826" y="165151"/>
                </a:cubicBezTo>
                <a:cubicBezTo>
                  <a:pt x="36534" y="160389"/>
                  <a:pt x="27539" y="129167"/>
                  <a:pt x="38651" y="111176"/>
                </a:cubicBezTo>
                <a:cubicBezTo>
                  <a:pt x="49763" y="93185"/>
                  <a:pt x="100563" y="57730"/>
                  <a:pt x="108501" y="57201"/>
                </a:cubicBezTo>
                <a:cubicBezTo>
                  <a:pt x="116439" y="56672"/>
                  <a:pt x="85747" y="114880"/>
                  <a:pt x="86276" y="108001"/>
                </a:cubicBezTo>
                <a:cubicBezTo>
                  <a:pt x="86805" y="101122"/>
                  <a:pt x="114322" y="2168"/>
                  <a:pt x="11167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624C3CA-F2F8-E16C-F67E-6E3A09BD9B7F}"/>
              </a:ext>
            </a:extLst>
          </p:cNvPr>
          <p:cNvSpPr/>
          <p:nvPr/>
        </p:nvSpPr>
        <p:spPr>
          <a:xfrm>
            <a:off x="3280763" y="12215688"/>
            <a:ext cx="117281" cy="351587"/>
          </a:xfrm>
          <a:custGeom>
            <a:avLst/>
            <a:gdLst>
              <a:gd name="connsiteX0" fmla="*/ 116487 w 117281"/>
              <a:gd name="connsiteY0" fmla="*/ 1712 h 351587"/>
              <a:gd name="connsiteX1" fmla="*/ 14887 w 117281"/>
              <a:gd name="connsiteY1" fmla="*/ 189037 h 351587"/>
              <a:gd name="connsiteX2" fmla="*/ 18062 w 117281"/>
              <a:gd name="connsiteY2" fmla="*/ 147762 h 351587"/>
              <a:gd name="connsiteX3" fmla="*/ 2187 w 117281"/>
              <a:gd name="connsiteY3" fmla="*/ 347787 h 351587"/>
              <a:gd name="connsiteX4" fmla="*/ 2187 w 117281"/>
              <a:gd name="connsiteY4" fmla="*/ 268412 h 351587"/>
              <a:gd name="connsiteX5" fmla="*/ 21237 w 117281"/>
              <a:gd name="connsiteY5" fmla="*/ 138237 h 351587"/>
              <a:gd name="connsiteX6" fmla="*/ 14887 w 117281"/>
              <a:gd name="connsiteY6" fmla="*/ 169987 h 351587"/>
              <a:gd name="connsiteX7" fmla="*/ 68862 w 117281"/>
              <a:gd name="connsiteY7" fmla="*/ 71562 h 351587"/>
              <a:gd name="connsiteX8" fmla="*/ 62512 w 117281"/>
              <a:gd name="connsiteY8" fmla="*/ 93787 h 351587"/>
              <a:gd name="connsiteX9" fmla="*/ 116487 w 117281"/>
              <a:gd name="connsiteY9" fmla="*/ 1712 h 35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81" h="351587">
                <a:moveTo>
                  <a:pt x="116487" y="1712"/>
                </a:moveTo>
                <a:cubicBezTo>
                  <a:pt x="108550" y="17587"/>
                  <a:pt x="31291" y="164695"/>
                  <a:pt x="14887" y="189037"/>
                </a:cubicBezTo>
                <a:cubicBezTo>
                  <a:pt x="-1517" y="213379"/>
                  <a:pt x="20179" y="121304"/>
                  <a:pt x="18062" y="147762"/>
                </a:cubicBezTo>
                <a:cubicBezTo>
                  <a:pt x="15945" y="174220"/>
                  <a:pt x="4833" y="327679"/>
                  <a:pt x="2187" y="347787"/>
                </a:cubicBezTo>
                <a:cubicBezTo>
                  <a:pt x="-459" y="367895"/>
                  <a:pt x="-988" y="303337"/>
                  <a:pt x="2187" y="268412"/>
                </a:cubicBezTo>
                <a:cubicBezTo>
                  <a:pt x="5362" y="233487"/>
                  <a:pt x="19120" y="154641"/>
                  <a:pt x="21237" y="138237"/>
                </a:cubicBezTo>
                <a:cubicBezTo>
                  <a:pt x="23354" y="121833"/>
                  <a:pt x="6949" y="181100"/>
                  <a:pt x="14887" y="169987"/>
                </a:cubicBezTo>
                <a:cubicBezTo>
                  <a:pt x="22824" y="158875"/>
                  <a:pt x="60925" y="84262"/>
                  <a:pt x="68862" y="71562"/>
                </a:cubicBezTo>
                <a:cubicBezTo>
                  <a:pt x="76799" y="58862"/>
                  <a:pt x="54574" y="102254"/>
                  <a:pt x="62512" y="93787"/>
                </a:cubicBezTo>
                <a:cubicBezTo>
                  <a:pt x="70449" y="85320"/>
                  <a:pt x="124424" y="-14163"/>
                  <a:pt x="116487" y="1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16E1E62-D18D-7EFB-A502-A053032A6D7E}"/>
              </a:ext>
            </a:extLst>
          </p:cNvPr>
          <p:cNvSpPr/>
          <p:nvPr/>
        </p:nvSpPr>
        <p:spPr>
          <a:xfrm>
            <a:off x="3311303" y="12512675"/>
            <a:ext cx="178068" cy="73168"/>
          </a:xfrm>
          <a:custGeom>
            <a:avLst/>
            <a:gdLst>
              <a:gd name="connsiteX0" fmla="*/ 222 w 178068"/>
              <a:gd name="connsiteY0" fmla="*/ 0 h 73168"/>
              <a:gd name="connsiteX1" fmla="*/ 82772 w 178068"/>
              <a:gd name="connsiteY1" fmla="*/ 57150 h 73168"/>
              <a:gd name="connsiteX2" fmla="*/ 178022 w 178068"/>
              <a:gd name="connsiteY2" fmla="*/ 73025 h 73168"/>
              <a:gd name="connsiteX3" fmla="*/ 95472 w 178068"/>
              <a:gd name="connsiteY3" fmla="*/ 50800 h 73168"/>
              <a:gd name="connsiteX4" fmla="*/ 92297 w 178068"/>
              <a:gd name="connsiteY4" fmla="*/ 50800 h 73168"/>
              <a:gd name="connsiteX5" fmla="*/ 108172 w 178068"/>
              <a:gd name="connsiteY5" fmla="*/ 57150 h 73168"/>
              <a:gd name="connsiteX6" fmla="*/ 222 w 178068"/>
              <a:gd name="connsiteY6" fmla="*/ 0 h 7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68" h="73168">
                <a:moveTo>
                  <a:pt x="222" y="0"/>
                </a:moveTo>
                <a:cubicBezTo>
                  <a:pt x="-4011" y="0"/>
                  <a:pt x="53139" y="44979"/>
                  <a:pt x="82772" y="57150"/>
                </a:cubicBezTo>
                <a:cubicBezTo>
                  <a:pt x="112405" y="69321"/>
                  <a:pt x="175905" y="74083"/>
                  <a:pt x="178022" y="73025"/>
                </a:cubicBezTo>
                <a:cubicBezTo>
                  <a:pt x="180139" y="71967"/>
                  <a:pt x="109759" y="54504"/>
                  <a:pt x="95472" y="50800"/>
                </a:cubicBezTo>
                <a:cubicBezTo>
                  <a:pt x="81185" y="47096"/>
                  <a:pt x="90180" y="49742"/>
                  <a:pt x="92297" y="50800"/>
                </a:cubicBezTo>
                <a:cubicBezTo>
                  <a:pt x="94414" y="51858"/>
                  <a:pt x="118755" y="62971"/>
                  <a:pt x="108172" y="57150"/>
                </a:cubicBezTo>
                <a:cubicBezTo>
                  <a:pt x="97589" y="51329"/>
                  <a:pt x="4455" y="0"/>
                  <a:pt x="2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44CD77C3-F972-6ED3-1483-9C42EC2DDE66}"/>
              </a:ext>
            </a:extLst>
          </p:cNvPr>
          <p:cNvSpPr/>
          <p:nvPr/>
        </p:nvSpPr>
        <p:spPr>
          <a:xfrm>
            <a:off x="3282549" y="12547456"/>
            <a:ext cx="137906" cy="210238"/>
          </a:xfrm>
          <a:custGeom>
            <a:avLst/>
            <a:gdLst>
              <a:gd name="connsiteX0" fmla="*/ 401 w 137906"/>
              <a:gd name="connsiteY0" fmla="*/ 144 h 210238"/>
              <a:gd name="connsiteX1" fmla="*/ 95651 w 137906"/>
              <a:gd name="connsiteY1" fmla="*/ 146194 h 210238"/>
              <a:gd name="connsiteX2" fmla="*/ 136926 w 137906"/>
              <a:gd name="connsiteY2" fmla="*/ 209694 h 210238"/>
              <a:gd name="connsiteX3" fmla="*/ 117876 w 137906"/>
              <a:gd name="connsiteY3" fmla="*/ 171594 h 210238"/>
              <a:gd name="connsiteX4" fmla="*/ 41676 w 137906"/>
              <a:gd name="connsiteY4" fmla="*/ 82694 h 210238"/>
              <a:gd name="connsiteX5" fmla="*/ 60726 w 137906"/>
              <a:gd name="connsiteY5" fmla="*/ 117619 h 210238"/>
              <a:gd name="connsiteX6" fmla="*/ 401 w 137906"/>
              <a:gd name="connsiteY6" fmla="*/ 144 h 21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06" h="210238">
                <a:moveTo>
                  <a:pt x="401" y="144"/>
                </a:moveTo>
                <a:cubicBezTo>
                  <a:pt x="6222" y="4906"/>
                  <a:pt x="95651" y="146194"/>
                  <a:pt x="95651" y="146194"/>
                </a:cubicBezTo>
                <a:cubicBezTo>
                  <a:pt x="118405" y="181119"/>
                  <a:pt x="133222" y="205461"/>
                  <a:pt x="136926" y="209694"/>
                </a:cubicBezTo>
                <a:cubicBezTo>
                  <a:pt x="140630" y="213927"/>
                  <a:pt x="133751" y="192761"/>
                  <a:pt x="117876" y="171594"/>
                </a:cubicBezTo>
                <a:cubicBezTo>
                  <a:pt x="102001" y="150427"/>
                  <a:pt x="51201" y="91690"/>
                  <a:pt x="41676" y="82694"/>
                </a:cubicBezTo>
                <a:cubicBezTo>
                  <a:pt x="32151" y="73698"/>
                  <a:pt x="67605" y="125027"/>
                  <a:pt x="60726" y="117619"/>
                </a:cubicBezTo>
                <a:cubicBezTo>
                  <a:pt x="53847" y="110211"/>
                  <a:pt x="-5420" y="-4618"/>
                  <a:pt x="40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040C591-5D18-DCBE-9EA0-F9F1103B4747}"/>
              </a:ext>
            </a:extLst>
          </p:cNvPr>
          <p:cNvSpPr/>
          <p:nvPr/>
        </p:nvSpPr>
        <p:spPr>
          <a:xfrm>
            <a:off x="3501441" y="12601565"/>
            <a:ext cx="22819" cy="101612"/>
          </a:xfrm>
          <a:custGeom>
            <a:avLst/>
            <a:gdLst>
              <a:gd name="connsiteX0" fmla="*/ 22809 w 22819"/>
              <a:gd name="connsiteY0" fmla="*/ 10 h 101612"/>
              <a:gd name="connsiteX1" fmla="*/ 3759 w 22819"/>
              <a:gd name="connsiteY1" fmla="*/ 85735 h 101612"/>
              <a:gd name="connsiteX2" fmla="*/ 6934 w 22819"/>
              <a:gd name="connsiteY2" fmla="*/ 98435 h 101612"/>
              <a:gd name="connsiteX3" fmla="*/ 3759 w 22819"/>
              <a:gd name="connsiteY3" fmla="*/ 47635 h 101612"/>
              <a:gd name="connsiteX4" fmla="*/ 584 w 22819"/>
              <a:gd name="connsiteY4" fmla="*/ 79385 h 101612"/>
              <a:gd name="connsiteX5" fmla="*/ 22809 w 22819"/>
              <a:gd name="connsiteY5" fmla="*/ 10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19" h="101612">
                <a:moveTo>
                  <a:pt x="22809" y="10"/>
                </a:moveTo>
                <a:cubicBezTo>
                  <a:pt x="23338" y="1068"/>
                  <a:pt x="3759" y="85735"/>
                  <a:pt x="3759" y="85735"/>
                </a:cubicBezTo>
                <a:cubicBezTo>
                  <a:pt x="1113" y="102139"/>
                  <a:pt x="6934" y="104785"/>
                  <a:pt x="6934" y="98435"/>
                </a:cubicBezTo>
                <a:cubicBezTo>
                  <a:pt x="6934" y="92085"/>
                  <a:pt x="4817" y="50810"/>
                  <a:pt x="3759" y="47635"/>
                </a:cubicBezTo>
                <a:cubicBezTo>
                  <a:pt x="2701" y="44460"/>
                  <a:pt x="-1533" y="83618"/>
                  <a:pt x="584" y="79385"/>
                </a:cubicBezTo>
                <a:cubicBezTo>
                  <a:pt x="2701" y="75152"/>
                  <a:pt x="22280" y="-1048"/>
                  <a:pt x="2280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D32F3B2-E0F8-116C-0387-F12C79A5E923}"/>
              </a:ext>
            </a:extLst>
          </p:cNvPr>
          <p:cNvSpPr/>
          <p:nvPr/>
        </p:nvSpPr>
        <p:spPr>
          <a:xfrm>
            <a:off x="3373934" y="12669772"/>
            <a:ext cx="170844" cy="87378"/>
          </a:xfrm>
          <a:custGeom>
            <a:avLst/>
            <a:gdLst>
              <a:gd name="connsiteX0" fmla="*/ 4266 w 170844"/>
              <a:gd name="connsiteY0" fmla="*/ 1653 h 87378"/>
              <a:gd name="connsiteX1" fmla="*/ 169366 w 170844"/>
              <a:gd name="connsiteY1" fmla="*/ 58803 h 87378"/>
              <a:gd name="connsiteX2" fmla="*/ 83641 w 170844"/>
              <a:gd name="connsiteY2" fmla="*/ 74678 h 87378"/>
              <a:gd name="connsiteX3" fmla="*/ 51891 w 170844"/>
              <a:gd name="connsiteY3" fmla="*/ 87378 h 87378"/>
              <a:gd name="connsiteX4" fmla="*/ 121741 w 170844"/>
              <a:gd name="connsiteY4" fmla="*/ 58803 h 87378"/>
              <a:gd name="connsiteX5" fmla="*/ 147141 w 170844"/>
              <a:gd name="connsiteY5" fmla="*/ 55628 h 87378"/>
              <a:gd name="connsiteX6" fmla="*/ 55066 w 170844"/>
              <a:gd name="connsiteY6" fmla="*/ 17528 h 87378"/>
              <a:gd name="connsiteX7" fmla="*/ 4266 w 170844"/>
              <a:gd name="connsiteY7" fmla="*/ 1653 h 8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844" h="87378">
                <a:moveTo>
                  <a:pt x="4266" y="1653"/>
                </a:moveTo>
                <a:cubicBezTo>
                  <a:pt x="23316" y="8532"/>
                  <a:pt x="156137" y="46632"/>
                  <a:pt x="169366" y="58803"/>
                </a:cubicBezTo>
                <a:cubicBezTo>
                  <a:pt x="182595" y="70974"/>
                  <a:pt x="103220" y="69916"/>
                  <a:pt x="83641" y="74678"/>
                </a:cubicBezTo>
                <a:cubicBezTo>
                  <a:pt x="64062" y="79440"/>
                  <a:pt x="51891" y="87378"/>
                  <a:pt x="51891" y="87378"/>
                </a:cubicBezTo>
                <a:cubicBezTo>
                  <a:pt x="58241" y="84732"/>
                  <a:pt x="105866" y="64095"/>
                  <a:pt x="121741" y="58803"/>
                </a:cubicBezTo>
                <a:cubicBezTo>
                  <a:pt x="137616" y="53511"/>
                  <a:pt x="158253" y="62507"/>
                  <a:pt x="147141" y="55628"/>
                </a:cubicBezTo>
                <a:cubicBezTo>
                  <a:pt x="136029" y="48749"/>
                  <a:pt x="75174" y="23878"/>
                  <a:pt x="55066" y="17528"/>
                </a:cubicBezTo>
                <a:cubicBezTo>
                  <a:pt x="34958" y="11178"/>
                  <a:pt x="-14784" y="-5226"/>
                  <a:pt x="4266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48CBDA3-33F7-E585-3346-78D37A95B66F}"/>
              </a:ext>
            </a:extLst>
          </p:cNvPr>
          <p:cNvSpPr/>
          <p:nvPr/>
        </p:nvSpPr>
        <p:spPr>
          <a:xfrm>
            <a:off x="3527395" y="11810724"/>
            <a:ext cx="35547" cy="225793"/>
          </a:xfrm>
          <a:custGeom>
            <a:avLst/>
            <a:gdLst>
              <a:gd name="connsiteX0" fmla="*/ 30 w 35547"/>
              <a:gd name="connsiteY0" fmla="*/ 276 h 225793"/>
              <a:gd name="connsiteX1" fmla="*/ 34955 w 35547"/>
              <a:gd name="connsiteY1" fmla="*/ 136801 h 225793"/>
              <a:gd name="connsiteX2" fmla="*/ 22255 w 35547"/>
              <a:gd name="connsiteY2" fmla="*/ 225701 h 225793"/>
              <a:gd name="connsiteX3" fmla="*/ 25430 w 35547"/>
              <a:gd name="connsiteY3" fmla="*/ 152676 h 225793"/>
              <a:gd name="connsiteX4" fmla="*/ 28605 w 35547"/>
              <a:gd name="connsiteY4" fmla="*/ 101876 h 225793"/>
              <a:gd name="connsiteX5" fmla="*/ 30 w 35547"/>
              <a:gd name="connsiteY5" fmla="*/ 276 h 22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7" h="225793">
                <a:moveTo>
                  <a:pt x="30" y="276"/>
                </a:moveTo>
                <a:cubicBezTo>
                  <a:pt x="1088" y="6097"/>
                  <a:pt x="31251" y="99230"/>
                  <a:pt x="34955" y="136801"/>
                </a:cubicBezTo>
                <a:cubicBezTo>
                  <a:pt x="38659" y="174372"/>
                  <a:pt x="23843" y="223055"/>
                  <a:pt x="22255" y="225701"/>
                </a:cubicBezTo>
                <a:cubicBezTo>
                  <a:pt x="20668" y="228347"/>
                  <a:pt x="24372" y="173313"/>
                  <a:pt x="25430" y="152676"/>
                </a:cubicBezTo>
                <a:cubicBezTo>
                  <a:pt x="26488" y="132039"/>
                  <a:pt x="31251" y="121455"/>
                  <a:pt x="28605" y="101876"/>
                </a:cubicBezTo>
                <a:cubicBezTo>
                  <a:pt x="25959" y="82297"/>
                  <a:pt x="-1028" y="-5545"/>
                  <a:pt x="30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1F5E179-F783-7837-B31F-6C2CEB1E5238}"/>
              </a:ext>
            </a:extLst>
          </p:cNvPr>
          <p:cNvSpPr/>
          <p:nvPr/>
        </p:nvSpPr>
        <p:spPr>
          <a:xfrm>
            <a:off x="3540124" y="11982405"/>
            <a:ext cx="225478" cy="79436"/>
          </a:xfrm>
          <a:custGeom>
            <a:avLst/>
            <a:gdLst>
              <a:gd name="connsiteX0" fmla="*/ 1 w 225478"/>
              <a:gd name="connsiteY0" fmla="*/ 79420 h 79436"/>
              <a:gd name="connsiteX1" fmla="*/ 130176 w 225478"/>
              <a:gd name="connsiteY1" fmla="*/ 15920 h 79436"/>
              <a:gd name="connsiteX2" fmla="*/ 225426 w 225478"/>
              <a:gd name="connsiteY2" fmla="*/ 6395 h 79436"/>
              <a:gd name="connsiteX3" fmla="*/ 142876 w 225478"/>
              <a:gd name="connsiteY3" fmla="*/ 45 h 79436"/>
              <a:gd name="connsiteX4" fmla="*/ 95251 w 225478"/>
              <a:gd name="connsiteY4" fmla="*/ 9570 h 79436"/>
              <a:gd name="connsiteX5" fmla="*/ 127001 w 225478"/>
              <a:gd name="connsiteY5" fmla="*/ 22270 h 79436"/>
              <a:gd name="connsiteX6" fmla="*/ 1 w 225478"/>
              <a:gd name="connsiteY6" fmla="*/ 79420 h 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78" h="79436">
                <a:moveTo>
                  <a:pt x="1" y="79420"/>
                </a:moveTo>
                <a:cubicBezTo>
                  <a:pt x="530" y="78362"/>
                  <a:pt x="92605" y="28091"/>
                  <a:pt x="130176" y="15920"/>
                </a:cubicBezTo>
                <a:cubicBezTo>
                  <a:pt x="167747" y="3749"/>
                  <a:pt x="223309" y="9041"/>
                  <a:pt x="225426" y="6395"/>
                </a:cubicBezTo>
                <a:cubicBezTo>
                  <a:pt x="227543" y="3749"/>
                  <a:pt x="164572" y="-484"/>
                  <a:pt x="142876" y="45"/>
                </a:cubicBezTo>
                <a:cubicBezTo>
                  <a:pt x="121180" y="574"/>
                  <a:pt x="97897" y="5866"/>
                  <a:pt x="95251" y="9570"/>
                </a:cubicBezTo>
                <a:cubicBezTo>
                  <a:pt x="92605" y="13274"/>
                  <a:pt x="137584" y="15391"/>
                  <a:pt x="127001" y="22270"/>
                </a:cubicBezTo>
                <a:cubicBezTo>
                  <a:pt x="116418" y="29149"/>
                  <a:pt x="-528" y="80478"/>
                  <a:pt x="1" y="79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7125FB3-373C-3C91-79EA-DB77A0D9082C}"/>
              </a:ext>
            </a:extLst>
          </p:cNvPr>
          <p:cNvSpPr/>
          <p:nvPr/>
        </p:nvSpPr>
        <p:spPr>
          <a:xfrm>
            <a:off x="3040808" y="12182246"/>
            <a:ext cx="340568" cy="195160"/>
          </a:xfrm>
          <a:custGeom>
            <a:avLst/>
            <a:gdLst>
              <a:gd name="connsiteX0" fmla="*/ 340567 w 340568"/>
              <a:gd name="connsiteY0" fmla="*/ 229 h 195160"/>
              <a:gd name="connsiteX1" fmla="*/ 181817 w 340568"/>
              <a:gd name="connsiteY1" fmla="*/ 85954 h 195160"/>
              <a:gd name="connsiteX2" fmla="*/ 842 w 340568"/>
              <a:gd name="connsiteY2" fmla="*/ 193904 h 195160"/>
              <a:gd name="connsiteX3" fmla="*/ 111967 w 340568"/>
              <a:gd name="connsiteY3" fmla="*/ 146279 h 195160"/>
              <a:gd name="connsiteX4" fmla="*/ 61167 w 340568"/>
              <a:gd name="connsiteY4" fmla="*/ 168504 h 195160"/>
              <a:gd name="connsiteX5" fmla="*/ 229442 w 340568"/>
              <a:gd name="connsiteY5" fmla="*/ 57379 h 195160"/>
              <a:gd name="connsiteX6" fmla="*/ 184992 w 340568"/>
              <a:gd name="connsiteY6" fmla="*/ 60554 h 195160"/>
              <a:gd name="connsiteX7" fmla="*/ 340567 w 340568"/>
              <a:gd name="connsiteY7" fmla="*/ 229 h 1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68" h="195160">
                <a:moveTo>
                  <a:pt x="340567" y="229"/>
                </a:moveTo>
                <a:cubicBezTo>
                  <a:pt x="340038" y="4462"/>
                  <a:pt x="238438" y="53675"/>
                  <a:pt x="181817" y="85954"/>
                </a:cubicBezTo>
                <a:cubicBezTo>
                  <a:pt x="125196" y="118233"/>
                  <a:pt x="12484" y="183850"/>
                  <a:pt x="842" y="193904"/>
                </a:cubicBezTo>
                <a:cubicBezTo>
                  <a:pt x="-10800" y="203958"/>
                  <a:pt x="101913" y="150512"/>
                  <a:pt x="111967" y="146279"/>
                </a:cubicBezTo>
                <a:cubicBezTo>
                  <a:pt x="122021" y="142046"/>
                  <a:pt x="41588" y="183321"/>
                  <a:pt x="61167" y="168504"/>
                </a:cubicBezTo>
                <a:cubicBezTo>
                  <a:pt x="80746" y="153687"/>
                  <a:pt x="208804" y="75371"/>
                  <a:pt x="229442" y="57379"/>
                </a:cubicBezTo>
                <a:cubicBezTo>
                  <a:pt x="250079" y="39387"/>
                  <a:pt x="169117" y="69550"/>
                  <a:pt x="184992" y="60554"/>
                </a:cubicBezTo>
                <a:cubicBezTo>
                  <a:pt x="200867" y="51558"/>
                  <a:pt x="341096" y="-4004"/>
                  <a:pt x="340567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494A801-A9FF-4C93-899C-9794816B35FC}"/>
              </a:ext>
            </a:extLst>
          </p:cNvPr>
          <p:cNvSpPr/>
          <p:nvPr/>
        </p:nvSpPr>
        <p:spPr>
          <a:xfrm>
            <a:off x="2920985" y="12077397"/>
            <a:ext cx="498681" cy="473651"/>
          </a:xfrm>
          <a:custGeom>
            <a:avLst/>
            <a:gdLst>
              <a:gd name="connsiteX0" fmla="*/ 476265 w 498681"/>
              <a:gd name="connsiteY0" fmla="*/ 92378 h 473651"/>
              <a:gd name="connsiteX1" fmla="*/ 476265 w 498681"/>
              <a:gd name="connsiteY1" fmla="*/ 303 h 473651"/>
              <a:gd name="connsiteX2" fmla="*/ 352440 w 498681"/>
              <a:gd name="connsiteY2" fmla="*/ 60628 h 473651"/>
              <a:gd name="connsiteX3" fmla="*/ 365140 w 498681"/>
              <a:gd name="connsiteY3" fmla="*/ 51103 h 473651"/>
              <a:gd name="connsiteX4" fmla="*/ 219090 w 498681"/>
              <a:gd name="connsiteY4" fmla="*/ 216203 h 473651"/>
              <a:gd name="connsiteX5" fmla="*/ 88915 w 498681"/>
              <a:gd name="connsiteY5" fmla="*/ 355903 h 473651"/>
              <a:gd name="connsiteX6" fmla="*/ 15 w 498681"/>
              <a:gd name="connsiteY6" fmla="*/ 473378 h 473651"/>
              <a:gd name="connsiteX7" fmla="*/ 95265 w 498681"/>
              <a:gd name="connsiteY7" fmla="*/ 381303 h 473651"/>
              <a:gd name="connsiteX8" fmla="*/ 247665 w 498681"/>
              <a:gd name="connsiteY8" fmla="*/ 168578 h 473651"/>
              <a:gd name="connsiteX9" fmla="*/ 225440 w 498681"/>
              <a:gd name="connsiteY9" fmla="*/ 181278 h 473651"/>
              <a:gd name="connsiteX10" fmla="*/ 355615 w 498681"/>
              <a:gd name="connsiteY10" fmla="*/ 51103 h 473651"/>
              <a:gd name="connsiteX11" fmla="*/ 320690 w 498681"/>
              <a:gd name="connsiteY11" fmla="*/ 70153 h 473651"/>
              <a:gd name="connsiteX12" fmla="*/ 488965 w 498681"/>
              <a:gd name="connsiteY12" fmla="*/ 13003 h 473651"/>
              <a:gd name="connsiteX13" fmla="*/ 476265 w 498681"/>
              <a:gd name="connsiteY13" fmla="*/ 92378 h 47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681" h="473651">
                <a:moveTo>
                  <a:pt x="476265" y="92378"/>
                </a:moveTo>
                <a:cubicBezTo>
                  <a:pt x="474148" y="90261"/>
                  <a:pt x="496902" y="5595"/>
                  <a:pt x="476265" y="303"/>
                </a:cubicBezTo>
                <a:cubicBezTo>
                  <a:pt x="455628" y="-4989"/>
                  <a:pt x="352440" y="60628"/>
                  <a:pt x="352440" y="60628"/>
                </a:cubicBezTo>
                <a:cubicBezTo>
                  <a:pt x="333919" y="69095"/>
                  <a:pt x="387365" y="25174"/>
                  <a:pt x="365140" y="51103"/>
                </a:cubicBezTo>
                <a:cubicBezTo>
                  <a:pt x="342915" y="77032"/>
                  <a:pt x="265127" y="165403"/>
                  <a:pt x="219090" y="216203"/>
                </a:cubicBezTo>
                <a:cubicBezTo>
                  <a:pt x="173052" y="267003"/>
                  <a:pt x="125427" y="313041"/>
                  <a:pt x="88915" y="355903"/>
                </a:cubicBezTo>
                <a:cubicBezTo>
                  <a:pt x="52402" y="398766"/>
                  <a:pt x="-1043" y="469145"/>
                  <a:pt x="15" y="473378"/>
                </a:cubicBezTo>
                <a:cubicBezTo>
                  <a:pt x="1073" y="477611"/>
                  <a:pt x="53990" y="432103"/>
                  <a:pt x="95265" y="381303"/>
                </a:cubicBezTo>
                <a:cubicBezTo>
                  <a:pt x="136540" y="330503"/>
                  <a:pt x="225969" y="201916"/>
                  <a:pt x="247665" y="168578"/>
                </a:cubicBezTo>
                <a:cubicBezTo>
                  <a:pt x="269361" y="135241"/>
                  <a:pt x="207448" y="200857"/>
                  <a:pt x="225440" y="181278"/>
                </a:cubicBezTo>
                <a:cubicBezTo>
                  <a:pt x="243432" y="161699"/>
                  <a:pt x="339740" y="69624"/>
                  <a:pt x="355615" y="51103"/>
                </a:cubicBezTo>
                <a:cubicBezTo>
                  <a:pt x="371490" y="32582"/>
                  <a:pt x="298465" y="76503"/>
                  <a:pt x="320690" y="70153"/>
                </a:cubicBezTo>
                <a:cubicBezTo>
                  <a:pt x="342915" y="63803"/>
                  <a:pt x="461977" y="15120"/>
                  <a:pt x="488965" y="13003"/>
                </a:cubicBezTo>
                <a:cubicBezTo>
                  <a:pt x="515953" y="10886"/>
                  <a:pt x="478382" y="94495"/>
                  <a:pt x="476265" y="9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E1811A7F-ADBB-4CA3-B883-CD1E0205BB5E}"/>
              </a:ext>
            </a:extLst>
          </p:cNvPr>
          <p:cNvSpPr/>
          <p:nvPr/>
        </p:nvSpPr>
        <p:spPr>
          <a:xfrm>
            <a:off x="2818729" y="11781117"/>
            <a:ext cx="400605" cy="502958"/>
          </a:xfrm>
          <a:custGeom>
            <a:avLst/>
            <a:gdLst>
              <a:gd name="connsiteX0" fmla="*/ 397546 w 400605"/>
              <a:gd name="connsiteY0" fmla="*/ 1308 h 502958"/>
              <a:gd name="connsiteX1" fmla="*/ 368971 w 400605"/>
              <a:gd name="connsiteY1" fmla="*/ 99733 h 502958"/>
              <a:gd name="connsiteX2" fmla="*/ 210221 w 400605"/>
              <a:gd name="connsiteY2" fmla="*/ 248958 h 502958"/>
              <a:gd name="connsiteX3" fmla="*/ 286421 w 400605"/>
              <a:gd name="connsiteY3" fmla="*/ 204508 h 502958"/>
              <a:gd name="connsiteX4" fmla="*/ 168946 w 400605"/>
              <a:gd name="connsiteY4" fmla="*/ 325158 h 502958"/>
              <a:gd name="connsiteX5" fmla="*/ 45121 w 400605"/>
              <a:gd name="connsiteY5" fmla="*/ 426758 h 502958"/>
              <a:gd name="connsiteX6" fmla="*/ 671 w 400605"/>
              <a:gd name="connsiteY6" fmla="*/ 502958 h 502958"/>
              <a:gd name="connsiteX7" fmla="*/ 73696 w 400605"/>
              <a:gd name="connsiteY7" fmla="*/ 426758 h 502958"/>
              <a:gd name="connsiteX8" fmla="*/ 245146 w 400605"/>
              <a:gd name="connsiteY8" fmla="*/ 261658 h 502958"/>
              <a:gd name="connsiteX9" fmla="*/ 216571 w 400605"/>
              <a:gd name="connsiteY9" fmla="*/ 290233 h 502958"/>
              <a:gd name="connsiteX10" fmla="*/ 324521 w 400605"/>
              <a:gd name="connsiteY10" fmla="*/ 169583 h 502958"/>
              <a:gd name="connsiteX11" fmla="*/ 397546 w 400605"/>
              <a:gd name="connsiteY11" fmla="*/ 1308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05" h="502958">
                <a:moveTo>
                  <a:pt x="397546" y="1308"/>
                </a:moveTo>
                <a:cubicBezTo>
                  <a:pt x="404954" y="-10334"/>
                  <a:pt x="400192" y="58458"/>
                  <a:pt x="368971" y="99733"/>
                </a:cubicBezTo>
                <a:cubicBezTo>
                  <a:pt x="337750" y="141008"/>
                  <a:pt x="223979" y="231496"/>
                  <a:pt x="210221" y="248958"/>
                </a:cubicBezTo>
                <a:cubicBezTo>
                  <a:pt x="196463" y="266420"/>
                  <a:pt x="293300" y="191808"/>
                  <a:pt x="286421" y="204508"/>
                </a:cubicBezTo>
                <a:cubicBezTo>
                  <a:pt x="279542" y="217208"/>
                  <a:pt x="209163" y="288116"/>
                  <a:pt x="168946" y="325158"/>
                </a:cubicBezTo>
                <a:cubicBezTo>
                  <a:pt x="128729" y="362200"/>
                  <a:pt x="73167" y="397125"/>
                  <a:pt x="45121" y="426758"/>
                </a:cubicBezTo>
                <a:cubicBezTo>
                  <a:pt x="17075" y="456391"/>
                  <a:pt x="-4091" y="502958"/>
                  <a:pt x="671" y="502958"/>
                </a:cubicBezTo>
                <a:cubicBezTo>
                  <a:pt x="5433" y="502958"/>
                  <a:pt x="32950" y="466975"/>
                  <a:pt x="73696" y="426758"/>
                </a:cubicBezTo>
                <a:cubicBezTo>
                  <a:pt x="114442" y="386541"/>
                  <a:pt x="221334" y="284412"/>
                  <a:pt x="245146" y="261658"/>
                </a:cubicBezTo>
                <a:cubicBezTo>
                  <a:pt x="268958" y="238904"/>
                  <a:pt x="203342" y="305579"/>
                  <a:pt x="216571" y="290233"/>
                </a:cubicBezTo>
                <a:cubicBezTo>
                  <a:pt x="229800" y="274887"/>
                  <a:pt x="292242" y="215091"/>
                  <a:pt x="324521" y="169583"/>
                </a:cubicBezTo>
                <a:cubicBezTo>
                  <a:pt x="356800" y="124075"/>
                  <a:pt x="390138" y="12950"/>
                  <a:pt x="397546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B712AAC-5B3A-970D-4DA4-E0862C003FE0}"/>
              </a:ext>
            </a:extLst>
          </p:cNvPr>
          <p:cNvSpPr/>
          <p:nvPr/>
        </p:nvSpPr>
        <p:spPr>
          <a:xfrm>
            <a:off x="3266438" y="11779187"/>
            <a:ext cx="267927" cy="136391"/>
          </a:xfrm>
          <a:custGeom>
            <a:avLst/>
            <a:gdLst>
              <a:gd name="connsiteX0" fmla="*/ 637 w 267927"/>
              <a:gd name="connsiteY0" fmla="*/ 63 h 136391"/>
              <a:gd name="connsiteX1" fmla="*/ 108587 w 267927"/>
              <a:gd name="connsiteY1" fmla="*/ 104838 h 136391"/>
              <a:gd name="connsiteX2" fmla="*/ 80012 w 267927"/>
              <a:gd name="connsiteY2" fmla="*/ 104838 h 136391"/>
              <a:gd name="connsiteX3" fmla="*/ 267337 w 267927"/>
              <a:gd name="connsiteY3" fmla="*/ 63563 h 136391"/>
              <a:gd name="connsiteX4" fmla="*/ 137162 w 267927"/>
              <a:gd name="connsiteY4" fmla="*/ 111188 h 136391"/>
              <a:gd name="connsiteX5" fmla="*/ 80012 w 267927"/>
              <a:gd name="connsiteY5" fmla="*/ 133413 h 136391"/>
              <a:gd name="connsiteX6" fmla="*/ 114937 w 267927"/>
              <a:gd name="connsiteY6" fmla="*/ 130238 h 136391"/>
              <a:gd name="connsiteX7" fmla="*/ 22862 w 267927"/>
              <a:gd name="connsiteY7" fmla="*/ 79438 h 136391"/>
              <a:gd name="connsiteX8" fmla="*/ 60962 w 267927"/>
              <a:gd name="connsiteY8" fmla="*/ 88963 h 136391"/>
              <a:gd name="connsiteX9" fmla="*/ 637 w 267927"/>
              <a:gd name="connsiteY9" fmla="*/ 63 h 13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927" h="136391">
                <a:moveTo>
                  <a:pt x="637" y="63"/>
                </a:moveTo>
                <a:cubicBezTo>
                  <a:pt x="8574" y="2709"/>
                  <a:pt x="95358" y="87376"/>
                  <a:pt x="108587" y="104838"/>
                </a:cubicBezTo>
                <a:cubicBezTo>
                  <a:pt x="121816" y="122301"/>
                  <a:pt x="53554" y="111717"/>
                  <a:pt x="80012" y="104838"/>
                </a:cubicBezTo>
                <a:cubicBezTo>
                  <a:pt x="106470" y="97959"/>
                  <a:pt x="257812" y="62505"/>
                  <a:pt x="267337" y="63563"/>
                </a:cubicBezTo>
                <a:cubicBezTo>
                  <a:pt x="276862" y="64621"/>
                  <a:pt x="168383" y="99546"/>
                  <a:pt x="137162" y="111188"/>
                </a:cubicBezTo>
                <a:cubicBezTo>
                  <a:pt x="105941" y="122830"/>
                  <a:pt x="83716" y="130238"/>
                  <a:pt x="80012" y="133413"/>
                </a:cubicBezTo>
                <a:cubicBezTo>
                  <a:pt x="76308" y="136588"/>
                  <a:pt x="124462" y="139234"/>
                  <a:pt x="114937" y="130238"/>
                </a:cubicBezTo>
                <a:cubicBezTo>
                  <a:pt x="105412" y="121242"/>
                  <a:pt x="31858" y="86317"/>
                  <a:pt x="22862" y="79438"/>
                </a:cubicBezTo>
                <a:cubicBezTo>
                  <a:pt x="13866" y="72559"/>
                  <a:pt x="60433" y="99546"/>
                  <a:pt x="60962" y="88963"/>
                </a:cubicBezTo>
                <a:cubicBezTo>
                  <a:pt x="61491" y="78380"/>
                  <a:pt x="-7300" y="-2583"/>
                  <a:pt x="6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0FD5912-6794-2FA5-461B-0F011E46DF98}"/>
              </a:ext>
            </a:extLst>
          </p:cNvPr>
          <p:cNvSpPr/>
          <p:nvPr/>
        </p:nvSpPr>
        <p:spPr>
          <a:xfrm>
            <a:off x="2888320" y="12217474"/>
            <a:ext cx="234281" cy="161852"/>
          </a:xfrm>
          <a:custGeom>
            <a:avLst/>
            <a:gdLst>
              <a:gd name="connsiteX0" fmla="*/ 930 w 234281"/>
              <a:gd name="connsiteY0" fmla="*/ 38026 h 161852"/>
              <a:gd name="connsiteX1" fmla="*/ 32680 w 234281"/>
              <a:gd name="connsiteY1" fmla="*/ 133276 h 161852"/>
              <a:gd name="connsiteX2" fmla="*/ 232705 w 234281"/>
              <a:gd name="connsiteY2" fmla="*/ 3101 h 161852"/>
              <a:gd name="connsiteX3" fmla="*/ 121580 w 234281"/>
              <a:gd name="connsiteY3" fmla="*/ 50726 h 161852"/>
              <a:gd name="connsiteX4" fmla="*/ 39030 w 234281"/>
              <a:gd name="connsiteY4" fmla="*/ 161851 h 161852"/>
              <a:gd name="connsiteX5" fmla="*/ 930 w 234281"/>
              <a:gd name="connsiteY5" fmla="*/ 38026 h 1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81" h="161852">
                <a:moveTo>
                  <a:pt x="930" y="38026"/>
                </a:moveTo>
                <a:cubicBezTo>
                  <a:pt x="-128" y="33264"/>
                  <a:pt x="-5949" y="139097"/>
                  <a:pt x="32680" y="133276"/>
                </a:cubicBezTo>
                <a:cubicBezTo>
                  <a:pt x="71309" y="127455"/>
                  <a:pt x="217888" y="16859"/>
                  <a:pt x="232705" y="3101"/>
                </a:cubicBezTo>
                <a:cubicBezTo>
                  <a:pt x="247522" y="-10657"/>
                  <a:pt x="153859" y="24268"/>
                  <a:pt x="121580" y="50726"/>
                </a:cubicBezTo>
                <a:cubicBezTo>
                  <a:pt x="89301" y="77184"/>
                  <a:pt x="57022" y="161322"/>
                  <a:pt x="39030" y="161851"/>
                </a:cubicBezTo>
                <a:cubicBezTo>
                  <a:pt x="21038" y="162380"/>
                  <a:pt x="1988" y="42788"/>
                  <a:pt x="930" y="38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58D87C8-07DA-432D-629B-5FB1E9CC8046}"/>
              </a:ext>
            </a:extLst>
          </p:cNvPr>
          <p:cNvSpPr/>
          <p:nvPr/>
        </p:nvSpPr>
        <p:spPr>
          <a:xfrm>
            <a:off x="3082745" y="11995150"/>
            <a:ext cx="387530" cy="95250"/>
          </a:xfrm>
          <a:custGeom>
            <a:avLst/>
            <a:gdLst>
              <a:gd name="connsiteX0" fmla="*/ 387530 w 387530"/>
              <a:gd name="connsiteY0" fmla="*/ 0 h 95250"/>
              <a:gd name="connsiteX1" fmla="*/ 174805 w 387530"/>
              <a:gd name="connsiteY1" fmla="*/ 73025 h 95250"/>
              <a:gd name="connsiteX2" fmla="*/ 28755 w 387530"/>
              <a:gd name="connsiteY2" fmla="*/ 95250 h 95250"/>
              <a:gd name="connsiteX3" fmla="*/ 162105 w 387530"/>
              <a:gd name="connsiteY3" fmla="*/ 73025 h 95250"/>
              <a:gd name="connsiteX4" fmla="*/ 180 w 387530"/>
              <a:gd name="connsiteY4" fmla="*/ 69850 h 95250"/>
              <a:gd name="connsiteX5" fmla="*/ 200205 w 387530"/>
              <a:gd name="connsiteY5" fmla="*/ 34925 h 95250"/>
              <a:gd name="connsiteX6" fmla="*/ 244655 w 387530"/>
              <a:gd name="connsiteY6" fmla="*/ 9525 h 95250"/>
              <a:gd name="connsiteX7" fmla="*/ 82730 w 387530"/>
              <a:gd name="connsiteY7" fmla="*/ 76200 h 95250"/>
              <a:gd name="connsiteX8" fmla="*/ 222430 w 387530"/>
              <a:gd name="connsiteY8" fmla="*/ 44450 h 95250"/>
              <a:gd name="connsiteX9" fmla="*/ 387530 w 387530"/>
              <a:gd name="connsiteY9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530" h="95250">
                <a:moveTo>
                  <a:pt x="387530" y="0"/>
                </a:moveTo>
                <a:cubicBezTo>
                  <a:pt x="311065" y="28575"/>
                  <a:pt x="234601" y="57150"/>
                  <a:pt x="174805" y="73025"/>
                </a:cubicBezTo>
                <a:cubicBezTo>
                  <a:pt x="115009" y="88900"/>
                  <a:pt x="30872" y="95250"/>
                  <a:pt x="28755" y="95250"/>
                </a:cubicBezTo>
                <a:cubicBezTo>
                  <a:pt x="26638" y="95250"/>
                  <a:pt x="166867" y="77258"/>
                  <a:pt x="162105" y="73025"/>
                </a:cubicBezTo>
                <a:cubicBezTo>
                  <a:pt x="157343" y="68792"/>
                  <a:pt x="-6170" y="76200"/>
                  <a:pt x="180" y="69850"/>
                </a:cubicBezTo>
                <a:cubicBezTo>
                  <a:pt x="6530" y="63500"/>
                  <a:pt x="159459" y="44979"/>
                  <a:pt x="200205" y="34925"/>
                </a:cubicBezTo>
                <a:cubicBezTo>
                  <a:pt x="240951" y="24871"/>
                  <a:pt x="264234" y="2646"/>
                  <a:pt x="244655" y="9525"/>
                </a:cubicBezTo>
                <a:cubicBezTo>
                  <a:pt x="225076" y="16404"/>
                  <a:pt x="86434" y="70379"/>
                  <a:pt x="82730" y="76200"/>
                </a:cubicBezTo>
                <a:cubicBezTo>
                  <a:pt x="79026" y="82021"/>
                  <a:pt x="222430" y="44450"/>
                  <a:pt x="222430" y="44450"/>
                </a:cubicBezTo>
                <a:lnTo>
                  <a:pt x="3875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119550C-8512-2786-D197-95AAE89A3F32}"/>
              </a:ext>
            </a:extLst>
          </p:cNvPr>
          <p:cNvSpPr/>
          <p:nvPr/>
        </p:nvSpPr>
        <p:spPr>
          <a:xfrm>
            <a:off x="3166262" y="11565877"/>
            <a:ext cx="81950" cy="163037"/>
          </a:xfrm>
          <a:custGeom>
            <a:avLst/>
            <a:gdLst>
              <a:gd name="connsiteX0" fmla="*/ 2388 w 81950"/>
              <a:gd name="connsiteY0" fmla="*/ 648 h 163037"/>
              <a:gd name="connsiteX1" fmla="*/ 8738 w 81950"/>
              <a:gd name="connsiteY1" fmla="*/ 80023 h 163037"/>
              <a:gd name="connsiteX2" fmla="*/ 81763 w 81950"/>
              <a:gd name="connsiteY2" fmla="*/ 121298 h 163037"/>
              <a:gd name="connsiteX3" fmla="*/ 30963 w 81950"/>
              <a:gd name="connsiteY3" fmla="*/ 105423 h 163037"/>
              <a:gd name="connsiteX4" fmla="*/ 69063 w 81950"/>
              <a:gd name="connsiteY4" fmla="*/ 162573 h 163037"/>
              <a:gd name="connsiteX5" fmla="*/ 18263 w 81950"/>
              <a:gd name="connsiteY5" fmla="*/ 127648 h 163037"/>
              <a:gd name="connsiteX6" fmla="*/ 2388 w 81950"/>
              <a:gd name="connsiteY6" fmla="*/ 648 h 1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50" h="163037">
                <a:moveTo>
                  <a:pt x="2388" y="648"/>
                </a:moveTo>
                <a:cubicBezTo>
                  <a:pt x="800" y="-7290"/>
                  <a:pt x="-4491" y="59915"/>
                  <a:pt x="8738" y="80023"/>
                </a:cubicBezTo>
                <a:cubicBezTo>
                  <a:pt x="21967" y="100131"/>
                  <a:pt x="78059" y="117065"/>
                  <a:pt x="81763" y="121298"/>
                </a:cubicBezTo>
                <a:cubicBezTo>
                  <a:pt x="85467" y="125531"/>
                  <a:pt x="33080" y="98544"/>
                  <a:pt x="30963" y="105423"/>
                </a:cubicBezTo>
                <a:cubicBezTo>
                  <a:pt x="28846" y="112302"/>
                  <a:pt x="71180" y="158869"/>
                  <a:pt x="69063" y="162573"/>
                </a:cubicBezTo>
                <a:cubicBezTo>
                  <a:pt x="66946" y="166277"/>
                  <a:pt x="31492" y="147227"/>
                  <a:pt x="18263" y="127648"/>
                </a:cubicBezTo>
                <a:cubicBezTo>
                  <a:pt x="5034" y="108069"/>
                  <a:pt x="3976" y="8586"/>
                  <a:pt x="2388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D95AB97-518C-74D2-A5E9-7C9F1719D307}"/>
              </a:ext>
            </a:extLst>
          </p:cNvPr>
          <p:cNvSpPr/>
          <p:nvPr/>
        </p:nvSpPr>
        <p:spPr>
          <a:xfrm>
            <a:off x="2983461" y="11585012"/>
            <a:ext cx="169850" cy="172013"/>
          </a:xfrm>
          <a:custGeom>
            <a:avLst/>
            <a:gdLst>
              <a:gd name="connsiteX0" fmla="*/ 169314 w 169850"/>
              <a:gd name="connsiteY0" fmla="*/ 563 h 172013"/>
              <a:gd name="connsiteX1" fmla="*/ 99464 w 169850"/>
              <a:gd name="connsiteY1" fmla="*/ 76763 h 172013"/>
              <a:gd name="connsiteX2" fmla="*/ 77239 w 169850"/>
              <a:gd name="connsiteY2" fmla="*/ 140263 h 172013"/>
              <a:gd name="connsiteX3" fmla="*/ 105814 w 169850"/>
              <a:gd name="connsiteY3" fmla="*/ 29138 h 172013"/>
              <a:gd name="connsiteX4" fmla="*/ 70889 w 169850"/>
              <a:gd name="connsiteY4" fmla="*/ 121213 h 172013"/>
              <a:gd name="connsiteX5" fmla="*/ 1039 w 169850"/>
              <a:gd name="connsiteY5" fmla="*/ 172013 h 172013"/>
              <a:gd name="connsiteX6" fmla="*/ 35964 w 169850"/>
              <a:gd name="connsiteY6" fmla="*/ 121213 h 172013"/>
              <a:gd name="connsiteX7" fmla="*/ 128039 w 169850"/>
              <a:gd name="connsiteY7" fmla="*/ 45013 h 172013"/>
              <a:gd name="connsiteX8" fmla="*/ 169314 w 169850"/>
              <a:gd name="connsiteY8" fmla="*/ 563 h 17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50" h="172013">
                <a:moveTo>
                  <a:pt x="169314" y="563"/>
                </a:moveTo>
                <a:cubicBezTo>
                  <a:pt x="164551" y="5855"/>
                  <a:pt x="114810" y="53480"/>
                  <a:pt x="99464" y="76763"/>
                </a:cubicBezTo>
                <a:cubicBezTo>
                  <a:pt x="84118" y="100046"/>
                  <a:pt x="76181" y="148200"/>
                  <a:pt x="77239" y="140263"/>
                </a:cubicBezTo>
                <a:cubicBezTo>
                  <a:pt x="78297" y="132326"/>
                  <a:pt x="106872" y="32313"/>
                  <a:pt x="105814" y="29138"/>
                </a:cubicBezTo>
                <a:cubicBezTo>
                  <a:pt x="104756" y="25963"/>
                  <a:pt x="88351" y="97401"/>
                  <a:pt x="70889" y="121213"/>
                </a:cubicBezTo>
                <a:cubicBezTo>
                  <a:pt x="53427" y="145025"/>
                  <a:pt x="6860" y="172013"/>
                  <a:pt x="1039" y="172013"/>
                </a:cubicBezTo>
                <a:cubicBezTo>
                  <a:pt x="-4782" y="172013"/>
                  <a:pt x="14797" y="142380"/>
                  <a:pt x="35964" y="121213"/>
                </a:cubicBezTo>
                <a:cubicBezTo>
                  <a:pt x="57131" y="100046"/>
                  <a:pt x="110047" y="61417"/>
                  <a:pt x="128039" y="45013"/>
                </a:cubicBezTo>
                <a:cubicBezTo>
                  <a:pt x="146031" y="28609"/>
                  <a:pt x="174077" y="-4729"/>
                  <a:pt x="169314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3D9625A-57A0-3FF0-8C03-EBD8F7AA150C}"/>
              </a:ext>
            </a:extLst>
          </p:cNvPr>
          <p:cNvSpPr/>
          <p:nvPr/>
        </p:nvSpPr>
        <p:spPr>
          <a:xfrm>
            <a:off x="2767064" y="11798282"/>
            <a:ext cx="211142" cy="298839"/>
          </a:xfrm>
          <a:custGeom>
            <a:avLst/>
            <a:gdLst>
              <a:gd name="connsiteX0" fmla="*/ 211086 w 211142"/>
              <a:gd name="connsiteY0" fmla="*/ 18 h 298839"/>
              <a:gd name="connsiteX1" fmla="*/ 87261 w 211142"/>
              <a:gd name="connsiteY1" fmla="*/ 120668 h 298839"/>
              <a:gd name="connsiteX2" fmla="*/ 1536 w 211142"/>
              <a:gd name="connsiteY2" fmla="*/ 295293 h 298839"/>
              <a:gd name="connsiteX3" fmla="*/ 39636 w 211142"/>
              <a:gd name="connsiteY3" fmla="*/ 225443 h 298839"/>
              <a:gd name="connsiteX4" fmla="*/ 131711 w 211142"/>
              <a:gd name="connsiteY4" fmla="*/ 76218 h 298839"/>
              <a:gd name="connsiteX5" fmla="*/ 71386 w 211142"/>
              <a:gd name="connsiteY5" fmla="*/ 111143 h 298839"/>
              <a:gd name="connsiteX6" fmla="*/ 211086 w 211142"/>
              <a:gd name="connsiteY6" fmla="*/ 18 h 2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142" h="298839">
                <a:moveTo>
                  <a:pt x="211086" y="18"/>
                </a:moveTo>
                <a:cubicBezTo>
                  <a:pt x="213732" y="1606"/>
                  <a:pt x="122186" y="71456"/>
                  <a:pt x="87261" y="120668"/>
                </a:cubicBezTo>
                <a:cubicBezTo>
                  <a:pt x="52336" y="169881"/>
                  <a:pt x="9473" y="277831"/>
                  <a:pt x="1536" y="295293"/>
                </a:cubicBezTo>
                <a:cubicBezTo>
                  <a:pt x="-6401" y="312755"/>
                  <a:pt x="17940" y="261955"/>
                  <a:pt x="39636" y="225443"/>
                </a:cubicBezTo>
                <a:cubicBezTo>
                  <a:pt x="61332" y="188931"/>
                  <a:pt x="126419" y="95268"/>
                  <a:pt x="131711" y="76218"/>
                </a:cubicBezTo>
                <a:cubicBezTo>
                  <a:pt x="137003" y="57168"/>
                  <a:pt x="61332" y="122255"/>
                  <a:pt x="71386" y="111143"/>
                </a:cubicBezTo>
                <a:cubicBezTo>
                  <a:pt x="81440" y="100031"/>
                  <a:pt x="208440" y="-1570"/>
                  <a:pt x="21108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EE62808-3BE4-66AA-2693-D6B75B5F0FCE}"/>
              </a:ext>
            </a:extLst>
          </p:cNvPr>
          <p:cNvSpPr/>
          <p:nvPr/>
        </p:nvSpPr>
        <p:spPr>
          <a:xfrm>
            <a:off x="2857500" y="11882315"/>
            <a:ext cx="99731" cy="197803"/>
          </a:xfrm>
          <a:custGeom>
            <a:avLst/>
            <a:gdLst>
              <a:gd name="connsiteX0" fmla="*/ 82550 w 99731"/>
              <a:gd name="connsiteY0" fmla="*/ 1710 h 197803"/>
              <a:gd name="connsiteX1" fmla="*/ 69850 w 99731"/>
              <a:gd name="connsiteY1" fmla="*/ 65210 h 197803"/>
              <a:gd name="connsiteX2" fmla="*/ 92075 w 99731"/>
              <a:gd name="connsiteY2" fmla="*/ 119185 h 197803"/>
              <a:gd name="connsiteX3" fmla="*/ 47625 w 99731"/>
              <a:gd name="connsiteY3" fmla="*/ 138235 h 197803"/>
              <a:gd name="connsiteX4" fmla="*/ 98425 w 99731"/>
              <a:gd name="connsiteY4" fmla="*/ 192210 h 197803"/>
              <a:gd name="connsiteX5" fmla="*/ 0 w 99731"/>
              <a:gd name="connsiteY5" fmla="*/ 195385 h 197803"/>
              <a:gd name="connsiteX6" fmla="*/ 98425 w 99731"/>
              <a:gd name="connsiteY6" fmla="*/ 185860 h 197803"/>
              <a:gd name="connsiteX7" fmla="*/ 57150 w 99731"/>
              <a:gd name="connsiteY7" fmla="*/ 163635 h 197803"/>
              <a:gd name="connsiteX8" fmla="*/ 66675 w 99731"/>
              <a:gd name="connsiteY8" fmla="*/ 138235 h 197803"/>
              <a:gd name="connsiteX9" fmla="*/ 82550 w 99731"/>
              <a:gd name="connsiteY9" fmla="*/ 1710 h 19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31" h="197803">
                <a:moveTo>
                  <a:pt x="82550" y="1710"/>
                </a:moveTo>
                <a:cubicBezTo>
                  <a:pt x="83079" y="-10461"/>
                  <a:pt x="68263" y="45631"/>
                  <a:pt x="69850" y="65210"/>
                </a:cubicBezTo>
                <a:cubicBezTo>
                  <a:pt x="71437" y="84789"/>
                  <a:pt x="95779" y="107014"/>
                  <a:pt x="92075" y="119185"/>
                </a:cubicBezTo>
                <a:cubicBezTo>
                  <a:pt x="88371" y="131356"/>
                  <a:pt x="46567" y="126064"/>
                  <a:pt x="47625" y="138235"/>
                </a:cubicBezTo>
                <a:cubicBezTo>
                  <a:pt x="48683" y="150406"/>
                  <a:pt x="106362" y="182685"/>
                  <a:pt x="98425" y="192210"/>
                </a:cubicBezTo>
                <a:cubicBezTo>
                  <a:pt x="90488" y="201735"/>
                  <a:pt x="0" y="196443"/>
                  <a:pt x="0" y="195385"/>
                </a:cubicBezTo>
                <a:cubicBezTo>
                  <a:pt x="0" y="194327"/>
                  <a:pt x="88900" y="191152"/>
                  <a:pt x="98425" y="185860"/>
                </a:cubicBezTo>
                <a:cubicBezTo>
                  <a:pt x="107950" y="180568"/>
                  <a:pt x="62442" y="171572"/>
                  <a:pt x="57150" y="163635"/>
                </a:cubicBezTo>
                <a:cubicBezTo>
                  <a:pt x="51858" y="155698"/>
                  <a:pt x="64558" y="158872"/>
                  <a:pt x="66675" y="138235"/>
                </a:cubicBezTo>
                <a:cubicBezTo>
                  <a:pt x="68792" y="117598"/>
                  <a:pt x="82021" y="13881"/>
                  <a:pt x="82550" y="1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70F1684-EDCD-EEA3-6727-31EE96A7EE23}"/>
              </a:ext>
            </a:extLst>
          </p:cNvPr>
          <p:cNvSpPr/>
          <p:nvPr/>
        </p:nvSpPr>
        <p:spPr>
          <a:xfrm>
            <a:off x="2989174" y="11706133"/>
            <a:ext cx="145871" cy="275303"/>
          </a:xfrm>
          <a:custGeom>
            <a:avLst/>
            <a:gdLst>
              <a:gd name="connsiteX0" fmla="*/ 1676 w 145871"/>
              <a:gd name="connsiteY0" fmla="*/ 92 h 275303"/>
              <a:gd name="connsiteX1" fmla="*/ 1676 w 145871"/>
              <a:gd name="connsiteY1" fmla="*/ 130267 h 275303"/>
              <a:gd name="connsiteX2" fmla="*/ 8026 w 145871"/>
              <a:gd name="connsiteY2" fmla="*/ 149317 h 275303"/>
              <a:gd name="connsiteX3" fmla="*/ 1676 w 145871"/>
              <a:gd name="connsiteY3" fmla="*/ 142967 h 275303"/>
              <a:gd name="connsiteX4" fmla="*/ 141376 w 145871"/>
              <a:gd name="connsiteY4" fmla="*/ 273142 h 275303"/>
              <a:gd name="connsiteX5" fmla="*/ 103276 w 145871"/>
              <a:gd name="connsiteY5" fmla="*/ 219167 h 275303"/>
              <a:gd name="connsiteX6" fmla="*/ 20726 w 145871"/>
              <a:gd name="connsiteY6" fmla="*/ 152492 h 275303"/>
              <a:gd name="connsiteX7" fmla="*/ 1676 w 145871"/>
              <a:gd name="connsiteY7" fmla="*/ 92 h 27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71" h="275303">
                <a:moveTo>
                  <a:pt x="1676" y="92"/>
                </a:moveTo>
                <a:cubicBezTo>
                  <a:pt x="-1499" y="-3612"/>
                  <a:pt x="618" y="105396"/>
                  <a:pt x="1676" y="130267"/>
                </a:cubicBezTo>
                <a:cubicBezTo>
                  <a:pt x="2734" y="155138"/>
                  <a:pt x="8026" y="149317"/>
                  <a:pt x="8026" y="149317"/>
                </a:cubicBezTo>
                <a:lnTo>
                  <a:pt x="1676" y="142967"/>
                </a:lnTo>
                <a:cubicBezTo>
                  <a:pt x="23901" y="163604"/>
                  <a:pt x="124443" y="260442"/>
                  <a:pt x="141376" y="273142"/>
                </a:cubicBezTo>
                <a:cubicBezTo>
                  <a:pt x="158309" y="285842"/>
                  <a:pt x="123384" y="239275"/>
                  <a:pt x="103276" y="219167"/>
                </a:cubicBezTo>
                <a:cubicBezTo>
                  <a:pt x="83168" y="199059"/>
                  <a:pt x="37659" y="181596"/>
                  <a:pt x="20726" y="152492"/>
                </a:cubicBezTo>
                <a:cubicBezTo>
                  <a:pt x="3793" y="123388"/>
                  <a:pt x="4851" y="3796"/>
                  <a:pt x="167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31FBE98-4C75-6753-212D-F7DE1FA5DD1E}"/>
              </a:ext>
            </a:extLst>
          </p:cNvPr>
          <p:cNvSpPr/>
          <p:nvPr/>
        </p:nvSpPr>
        <p:spPr>
          <a:xfrm>
            <a:off x="2949215" y="11706177"/>
            <a:ext cx="130359" cy="299216"/>
          </a:xfrm>
          <a:custGeom>
            <a:avLst/>
            <a:gdLst>
              <a:gd name="connsiteX0" fmla="*/ 22585 w 130359"/>
              <a:gd name="connsiteY0" fmla="*/ 48 h 299216"/>
              <a:gd name="connsiteX1" fmla="*/ 19410 w 130359"/>
              <a:gd name="connsiteY1" fmla="*/ 190548 h 299216"/>
              <a:gd name="connsiteX2" fmla="*/ 16235 w 130359"/>
              <a:gd name="connsiteY2" fmla="*/ 168323 h 299216"/>
              <a:gd name="connsiteX3" fmla="*/ 127360 w 130359"/>
              <a:gd name="connsiteY3" fmla="*/ 295323 h 299216"/>
              <a:gd name="connsiteX4" fmla="*/ 92435 w 130359"/>
              <a:gd name="connsiteY4" fmla="*/ 260398 h 299216"/>
              <a:gd name="connsiteX5" fmla="*/ 25760 w 130359"/>
              <a:gd name="connsiteY5" fmla="*/ 196898 h 299216"/>
              <a:gd name="connsiteX6" fmla="*/ 28935 w 130359"/>
              <a:gd name="connsiteY6" fmla="*/ 228648 h 299216"/>
              <a:gd name="connsiteX7" fmla="*/ 360 w 130359"/>
              <a:gd name="connsiteY7" fmla="*/ 158798 h 299216"/>
              <a:gd name="connsiteX8" fmla="*/ 13060 w 130359"/>
              <a:gd name="connsiteY8" fmla="*/ 171498 h 299216"/>
              <a:gd name="connsiteX9" fmla="*/ 22585 w 130359"/>
              <a:gd name="connsiteY9" fmla="*/ 48 h 29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59" h="299216">
                <a:moveTo>
                  <a:pt x="22585" y="48"/>
                </a:moveTo>
                <a:cubicBezTo>
                  <a:pt x="23643" y="3223"/>
                  <a:pt x="20468" y="162502"/>
                  <a:pt x="19410" y="190548"/>
                </a:cubicBezTo>
                <a:cubicBezTo>
                  <a:pt x="18352" y="218594"/>
                  <a:pt x="-1757" y="150861"/>
                  <a:pt x="16235" y="168323"/>
                </a:cubicBezTo>
                <a:cubicBezTo>
                  <a:pt x="34227" y="185785"/>
                  <a:pt x="114660" y="279977"/>
                  <a:pt x="127360" y="295323"/>
                </a:cubicBezTo>
                <a:cubicBezTo>
                  <a:pt x="140060" y="310669"/>
                  <a:pt x="109368" y="276802"/>
                  <a:pt x="92435" y="260398"/>
                </a:cubicBezTo>
                <a:cubicBezTo>
                  <a:pt x="75502" y="243994"/>
                  <a:pt x="36343" y="202190"/>
                  <a:pt x="25760" y="196898"/>
                </a:cubicBezTo>
                <a:cubicBezTo>
                  <a:pt x="15177" y="191606"/>
                  <a:pt x="33168" y="234998"/>
                  <a:pt x="28935" y="228648"/>
                </a:cubicBezTo>
                <a:cubicBezTo>
                  <a:pt x="24702" y="222298"/>
                  <a:pt x="3006" y="168323"/>
                  <a:pt x="360" y="158798"/>
                </a:cubicBezTo>
                <a:cubicBezTo>
                  <a:pt x="-2286" y="149273"/>
                  <a:pt x="10414" y="192135"/>
                  <a:pt x="13060" y="171498"/>
                </a:cubicBezTo>
                <a:cubicBezTo>
                  <a:pt x="15706" y="150861"/>
                  <a:pt x="21527" y="-3127"/>
                  <a:pt x="2258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8561F2F-02A4-AA54-A61B-2F70A969E594}"/>
              </a:ext>
            </a:extLst>
          </p:cNvPr>
          <p:cNvSpPr/>
          <p:nvPr/>
        </p:nvSpPr>
        <p:spPr>
          <a:xfrm>
            <a:off x="3321047" y="12283750"/>
            <a:ext cx="241303" cy="180416"/>
          </a:xfrm>
          <a:custGeom>
            <a:avLst/>
            <a:gdLst>
              <a:gd name="connsiteX0" fmla="*/ 3 w 241303"/>
              <a:gd name="connsiteY0" fmla="*/ 325 h 180416"/>
              <a:gd name="connsiteX1" fmla="*/ 98428 w 241303"/>
              <a:gd name="connsiteY1" fmla="*/ 133675 h 180416"/>
              <a:gd name="connsiteX2" fmla="*/ 193678 w 241303"/>
              <a:gd name="connsiteY2" fmla="*/ 117800 h 180416"/>
              <a:gd name="connsiteX3" fmla="*/ 95253 w 241303"/>
              <a:gd name="connsiteY3" fmla="*/ 162250 h 180416"/>
              <a:gd name="connsiteX4" fmla="*/ 241303 w 241303"/>
              <a:gd name="connsiteY4" fmla="*/ 124150 h 180416"/>
              <a:gd name="connsiteX5" fmla="*/ 95253 w 241303"/>
              <a:gd name="connsiteY5" fmla="*/ 178125 h 180416"/>
              <a:gd name="connsiteX6" fmla="*/ 3 w 241303"/>
              <a:gd name="connsiteY6" fmla="*/ 325 h 1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3" h="180416">
                <a:moveTo>
                  <a:pt x="3" y="325"/>
                </a:moveTo>
                <a:cubicBezTo>
                  <a:pt x="532" y="-7083"/>
                  <a:pt x="66149" y="114096"/>
                  <a:pt x="98428" y="133675"/>
                </a:cubicBezTo>
                <a:cubicBezTo>
                  <a:pt x="130707" y="153254"/>
                  <a:pt x="194207" y="113038"/>
                  <a:pt x="193678" y="117800"/>
                </a:cubicBezTo>
                <a:cubicBezTo>
                  <a:pt x="193149" y="122563"/>
                  <a:pt x="87316" y="161192"/>
                  <a:pt x="95253" y="162250"/>
                </a:cubicBezTo>
                <a:cubicBezTo>
                  <a:pt x="103190" y="163308"/>
                  <a:pt x="241303" y="121504"/>
                  <a:pt x="241303" y="124150"/>
                </a:cubicBezTo>
                <a:cubicBezTo>
                  <a:pt x="241303" y="126796"/>
                  <a:pt x="130707" y="193471"/>
                  <a:pt x="95253" y="178125"/>
                </a:cubicBezTo>
                <a:cubicBezTo>
                  <a:pt x="59799" y="162779"/>
                  <a:pt x="-526" y="7733"/>
                  <a:pt x="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9CF00BC-4442-99CB-10FB-3DD6FFA45287}"/>
              </a:ext>
            </a:extLst>
          </p:cNvPr>
          <p:cNvSpPr/>
          <p:nvPr/>
        </p:nvSpPr>
        <p:spPr>
          <a:xfrm>
            <a:off x="3295622" y="12369738"/>
            <a:ext cx="279479" cy="126423"/>
          </a:xfrm>
          <a:custGeom>
            <a:avLst/>
            <a:gdLst>
              <a:gd name="connsiteX0" fmla="*/ 28 w 279479"/>
              <a:gd name="connsiteY0" fmla="*/ 62 h 126423"/>
              <a:gd name="connsiteX1" fmla="*/ 95278 w 279479"/>
              <a:gd name="connsiteY1" fmla="*/ 108012 h 126423"/>
              <a:gd name="connsiteX2" fmla="*/ 187353 w 279479"/>
              <a:gd name="connsiteY2" fmla="*/ 120712 h 126423"/>
              <a:gd name="connsiteX3" fmla="*/ 279428 w 279479"/>
              <a:gd name="connsiteY3" fmla="*/ 79437 h 126423"/>
              <a:gd name="connsiteX4" fmla="*/ 174653 w 279479"/>
              <a:gd name="connsiteY4" fmla="*/ 123887 h 126423"/>
              <a:gd name="connsiteX5" fmla="*/ 123853 w 279479"/>
              <a:gd name="connsiteY5" fmla="*/ 117537 h 126423"/>
              <a:gd name="connsiteX6" fmla="*/ 88928 w 279479"/>
              <a:gd name="connsiteY6" fmla="*/ 88962 h 126423"/>
              <a:gd name="connsiteX7" fmla="*/ 104803 w 279479"/>
              <a:gd name="connsiteY7" fmla="*/ 92137 h 126423"/>
              <a:gd name="connsiteX8" fmla="*/ 28 w 279479"/>
              <a:gd name="connsiteY8" fmla="*/ 62 h 12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79" h="126423">
                <a:moveTo>
                  <a:pt x="28" y="62"/>
                </a:moveTo>
                <a:cubicBezTo>
                  <a:pt x="-1560" y="2708"/>
                  <a:pt x="64057" y="87904"/>
                  <a:pt x="95278" y="108012"/>
                </a:cubicBezTo>
                <a:cubicBezTo>
                  <a:pt x="126499" y="128120"/>
                  <a:pt x="156662" y="125474"/>
                  <a:pt x="187353" y="120712"/>
                </a:cubicBezTo>
                <a:cubicBezTo>
                  <a:pt x="218044" y="115950"/>
                  <a:pt x="281545" y="78908"/>
                  <a:pt x="279428" y="79437"/>
                </a:cubicBezTo>
                <a:cubicBezTo>
                  <a:pt x="277311" y="79966"/>
                  <a:pt x="200582" y="117537"/>
                  <a:pt x="174653" y="123887"/>
                </a:cubicBezTo>
                <a:cubicBezTo>
                  <a:pt x="148724" y="130237"/>
                  <a:pt x="138140" y="123358"/>
                  <a:pt x="123853" y="117537"/>
                </a:cubicBezTo>
                <a:cubicBezTo>
                  <a:pt x="109566" y="111716"/>
                  <a:pt x="92103" y="93195"/>
                  <a:pt x="88928" y="88962"/>
                </a:cubicBezTo>
                <a:cubicBezTo>
                  <a:pt x="85753" y="84729"/>
                  <a:pt x="115386" y="104837"/>
                  <a:pt x="104803" y="92137"/>
                </a:cubicBezTo>
                <a:cubicBezTo>
                  <a:pt x="94220" y="79437"/>
                  <a:pt x="1616" y="-2584"/>
                  <a:pt x="2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7BF5F13-2DB5-E169-D9FC-F8E9DF55E716}"/>
              </a:ext>
            </a:extLst>
          </p:cNvPr>
          <p:cNvSpPr/>
          <p:nvPr/>
        </p:nvSpPr>
        <p:spPr>
          <a:xfrm>
            <a:off x="4314677" y="11029905"/>
            <a:ext cx="348343" cy="316772"/>
          </a:xfrm>
          <a:custGeom>
            <a:avLst/>
            <a:gdLst>
              <a:gd name="connsiteX0" fmla="*/ 148 w 348343"/>
              <a:gd name="connsiteY0" fmla="*/ 45 h 316772"/>
              <a:gd name="connsiteX1" fmla="*/ 69998 w 348343"/>
              <a:gd name="connsiteY1" fmla="*/ 279445 h 316772"/>
              <a:gd name="connsiteX2" fmla="*/ 38248 w 348343"/>
              <a:gd name="connsiteY2" fmla="*/ 234995 h 316772"/>
              <a:gd name="connsiteX3" fmla="*/ 346223 w 348343"/>
              <a:gd name="connsiteY3" fmla="*/ 314370 h 316772"/>
              <a:gd name="connsiteX4" fmla="*/ 168423 w 348343"/>
              <a:gd name="connsiteY4" fmla="*/ 292145 h 316772"/>
              <a:gd name="connsiteX5" fmla="*/ 54123 w 348343"/>
              <a:gd name="connsiteY5" fmla="*/ 250870 h 316772"/>
              <a:gd name="connsiteX6" fmla="*/ 50948 w 348343"/>
              <a:gd name="connsiteY6" fmla="*/ 257220 h 316772"/>
              <a:gd name="connsiteX7" fmla="*/ 148 w 348343"/>
              <a:gd name="connsiteY7" fmla="*/ 45 h 3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343" h="316772">
                <a:moveTo>
                  <a:pt x="148" y="45"/>
                </a:moveTo>
                <a:cubicBezTo>
                  <a:pt x="3323" y="3749"/>
                  <a:pt x="63648" y="240287"/>
                  <a:pt x="69998" y="279445"/>
                </a:cubicBezTo>
                <a:cubicBezTo>
                  <a:pt x="76348" y="318603"/>
                  <a:pt x="-7789" y="229174"/>
                  <a:pt x="38248" y="234995"/>
                </a:cubicBezTo>
                <a:cubicBezTo>
                  <a:pt x="84285" y="240816"/>
                  <a:pt x="324527" y="304845"/>
                  <a:pt x="346223" y="314370"/>
                </a:cubicBezTo>
                <a:cubicBezTo>
                  <a:pt x="367919" y="323895"/>
                  <a:pt x="217106" y="302728"/>
                  <a:pt x="168423" y="292145"/>
                </a:cubicBezTo>
                <a:cubicBezTo>
                  <a:pt x="119740" y="281562"/>
                  <a:pt x="54123" y="250870"/>
                  <a:pt x="54123" y="250870"/>
                </a:cubicBezTo>
                <a:cubicBezTo>
                  <a:pt x="34544" y="245049"/>
                  <a:pt x="56240" y="296378"/>
                  <a:pt x="50948" y="257220"/>
                </a:cubicBezTo>
                <a:cubicBezTo>
                  <a:pt x="45656" y="218062"/>
                  <a:pt x="-3027" y="-3659"/>
                  <a:pt x="14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70D024A-4350-DEE8-FA8A-27A3399E1BC3}"/>
              </a:ext>
            </a:extLst>
          </p:cNvPr>
          <p:cNvSpPr/>
          <p:nvPr/>
        </p:nvSpPr>
        <p:spPr>
          <a:xfrm>
            <a:off x="3885714" y="11023600"/>
            <a:ext cx="371961" cy="692181"/>
          </a:xfrm>
          <a:custGeom>
            <a:avLst/>
            <a:gdLst>
              <a:gd name="connsiteX0" fmla="*/ 371961 w 371961"/>
              <a:gd name="connsiteY0" fmla="*/ 0 h 692181"/>
              <a:gd name="connsiteX1" fmla="*/ 314811 w 371961"/>
              <a:gd name="connsiteY1" fmla="*/ 368300 h 692181"/>
              <a:gd name="connsiteX2" fmla="*/ 298936 w 371961"/>
              <a:gd name="connsiteY2" fmla="*/ 304800 h 692181"/>
              <a:gd name="connsiteX3" fmla="*/ 203686 w 371961"/>
              <a:gd name="connsiteY3" fmla="*/ 473075 h 692181"/>
              <a:gd name="connsiteX4" fmla="*/ 165586 w 371961"/>
              <a:gd name="connsiteY4" fmla="*/ 565150 h 692181"/>
              <a:gd name="connsiteX5" fmla="*/ 486 w 371961"/>
              <a:gd name="connsiteY5" fmla="*/ 692150 h 692181"/>
              <a:gd name="connsiteX6" fmla="*/ 121136 w 371961"/>
              <a:gd name="connsiteY6" fmla="*/ 574675 h 692181"/>
              <a:gd name="connsiteX7" fmla="*/ 295761 w 371961"/>
              <a:gd name="connsiteY7" fmla="*/ 330200 h 692181"/>
              <a:gd name="connsiteX8" fmla="*/ 295761 w 371961"/>
              <a:gd name="connsiteY8" fmla="*/ 330200 h 692181"/>
              <a:gd name="connsiteX9" fmla="*/ 371961 w 371961"/>
              <a:gd name="connsiteY9" fmla="*/ 0 h 69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61" h="692181">
                <a:moveTo>
                  <a:pt x="371961" y="0"/>
                </a:moveTo>
                <a:cubicBezTo>
                  <a:pt x="349471" y="158750"/>
                  <a:pt x="326982" y="317500"/>
                  <a:pt x="314811" y="368300"/>
                </a:cubicBezTo>
                <a:cubicBezTo>
                  <a:pt x="302640" y="419100"/>
                  <a:pt x="317457" y="287338"/>
                  <a:pt x="298936" y="304800"/>
                </a:cubicBezTo>
                <a:cubicBezTo>
                  <a:pt x="280415" y="322263"/>
                  <a:pt x="225911" y="429683"/>
                  <a:pt x="203686" y="473075"/>
                </a:cubicBezTo>
                <a:cubicBezTo>
                  <a:pt x="181461" y="516467"/>
                  <a:pt x="199453" y="528638"/>
                  <a:pt x="165586" y="565150"/>
                </a:cubicBezTo>
                <a:cubicBezTo>
                  <a:pt x="131719" y="601662"/>
                  <a:pt x="7894" y="690563"/>
                  <a:pt x="486" y="692150"/>
                </a:cubicBezTo>
                <a:cubicBezTo>
                  <a:pt x="-6922" y="693737"/>
                  <a:pt x="71924" y="635000"/>
                  <a:pt x="121136" y="574675"/>
                </a:cubicBezTo>
                <a:cubicBezTo>
                  <a:pt x="170348" y="514350"/>
                  <a:pt x="295761" y="330200"/>
                  <a:pt x="295761" y="330200"/>
                </a:cubicBezTo>
                <a:lnTo>
                  <a:pt x="295761" y="330200"/>
                </a:lnTo>
                <a:lnTo>
                  <a:pt x="3719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CF92A09-5BBF-E517-CFB0-74E1EFD8DCD8}"/>
              </a:ext>
            </a:extLst>
          </p:cNvPr>
          <p:cNvSpPr/>
          <p:nvPr/>
        </p:nvSpPr>
        <p:spPr>
          <a:xfrm>
            <a:off x="3324225" y="11541124"/>
            <a:ext cx="58010" cy="244670"/>
          </a:xfrm>
          <a:custGeom>
            <a:avLst/>
            <a:gdLst>
              <a:gd name="connsiteX0" fmla="*/ 47625 w 58010"/>
              <a:gd name="connsiteY0" fmla="*/ 1 h 244670"/>
              <a:gd name="connsiteX1" fmla="*/ 50800 w 58010"/>
              <a:gd name="connsiteY1" fmla="*/ 139701 h 244670"/>
              <a:gd name="connsiteX2" fmla="*/ 44450 w 58010"/>
              <a:gd name="connsiteY2" fmla="*/ 193676 h 244670"/>
              <a:gd name="connsiteX3" fmla="*/ 0 w 58010"/>
              <a:gd name="connsiteY3" fmla="*/ 244476 h 244670"/>
              <a:gd name="connsiteX4" fmla="*/ 44450 w 58010"/>
              <a:gd name="connsiteY4" fmla="*/ 174626 h 244670"/>
              <a:gd name="connsiteX5" fmla="*/ 53975 w 58010"/>
              <a:gd name="connsiteY5" fmla="*/ 155576 h 244670"/>
              <a:gd name="connsiteX6" fmla="*/ 25400 w 58010"/>
              <a:gd name="connsiteY6" fmla="*/ 114301 h 244670"/>
              <a:gd name="connsiteX7" fmla="*/ 57150 w 58010"/>
              <a:gd name="connsiteY7" fmla="*/ 136526 h 244670"/>
              <a:gd name="connsiteX8" fmla="*/ 47625 w 58010"/>
              <a:gd name="connsiteY8" fmla="*/ 1 h 2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0" h="244670">
                <a:moveTo>
                  <a:pt x="47625" y="1"/>
                </a:moveTo>
                <a:cubicBezTo>
                  <a:pt x="46567" y="530"/>
                  <a:pt x="51329" y="107422"/>
                  <a:pt x="50800" y="139701"/>
                </a:cubicBezTo>
                <a:cubicBezTo>
                  <a:pt x="50271" y="171980"/>
                  <a:pt x="52917" y="176214"/>
                  <a:pt x="44450" y="193676"/>
                </a:cubicBezTo>
                <a:cubicBezTo>
                  <a:pt x="35983" y="211138"/>
                  <a:pt x="0" y="247651"/>
                  <a:pt x="0" y="244476"/>
                </a:cubicBezTo>
                <a:cubicBezTo>
                  <a:pt x="0" y="241301"/>
                  <a:pt x="35454" y="189443"/>
                  <a:pt x="44450" y="174626"/>
                </a:cubicBezTo>
                <a:cubicBezTo>
                  <a:pt x="53446" y="159809"/>
                  <a:pt x="57150" y="165630"/>
                  <a:pt x="53975" y="155576"/>
                </a:cubicBezTo>
                <a:cubicBezTo>
                  <a:pt x="50800" y="145522"/>
                  <a:pt x="24871" y="117476"/>
                  <a:pt x="25400" y="114301"/>
                </a:cubicBezTo>
                <a:cubicBezTo>
                  <a:pt x="25929" y="111126"/>
                  <a:pt x="52917" y="151872"/>
                  <a:pt x="57150" y="136526"/>
                </a:cubicBezTo>
                <a:cubicBezTo>
                  <a:pt x="61383" y="121180"/>
                  <a:pt x="48683" y="-528"/>
                  <a:pt x="476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7A9685A-438A-2D2D-5314-2B4A01A762FA}"/>
              </a:ext>
            </a:extLst>
          </p:cNvPr>
          <p:cNvSpPr/>
          <p:nvPr/>
        </p:nvSpPr>
        <p:spPr>
          <a:xfrm>
            <a:off x="3287158" y="11518720"/>
            <a:ext cx="69531" cy="168889"/>
          </a:xfrm>
          <a:custGeom>
            <a:avLst/>
            <a:gdLst>
              <a:gd name="connsiteX0" fmla="*/ 2142 w 69531"/>
              <a:gd name="connsiteY0" fmla="*/ 180 h 168889"/>
              <a:gd name="connsiteX1" fmla="*/ 11667 w 69531"/>
              <a:gd name="connsiteY1" fmla="*/ 95430 h 168889"/>
              <a:gd name="connsiteX2" fmla="*/ 68817 w 69531"/>
              <a:gd name="connsiteY2" fmla="*/ 168455 h 168889"/>
              <a:gd name="connsiteX3" fmla="*/ 40242 w 69531"/>
              <a:gd name="connsiteY3" fmla="*/ 120830 h 168889"/>
              <a:gd name="connsiteX4" fmla="*/ 2142 w 69531"/>
              <a:gd name="connsiteY4" fmla="*/ 180 h 1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1" h="168889">
                <a:moveTo>
                  <a:pt x="2142" y="180"/>
                </a:moveTo>
                <a:cubicBezTo>
                  <a:pt x="-2620" y="-4053"/>
                  <a:pt x="554" y="67384"/>
                  <a:pt x="11667" y="95430"/>
                </a:cubicBezTo>
                <a:cubicBezTo>
                  <a:pt x="22780" y="123476"/>
                  <a:pt x="64055" y="164222"/>
                  <a:pt x="68817" y="168455"/>
                </a:cubicBezTo>
                <a:cubicBezTo>
                  <a:pt x="73579" y="172688"/>
                  <a:pt x="53471" y="145172"/>
                  <a:pt x="40242" y="120830"/>
                </a:cubicBezTo>
                <a:cubicBezTo>
                  <a:pt x="27013" y="96488"/>
                  <a:pt x="6904" y="4413"/>
                  <a:pt x="2142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70D9EA10-3F03-2E2B-C85C-880CB6DB607E}"/>
              </a:ext>
            </a:extLst>
          </p:cNvPr>
          <p:cNvSpPr/>
          <p:nvPr/>
        </p:nvSpPr>
        <p:spPr>
          <a:xfrm>
            <a:off x="3487726" y="11007230"/>
            <a:ext cx="551486" cy="629652"/>
          </a:xfrm>
          <a:custGeom>
            <a:avLst/>
            <a:gdLst>
              <a:gd name="connsiteX0" fmla="*/ 550874 w 551486"/>
              <a:gd name="connsiteY0" fmla="*/ 495 h 629652"/>
              <a:gd name="connsiteX1" fmla="*/ 379424 w 551486"/>
              <a:gd name="connsiteY1" fmla="*/ 203695 h 629652"/>
              <a:gd name="connsiteX2" fmla="*/ 417524 w 551486"/>
              <a:gd name="connsiteY2" fmla="*/ 203695 h 629652"/>
              <a:gd name="connsiteX3" fmla="*/ 220674 w 551486"/>
              <a:gd name="connsiteY3" fmla="*/ 429120 h 629652"/>
              <a:gd name="connsiteX4" fmla="*/ 80974 w 551486"/>
              <a:gd name="connsiteY4" fmla="*/ 527545 h 629652"/>
              <a:gd name="connsiteX5" fmla="*/ 1599 w 551486"/>
              <a:gd name="connsiteY5" fmla="*/ 629145 h 629652"/>
              <a:gd name="connsiteX6" fmla="*/ 150824 w 551486"/>
              <a:gd name="connsiteY6" fmla="*/ 483095 h 629652"/>
              <a:gd name="connsiteX7" fmla="*/ 363549 w 551486"/>
              <a:gd name="connsiteY7" fmla="*/ 267195 h 629652"/>
              <a:gd name="connsiteX8" fmla="*/ 334974 w 551486"/>
              <a:gd name="connsiteY8" fmla="*/ 286245 h 629652"/>
              <a:gd name="connsiteX9" fmla="*/ 433399 w 551486"/>
              <a:gd name="connsiteY9" fmla="*/ 149720 h 629652"/>
              <a:gd name="connsiteX10" fmla="*/ 550874 w 551486"/>
              <a:gd name="connsiteY10" fmla="*/ 495 h 6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486" h="629652">
                <a:moveTo>
                  <a:pt x="550874" y="495"/>
                </a:moveTo>
                <a:cubicBezTo>
                  <a:pt x="541878" y="9491"/>
                  <a:pt x="401649" y="169828"/>
                  <a:pt x="379424" y="203695"/>
                </a:cubicBezTo>
                <a:cubicBezTo>
                  <a:pt x="357199" y="237562"/>
                  <a:pt x="443982" y="166124"/>
                  <a:pt x="417524" y="203695"/>
                </a:cubicBezTo>
                <a:cubicBezTo>
                  <a:pt x="391066" y="241266"/>
                  <a:pt x="276766" y="375145"/>
                  <a:pt x="220674" y="429120"/>
                </a:cubicBezTo>
                <a:cubicBezTo>
                  <a:pt x="164582" y="483095"/>
                  <a:pt x="117486" y="494208"/>
                  <a:pt x="80974" y="527545"/>
                </a:cubicBezTo>
                <a:cubicBezTo>
                  <a:pt x="44461" y="560883"/>
                  <a:pt x="-10043" y="636553"/>
                  <a:pt x="1599" y="629145"/>
                </a:cubicBezTo>
                <a:cubicBezTo>
                  <a:pt x="13241" y="621737"/>
                  <a:pt x="90499" y="543420"/>
                  <a:pt x="150824" y="483095"/>
                </a:cubicBezTo>
                <a:cubicBezTo>
                  <a:pt x="211149" y="422770"/>
                  <a:pt x="332857" y="300003"/>
                  <a:pt x="363549" y="267195"/>
                </a:cubicBezTo>
                <a:cubicBezTo>
                  <a:pt x="394241" y="234387"/>
                  <a:pt x="323332" y="305824"/>
                  <a:pt x="334974" y="286245"/>
                </a:cubicBezTo>
                <a:cubicBezTo>
                  <a:pt x="346616" y="266666"/>
                  <a:pt x="399532" y="192053"/>
                  <a:pt x="433399" y="149720"/>
                </a:cubicBezTo>
                <a:cubicBezTo>
                  <a:pt x="467266" y="107387"/>
                  <a:pt x="559870" y="-8501"/>
                  <a:pt x="5508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3907C81-986E-7157-958B-4D3CF3C79AAC}"/>
              </a:ext>
            </a:extLst>
          </p:cNvPr>
          <p:cNvSpPr/>
          <p:nvPr/>
        </p:nvSpPr>
        <p:spPr>
          <a:xfrm>
            <a:off x="4037985" y="11604156"/>
            <a:ext cx="172071" cy="325011"/>
          </a:xfrm>
          <a:custGeom>
            <a:avLst/>
            <a:gdLst>
              <a:gd name="connsiteX0" fmla="*/ 172065 w 172071"/>
              <a:gd name="connsiteY0" fmla="*/ 469 h 325011"/>
              <a:gd name="connsiteX1" fmla="*/ 19665 w 172071"/>
              <a:gd name="connsiteY1" fmla="*/ 187794 h 325011"/>
              <a:gd name="connsiteX2" fmla="*/ 615 w 172071"/>
              <a:gd name="connsiteY2" fmla="*/ 314794 h 325011"/>
              <a:gd name="connsiteX3" fmla="*/ 6965 w 172071"/>
              <a:gd name="connsiteY3" fmla="*/ 283044 h 325011"/>
              <a:gd name="connsiteX4" fmla="*/ 3790 w 172071"/>
              <a:gd name="connsiteY4" fmla="*/ 324319 h 325011"/>
              <a:gd name="connsiteX5" fmla="*/ 6965 w 172071"/>
              <a:gd name="connsiteY5" fmla="*/ 241769 h 325011"/>
              <a:gd name="connsiteX6" fmla="*/ 26015 w 172071"/>
              <a:gd name="connsiteY6" fmla="*/ 136994 h 325011"/>
              <a:gd name="connsiteX7" fmla="*/ 172065 w 172071"/>
              <a:gd name="connsiteY7" fmla="*/ 469 h 32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71" h="325011">
                <a:moveTo>
                  <a:pt x="172065" y="469"/>
                </a:moveTo>
                <a:cubicBezTo>
                  <a:pt x="171007" y="8936"/>
                  <a:pt x="48240" y="135407"/>
                  <a:pt x="19665" y="187794"/>
                </a:cubicBezTo>
                <a:cubicBezTo>
                  <a:pt x="-8910" y="240181"/>
                  <a:pt x="2732" y="298919"/>
                  <a:pt x="615" y="314794"/>
                </a:cubicBezTo>
                <a:cubicBezTo>
                  <a:pt x="-1502" y="330669"/>
                  <a:pt x="6436" y="281457"/>
                  <a:pt x="6965" y="283044"/>
                </a:cubicBezTo>
                <a:cubicBezTo>
                  <a:pt x="7494" y="284631"/>
                  <a:pt x="3790" y="331198"/>
                  <a:pt x="3790" y="324319"/>
                </a:cubicBezTo>
                <a:cubicBezTo>
                  <a:pt x="3790" y="317440"/>
                  <a:pt x="3261" y="272990"/>
                  <a:pt x="6965" y="241769"/>
                </a:cubicBezTo>
                <a:cubicBezTo>
                  <a:pt x="10669" y="210548"/>
                  <a:pt x="-443" y="173506"/>
                  <a:pt x="26015" y="136994"/>
                </a:cubicBezTo>
                <a:cubicBezTo>
                  <a:pt x="52473" y="100482"/>
                  <a:pt x="173123" y="-7998"/>
                  <a:pt x="172065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B1443F4-1611-7822-A17E-BEFE7A9214F8}"/>
              </a:ext>
            </a:extLst>
          </p:cNvPr>
          <p:cNvSpPr/>
          <p:nvPr/>
        </p:nvSpPr>
        <p:spPr>
          <a:xfrm>
            <a:off x="3981436" y="11859434"/>
            <a:ext cx="33160" cy="248166"/>
          </a:xfrm>
          <a:custGeom>
            <a:avLst/>
            <a:gdLst>
              <a:gd name="connsiteX0" fmla="*/ 14 w 33160"/>
              <a:gd name="connsiteY0" fmla="*/ 5541 h 248166"/>
              <a:gd name="connsiteX1" fmla="*/ 19064 w 33160"/>
              <a:gd name="connsiteY1" fmla="*/ 88091 h 248166"/>
              <a:gd name="connsiteX2" fmla="*/ 31764 w 33160"/>
              <a:gd name="connsiteY2" fmla="*/ 227791 h 248166"/>
              <a:gd name="connsiteX3" fmla="*/ 31764 w 33160"/>
              <a:gd name="connsiteY3" fmla="*/ 186516 h 248166"/>
              <a:gd name="connsiteX4" fmla="*/ 22239 w 33160"/>
              <a:gd name="connsiteY4" fmla="*/ 243666 h 248166"/>
              <a:gd name="connsiteX5" fmla="*/ 14 w 33160"/>
              <a:gd name="connsiteY5" fmla="*/ 5541 h 2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0" h="248166">
                <a:moveTo>
                  <a:pt x="14" y="5541"/>
                </a:moveTo>
                <a:cubicBezTo>
                  <a:pt x="-515" y="-20388"/>
                  <a:pt x="13772" y="51049"/>
                  <a:pt x="19064" y="88091"/>
                </a:cubicBezTo>
                <a:cubicBezTo>
                  <a:pt x="24356" y="125133"/>
                  <a:pt x="29647" y="211387"/>
                  <a:pt x="31764" y="227791"/>
                </a:cubicBezTo>
                <a:cubicBezTo>
                  <a:pt x="33881" y="244195"/>
                  <a:pt x="33352" y="183870"/>
                  <a:pt x="31764" y="186516"/>
                </a:cubicBezTo>
                <a:cubicBezTo>
                  <a:pt x="30177" y="189162"/>
                  <a:pt x="25414" y="267479"/>
                  <a:pt x="22239" y="243666"/>
                </a:cubicBezTo>
                <a:cubicBezTo>
                  <a:pt x="19064" y="219854"/>
                  <a:pt x="543" y="31470"/>
                  <a:pt x="14" y="5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0B97C76-8111-2B1E-418F-85812E1AE246}"/>
              </a:ext>
            </a:extLst>
          </p:cNvPr>
          <p:cNvSpPr/>
          <p:nvPr/>
        </p:nvSpPr>
        <p:spPr>
          <a:xfrm>
            <a:off x="3466884" y="11709372"/>
            <a:ext cx="292673" cy="73057"/>
          </a:xfrm>
          <a:custGeom>
            <a:avLst/>
            <a:gdLst>
              <a:gd name="connsiteX0" fmla="*/ 216 w 292673"/>
              <a:gd name="connsiteY0" fmla="*/ 73053 h 73057"/>
              <a:gd name="connsiteX1" fmla="*/ 114516 w 292673"/>
              <a:gd name="connsiteY1" fmla="*/ 19078 h 73057"/>
              <a:gd name="connsiteX2" fmla="*/ 285966 w 292673"/>
              <a:gd name="connsiteY2" fmla="*/ 19078 h 73057"/>
              <a:gd name="connsiteX3" fmla="*/ 241516 w 292673"/>
              <a:gd name="connsiteY3" fmla="*/ 28 h 73057"/>
              <a:gd name="connsiteX4" fmla="*/ 89116 w 292673"/>
              <a:gd name="connsiteY4" fmla="*/ 15903 h 73057"/>
              <a:gd name="connsiteX5" fmla="*/ 216 w 292673"/>
              <a:gd name="connsiteY5" fmla="*/ 73053 h 7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73" h="73057">
                <a:moveTo>
                  <a:pt x="216" y="73053"/>
                </a:moveTo>
                <a:cubicBezTo>
                  <a:pt x="4449" y="73582"/>
                  <a:pt x="66891" y="28074"/>
                  <a:pt x="114516" y="19078"/>
                </a:cubicBezTo>
                <a:cubicBezTo>
                  <a:pt x="162141" y="10082"/>
                  <a:pt x="264799" y="22253"/>
                  <a:pt x="285966" y="19078"/>
                </a:cubicBezTo>
                <a:cubicBezTo>
                  <a:pt x="307133" y="15903"/>
                  <a:pt x="274324" y="557"/>
                  <a:pt x="241516" y="28"/>
                </a:cubicBezTo>
                <a:cubicBezTo>
                  <a:pt x="208708" y="-501"/>
                  <a:pt x="123512" y="6378"/>
                  <a:pt x="89116" y="15903"/>
                </a:cubicBezTo>
                <a:cubicBezTo>
                  <a:pt x="54720" y="25428"/>
                  <a:pt x="-4017" y="72524"/>
                  <a:pt x="216" y="73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D190491-A808-9E4A-A6C8-8C10C77C4A0A}"/>
              </a:ext>
            </a:extLst>
          </p:cNvPr>
          <p:cNvSpPr/>
          <p:nvPr/>
        </p:nvSpPr>
        <p:spPr>
          <a:xfrm>
            <a:off x="3809028" y="11750295"/>
            <a:ext cx="169331" cy="339774"/>
          </a:xfrm>
          <a:custGeom>
            <a:avLst/>
            <a:gdLst>
              <a:gd name="connsiteX0" fmla="*/ 169247 w 169331"/>
              <a:gd name="connsiteY0" fmla="*/ 380 h 339774"/>
              <a:gd name="connsiteX1" fmla="*/ 29547 w 169331"/>
              <a:gd name="connsiteY1" fmla="*/ 108330 h 339774"/>
              <a:gd name="connsiteX2" fmla="*/ 20022 w 169331"/>
              <a:gd name="connsiteY2" fmla="*/ 238505 h 339774"/>
              <a:gd name="connsiteX3" fmla="*/ 4147 w 169331"/>
              <a:gd name="connsiteY3" fmla="*/ 203580 h 339774"/>
              <a:gd name="connsiteX4" fmla="*/ 32722 w 169331"/>
              <a:gd name="connsiteY4" fmla="*/ 336930 h 339774"/>
              <a:gd name="connsiteX5" fmla="*/ 20022 w 169331"/>
              <a:gd name="connsiteY5" fmla="*/ 282955 h 339774"/>
              <a:gd name="connsiteX6" fmla="*/ 7322 w 169331"/>
              <a:gd name="connsiteY6" fmla="*/ 146430 h 339774"/>
              <a:gd name="connsiteX7" fmla="*/ 169247 w 169331"/>
              <a:gd name="connsiteY7" fmla="*/ 380 h 3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31" h="339774">
                <a:moveTo>
                  <a:pt x="169247" y="380"/>
                </a:moveTo>
                <a:cubicBezTo>
                  <a:pt x="172951" y="-5970"/>
                  <a:pt x="54418" y="68643"/>
                  <a:pt x="29547" y="108330"/>
                </a:cubicBezTo>
                <a:cubicBezTo>
                  <a:pt x="4676" y="148017"/>
                  <a:pt x="24255" y="222630"/>
                  <a:pt x="20022" y="238505"/>
                </a:cubicBezTo>
                <a:cubicBezTo>
                  <a:pt x="15789" y="254380"/>
                  <a:pt x="2030" y="187176"/>
                  <a:pt x="4147" y="203580"/>
                </a:cubicBezTo>
                <a:cubicBezTo>
                  <a:pt x="6264" y="219984"/>
                  <a:pt x="30076" y="323701"/>
                  <a:pt x="32722" y="336930"/>
                </a:cubicBezTo>
                <a:cubicBezTo>
                  <a:pt x="35368" y="350159"/>
                  <a:pt x="24255" y="314705"/>
                  <a:pt x="20022" y="282955"/>
                </a:cubicBezTo>
                <a:cubicBezTo>
                  <a:pt x="15789" y="251205"/>
                  <a:pt x="-13316" y="189822"/>
                  <a:pt x="7322" y="146430"/>
                </a:cubicBezTo>
                <a:cubicBezTo>
                  <a:pt x="27959" y="103038"/>
                  <a:pt x="165543" y="6730"/>
                  <a:pt x="169247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D34DDE07-D6C7-4E48-8568-AE2FF530F35F}"/>
              </a:ext>
            </a:extLst>
          </p:cNvPr>
          <p:cNvSpPr/>
          <p:nvPr/>
        </p:nvSpPr>
        <p:spPr>
          <a:xfrm>
            <a:off x="3459862" y="11375903"/>
            <a:ext cx="223874" cy="41986"/>
          </a:xfrm>
          <a:custGeom>
            <a:avLst/>
            <a:gdLst>
              <a:gd name="connsiteX0" fmla="*/ 223138 w 223874"/>
              <a:gd name="connsiteY0" fmla="*/ 122 h 41986"/>
              <a:gd name="connsiteX1" fmla="*/ 70738 w 223874"/>
              <a:gd name="connsiteY1" fmla="*/ 28697 h 41986"/>
              <a:gd name="connsiteX2" fmla="*/ 16763 w 223874"/>
              <a:gd name="connsiteY2" fmla="*/ 28697 h 41986"/>
              <a:gd name="connsiteX3" fmla="*/ 118363 w 223874"/>
              <a:gd name="connsiteY3" fmla="*/ 31872 h 41986"/>
              <a:gd name="connsiteX4" fmla="*/ 888 w 223874"/>
              <a:gd name="connsiteY4" fmla="*/ 41397 h 41986"/>
              <a:gd name="connsiteX5" fmla="*/ 223138 w 223874"/>
              <a:gd name="connsiteY5" fmla="*/ 122 h 4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74" h="41986">
                <a:moveTo>
                  <a:pt x="223138" y="122"/>
                </a:moveTo>
                <a:cubicBezTo>
                  <a:pt x="234780" y="-1995"/>
                  <a:pt x="105134" y="23935"/>
                  <a:pt x="70738" y="28697"/>
                </a:cubicBezTo>
                <a:cubicBezTo>
                  <a:pt x="36342" y="33459"/>
                  <a:pt x="8825" y="28168"/>
                  <a:pt x="16763" y="28697"/>
                </a:cubicBezTo>
                <a:cubicBezTo>
                  <a:pt x="24700" y="29226"/>
                  <a:pt x="121009" y="29755"/>
                  <a:pt x="118363" y="31872"/>
                </a:cubicBezTo>
                <a:cubicBezTo>
                  <a:pt x="115717" y="33989"/>
                  <a:pt x="-11812" y="44572"/>
                  <a:pt x="888" y="41397"/>
                </a:cubicBezTo>
                <a:cubicBezTo>
                  <a:pt x="13588" y="38222"/>
                  <a:pt x="211496" y="2239"/>
                  <a:pt x="22313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BA7DD03-4AF7-89F5-5C7C-38CAC1BE2D5B}"/>
              </a:ext>
            </a:extLst>
          </p:cNvPr>
          <p:cNvSpPr/>
          <p:nvPr/>
        </p:nvSpPr>
        <p:spPr>
          <a:xfrm>
            <a:off x="4152113" y="11505830"/>
            <a:ext cx="321975" cy="484564"/>
          </a:xfrm>
          <a:custGeom>
            <a:avLst/>
            <a:gdLst>
              <a:gd name="connsiteX0" fmla="*/ 321462 w 321975"/>
              <a:gd name="connsiteY0" fmla="*/ 370 h 484564"/>
              <a:gd name="connsiteX1" fmla="*/ 127787 w 321975"/>
              <a:gd name="connsiteY1" fmla="*/ 308345 h 484564"/>
              <a:gd name="connsiteX2" fmla="*/ 172237 w 321975"/>
              <a:gd name="connsiteY2" fmla="*/ 267070 h 484564"/>
              <a:gd name="connsiteX3" fmla="*/ 787 w 321975"/>
              <a:gd name="connsiteY3" fmla="*/ 482970 h 484564"/>
              <a:gd name="connsiteX4" fmla="*/ 111912 w 321975"/>
              <a:gd name="connsiteY4" fmla="*/ 359145 h 484564"/>
              <a:gd name="connsiteX5" fmla="*/ 194462 w 321975"/>
              <a:gd name="connsiteY5" fmla="*/ 244845 h 484564"/>
              <a:gd name="connsiteX6" fmla="*/ 184937 w 321975"/>
              <a:gd name="connsiteY6" fmla="*/ 244845 h 484564"/>
              <a:gd name="connsiteX7" fmla="*/ 321462 w 321975"/>
              <a:gd name="connsiteY7" fmla="*/ 370 h 4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975" h="484564">
                <a:moveTo>
                  <a:pt x="321462" y="370"/>
                </a:moveTo>
                <a:cubicBezTo>
                  <a:pt x="311937" y="10953"/>
                  <a:pt x="152658" y="263895"/>
                  <a:pt x="127787" y="308345"/>
                </a:cubicBezTo>
                <a:cubicBezTo>
                  <a:pt x="102916" y="352795"/>
                  <a:pt x="193404" y="237966"/>
                  <a:pt x="172237" y="267070"/>
                </a:cubicBezTo>
                <a:cubicBezTo>
                  <a:pt x="151070" y="296174"/>
                  <a:pt x="10841" y="467624"/>
                  <a:pt x="787" y="482970"/>
                </a:cubicBezTo>
                <a:cubicBezTo>
                  <a:pt x="-9267" y="498316"/>
                  <a:pt x="79633" y="398832"/>
                  <a:pt x="111912" y="359145"/>
                </a:cubicBezTo>
                <a:cubicBezTo>
                  <a:pt x="144191" y="319458"/>
                  <a:pt x="194462" y="244845"/>
                  <a:pt x="194462" y="244845"/>
                </a:cubicBezTo>
                <a:cubicBezTo>
                  <a:pt x="206633" y="225795"/>
                  <a:pt x="164829" y="280828"/>
                  <a:pt x="184937" y="244845"/>
                </a:cubicBezTo>
                <a:cubicBezTo>
                  <a:pt x="205045" y="208862"/>
                  <a:pt x="330987" y="-10213"/>
                  <a:pt x="321462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5DCF60D-DEF5-97F7-1003-96A346587DFB}"/>
              </a:ext>
            </a:extLst>
          </p:cNvPr>
          <p:cNvSpPr/>
          <p:nvPr/>
        </p:nvSpPr>
        <p:spPr>
          <a:xfrm>
            <a:off x="4228980" y="11420475"/>
            <a:ext cx="298803" cy="73099"/>
          </a:xfrm>
          <a:custGeom>
            <a:avLst/>
            <a:gdLst>
              <a:gd name="connsiteX0" fmla="*/ 298570 w 298803"/>
              <a:gd name="connsiteY0" fmla="*/ 0 h 73099"/>
              <a:gd name="connsiteX1" fmla="*/ 168395 w 298803"/>
              <a:gd name="connsiteY1" fmla="*/ 25400 h 73099"/>
              <a:gd name="connsiteX2" fmla="*/ 120 w 298803"/>
              <a:gd name="connsiteY2" fmla="*/ 69850 h 73099"/>
              <a:gd name="connsiteX3" fmla="*/ 139820 w 298803"/>
              <a:gd name="connsiteY3" fmla="*/ 38100 h 73099"/>
              <a:gd name="connsiteX4" fmla="*/ 38220 w 298803"/>
              <a:gd name="connsiteY4" fmla="*/ 73025 h 73099"/>
              <a:gd name="connsiteX5" fmla="*/ 158870 w 298803"/>
              <a:gd name="connsiteY5" fmla="*/ 47625 h 73099"/>
              <a:gd name="connsiteX6" fmla="*/ 120770 w 298803"/>
              <a:gd name="connsiteY6" fmla="*/ 57150 h 73099"/>
              <a:gd name="connsiteX7" fmla="*/ 136645 w 298803"/>
              <a:gd name="connsiteY7" fmla="*/ 25400 h 73099"/>
              <a:gd name="connsiteX8" fmla="*/ 298570 w 298803"/>
              <a:gd name="connsiteY8" fmla="*/ 0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03" h="73099">
                <a:moveTo>
                  <a:pt x="298570" y="0"/>
                </a:moveTo>
                <a:cubicBezTo>
                  <a:pt x="303862" y="0"/>
                  <a:pt x="218137" y="13758"/>
                  <a:pt x="168395" y="25400"/>
                </a:cubicBezTo>
                <a:cubicBezTo>
                  <a:pt x="118653" y="37042"/>
                  <a:pt x="4882" y="67733"/>
                  <a:pt x="120" y="69850"/>
                </a:cubicBezTo>
                <a:cubicBezTo>
                  <a:pt x="-4642" y="71967"/>
                  <a:pt x="133470" y="37571"/>
                  <a:pt x="139820" y="38100"/>
                </a:cubicBezTo>
                <a:cubicBezTo>
                  <a:pt x="146170" y="38629"/>
                  <a:pt x="35045" y="71438"/>
                  <a:pt x="38220" y="73025"/>
                </a:cubicBezTo>
                <a:cubicBezTo>
                  <a:pt x="41395" y="74612"/>
                  <a:pt x="145112" y="50271"/>
                  <a:pt x="158870" y="47625"/>
                </a:cubicBezTo>
                <a:cubicBezTo>
                  <a:pt x="172628" y="44979"/>
                  <a:pt x="124474" y="60854"/>
                  <a:pt x="120770" y="57150"/>
                </a:cubicBezTo>
                <a:cubicBezTo>
                  <a:pt x="117066" y="53446"/>
                  <a:pt x="108070" y="34396"/>
                  <a:pt x="136645" y="25400"/>
                </a:cubicBezTo>
                <a:cubicBezTo>
                  <a:pt x="165220" y="16404"/>
                  <a:pt x="293278" y="0"/>
                  <a:pt x="2985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A0EDB909-4D14-AC6B-6F1B-4BA669591B94}"/>
              </a:ext>
            </a:extLst>
          </p:cNvPr>
          <p:cNvSpPr/>
          <p:nvPr/>
        </p:nvSpPr>
        <p:spPr>
          <a:xfrm>
            <a:off x="5242171" y="8679656"/>
            <a:ext cx="566568" cy="1394511"/>
          </a:xfrm>
          <a:custGeom>
            <a:avLst/>
            <a:gdLst>
              <a:gd name="connsiteX0" fmla="*/ 509272 w 566568"/>
              <a:gd name="connsiteY0" fmla="*/ 93283 h 1394511"/>
              <a:gd name="connsiteX1" fmla="*/ 5690 w 566568"/>
              <a:gd name="connsiteY1" fmla="*/ 1378744 h 1394511"/>
              <a:gd name="connsiteX2" fmla="*/ 230977 w 566568"/>
              <a:gd name="connsiteY2" fmla="*/ 822153 h 1394511"/>
              <a:gd name="connsiteX3" fmla="*/ 124959 w 566568"/>
              <a:gd name="connsiteY3" fmla="*/ 1020935 h 1394511"/>
              <a:gd name="connsiteX4" fmla="*/ 509272 w 566568"/>
              <a:gd name="connsiteY4" fmla="*/ 199301 h 1394511"/>
              <a:gd name="connsiteX5" fmla="*/ 509272 w 566568"/>
              <a:gd name="connsiteY5" fmla="*/ 93283 h 139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68" h="1394511">
                <a:moveTo>
                  <a:pt x="509272" y="93283"/>
                </a:moveTo>
                <a:cubicBezTo>
                  <a:pt x="425342" y="289857"/>
                  <a:pt x="52072" y="1257266"/>
                  <a:pt x="5690" y="1378744"/>
                </a:cubicBezTo>
                <a:cubicBezTo>
                  <a:pt x="-40692" y="1500222"/>
                  <a:pt x="211099" y="881788"/>
                  <a:pt x="230977" y="822153"/>
                </a:cubicBezTo>
                <a:cubicBezTo>
                  <a:pt x="250855" y="762518"/>
                  <a:pt x="78577" y="1124744"/>
                  <a:pt x="124959" y="1020935"/>
                </a:cubicBezTo>
                <a:cubicBezTo>
                  <a:pt x="171341" y="917126"/>
                  <a:pt x="509272" y="199301"/>
                  <a:pt x="509272" y="199301"/>
                </a:cubicBezTo>
                <a:cubicBezTo>
                  <a:pt x="577742" y="49110"/>
                  <a:pt x="593202" y="-103291"/>
                  <a:pt x="509272" y="9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416555B-95F8-F733-228B-541FB588CB47}"/>
              </a:ext>
            </a:extLst>
          </p:cNvPr>
          <p:cNvSpPr/>
          <p:nvPr/>
        </p:nvSpPr>
        <p:spPr>
          <a:xfrm>
            <a:off x="5248151" y="8854414"/>
            <a:ext cx="846114" cy="1386675"/>
          </a:xfrm>
          <a:custGeom>
            <a:avLst/>
            <a:gdLst>
              <a:gd name="connsiteX0" fmla="*/ 794840 w 846114"/>
              <a:gd name="connsiteY0" fmla="*/ 90803 h 1386675"/>
              <a:gd name="connsiteX1" fmla="*/ 12962 w 846114"/>
              <a:gd name="connsiteY1" fmla="*/ 1363012 h 1386675"/>
              <a:gd name="connsiteX2" fmla="*/ 317762 w 846114"/>
              <a:gd name="connsiteY2" fmla="*/ 899186 h 1386675"/>
              <a:gd name="connsiteX3" fmla="*/ 463536 w 846114"/>
              <a:gd name="connsiteY3" fmla="*/ 647395 h 1386675"/>
              <a:gd name="connsiteX4" fmla="*/ 423779 w 846114"/>
              <a:gd name="connsiteY4" fmla="*/ 700403 h 1386675"/>
              <a:gd name="connsiteX5" fmla="*/ 728579 w 846114"/>
              <a:gd name="connsiteY5" fmla="*/ 170316 h 1386675"/>
              <a:gd name="connsiteX6" fmla="*/ 794840 w 846114"/>
              <a:gd name="connsiteY6" fmla="*/ 90803 h 13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114" h="1386675">
                <a:moveTo>
                  <a:pt x="794840" y="90803"/>
                </a:moveTo>
                <a:cubicBezTo>
                  <a:pt x="675571" y="289586"/>
                  <a:pt x="92475" y="1228282"/>
                  <a:pt x="12962" y="1363012"/>
                </a:cubicBezTo>
                <a:cubicBezTo>
                  <a:pt x="-66551" y="1497742"/>
                  <a:pt x="242666" y="1018455"/>
                  <a:pt x="317762" y="899186"/>
                </a:cubicBezTo>
                <a:cubicBezTo>
                  <a:pt x="392858" y="779917"/>
                  <a:pt x="445867" y="680525"/>
                  <a:pt x="463536" y="647395"/>
                </a:cubicBezTo>
                <a:cubicBezTo>
                  <a:pt x="481205" y="614265"/>
                  <a:pt x="379605" y="779916"/>
                  <a:pt x="423779" y="700403"/>
                </a:cubicBezTo>
                <a:cubicBezTo>
                  <a:pt x="467953" y="620890"/>
                  <a:pt x="660109" y="274125"/>
                  <a:pt x="728579" y="170316"/>
                </a:cubicBezTo>
                <a:cubicBezTo>
                  <a:pt x="797049" y="66507"/>
                  <a:pt x="914109" y="-107980"/>
                  <a:pt x="794840" y="9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08ABDC2D-71AB-3195-E0B8-525448EF3BBE}"/>
              </a:ext>
            </a:extLst>
          </p:cNvPr>
          <p:cNvSpPr/>
          <p:nvPr/>
        </p:nvSpPr>
        <p:spPr>
          <a:xfrm>
            <a:off x="6134609" y="5573569"/>
            <a:ext cx="349089" cy="1437168"/>
          </a:xfrm>
          <a:custGeom>
            <a:avLst/>
            <a:gdLst>
              <a:gd name="connsiteX0" fmla="*/ 14400 w 349089"/>
              <a:gd name="connsiteY0" fmla="*/ 71857 h 1437168"/>
              <a:gd name="connsiteX1" fmla="*/ 319200 w 349089"/>
              <a:gd name="connsiteY1" fmla="*/ 1012761 h 1437168"/>
              <a:gd name="connsiteX2" fmla="*/ 319200 w 349089"/>
              <a:gd name="connsiteY2" fmla="*/ 1436831 h 1437168"/>
              <a:gd name="connsiteX3" fmla="*/ 345704 w 349089"/>
              <a:gd name="connsiteY3" fmla="*/ 1079022 h 1437168"/>
              <a:gd name="connsiteX4" fmla="*/ 332452 w 349089"/>
              <a:gd name="connsiteY4" fmla="*/ 800727 h 1437168"/>
              <a:gd name="connsiteX5" fmla="*/ 199930 w 349089"/>
              <a:gd name="connsiteY5" fmla="*/ 588692 h 1437168"/>
              <a:gd name="connsiteX6" fmla="*/ 213182 w 349089"/>
              <a:gd name="connsiteY6" fmla="*/ 694709 h 1437168"/>
              <a:gd name="connsiteX7" fmla="*/ 67408 w 349089"/>
              <a:gd name="connsiteY7" fmla="*/ 138118 h 1437168"/>
              <a:gd name="connsiteX8" fmla="*/ 14400 w 349089"/>
              <a:gd name="connsiteY8" fmla="*/ 71857 h 143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89" h="1437168">
                <a:moveTo>
                  <a:pt x="14400" y="71857"/>
                </a:moveTo>
                <a:cubicBezTo>
                  <a:pt x="56365" y="217631"/>
                  <a:pt x="268400" y="785265"/>
                  <a:pt x="319200" y="1012761"/>
                </a:cubicBezTo>
                <a:cubicBezTo>
                  <a:pt x="370000" y="1240257"/>
                  <a:pt x="314783" y="1425788"/>
                  <a:pt x="319200" y="1436831"/>
                </a:cubicBezTo>
                <a:cubicBezTo>
                  <a:pt x="323617" y="1447875"/>
                  <a:pt x="343495" y="1185039"/>
                  <a:pt x="345704" y="1079022"/>
                </a:cubicBezTo>
                <a:cubicBezTo>
                  <a:pt x="347913" y="973005"/>
                  <a:pt x="356748" y="882449"/>
                  <a:pt x="332452" y="800727"/>
                </a:cubicBezTo>
                <a:cubicBezTo>
                  <a:pt x="308156" y="719005"/>
                  <a:pt x="219808" y="606362"/>
                  <a:pt x="199930" y="588692"/>
                </a:cubicBezTo>
                <a:cubicBezTo>
                  <a:pt x="180052" y="571022"/>
                  <a:pt x="235269" y="769805"/>
                  <a:pt x="213182" y="694709"/>
                </a:cubicBezTo>
                <a:cubicBezTo>
                  <a:pt x="191095" y="619613"/>
                  <a:pt x="102747" y="246344"/>
                  <a:pt x="67408" y="138118"/>
                </a:cubicBezTo>
                <a:cubicBezTo>
                  <a:pt x="32069" y="29892"/>
                  <a:pt x="-27565" y="-73917"/>
                  <a:pt x="14400" y="7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42067EFE-3520-4C8D-4C2F-1F1F97805851}"/>
              </a:ext>
            </a:extLst>
          </p:cNvPr>
          <p:cNvSpPr/>
          <p:nvPr/>
        </p:nvSpPr>
        <p:spPr>
          <a:xfrm>
            <a:off x="4478543" y="4569235"/>
            <a:ext cx="353012" cy="1008231"/>
          </a:xfrm>
          <a:custGeom>
            <a:avLst/>
            <a:gdLst>
              <a:gd name="connsiteX0" fmla="*/ 347936 w 353012"/>
              <a:gd name="connsiteY0" fmla="*/ 7078 h 1008231"/>
              <a:gd name="connsiteX1" fmla="*/ 244419 w 353012"/>
              <a:gd name="connsiteY1" fmla="*/ 214112 h 1008231"/>
              <a:gd name="connsiteX2" fmla="*/ 179721 w 353012"/>
              <a:gd name="connsiteY2" fmla="*/ 429773 h 1008231"/>
              <a:gd name="connsiteX3" fmla="*/ 291865 w 353012"/>
              <a:gd name="connsiteY3" fmla="*/ 416833 h 1008231"/>
              <a:gd name="connsiteX4" fmla="*/ 76204 w 353012"/>
              <a:gd name="connsiteY4" fmla="*/ 533290 h 1008231"/>
              <a:gd name="connsiteX5" fmla="*/ 28759 w 353012"/>
              <a:gd name="connsiteY5" fmla="*/ 839527 h 1008231"/>
              <a:gd name="connsiteX6" fmla="*/ 46012 w 353012"/>
              <a:gd name="connsiteY6" fmla="*/ 783456 h 1008231"/>
              <a:gd name="connsiteX7" fmla="*/ 2880 w 353012"/>
              <a:gd name="connsiteY7" fmla="*/ 1007742 h 1008231"/>
              <a:gd name="connsiteX8" fmla="*/ 15819 w 353012"/>
              <a:gd name="connsiteY8" fmla="*/ 830901 h 1008231"/>
              <a:gd name="connsiteX9" fmla="*/ 110710 w 353012"/>
              <a:gd name="connsiteY9" fmla="*/ 434086 h 1008231"/>
              <a:gd name="connsiteX10" fmla="*/ 119336 w 353012"/>
              <a:gd name="connsiteY10" fmla="*/ 472905 h 1008231"/>
              <a:gd name="connsiteX11" fmla="*/ 218540 w 353012"/>
              <a:gd name="connsiteY11" fmla="*/ 339195 h 1008231"/>
              <a:gd name="connsiteX12" fmla="*/ 184034 w 353012"/>
              <a:gd name="connsiteY12" fmla="*/ 317629 h 1008231"/>
              <a:gd name="connsiteX13" fmla="*/ 322057 w 353012"/>
              <a:gd name="connsiteY13" fmla="*/ 71776 h 1008231"/>
              <a:gd name="connsiteX14" fmla="*/ 347936 w 353012"/>
              <a:gd name="connsiteY14" fmla="*/ 7078 h 10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012" h="1008231">
                <a:moveTo>
                  <a:pt x="347936" y="7078"/>
                </a:moveTo>
                <a:cubicBezTo>
                  <a:pt x="334996" y="30801"/>
                  <a:pt x="272455" y="143663"/>
                  <a:pt x="244419" y="214112"/>
                </a:cubicBezTo>
                <a:cubicBezTo>
                  <a:pt x="216383" y="284561"/>
                  <a:pt x="171813" y="395986"/>
                  <a:pt x="179721" y="429773"/>
                </a:cubicBezTo>
                <a:cubicBezTo>
                  <a:pt x="187629" y="463560"/>
                  <a:pt x="309118" y="399580"/>
                  <a:pt x="291865" y="416833"/>
                </a:cubicBezTo>
                <a:cubicBezTo>
                  <a:pt x="274612" y="434086"/>
                  <a:pt x="120055" y="462841"/>
                  <a:pt x="76204" y="533290"/>
                </a:cubicBezTo>
                <a:cubicBezTo>
                  <a:pt x="32353" y="603739"/>
                  <a:pt x="33791" y="797833"/>
                  <a:pt x="28759" y="839527"/>
                </a:cubicBezTo>
                <a:cubicBezTo>
                  <a:pt x="23727" y="881221"/>
                  <a:pt x="50325" y="755420"/>
                  <a:pt x="46012" y="783456"/>
                </a:cubicBezTo>
                <a:cubicBezTo>
                  <a:pt x="41699" y="811492"/>
                  <a:pt x="7912" y="999835"/>
                  <a:pt x="2880" y="1007742"/>
                </a:cubicBezTo>
                <a:cubicBezTo>
                  <a:pt x="-2152" y="1015649"/>
                  <a:pt x="-2153" y="926510"/>
                  <a:pt x="15819" y="830901"/>
                </a:cubicBezTo>
                <a:cubicBezTo>
                  <a:pt x="33791" y="735292"/>
                  <a:pt x="93457" y="493752"/>
                  <a:pt x="110710" y="434086"/>
                </a:cubicBezTo>
                <a:cubicBezTo>
                  <a:pt x="127963" y="374420"/>
                  <a:pt x="101364" y="488720"/>
                  <a:pt x="119336" y="472905"/>
                </a:cubicBezTo>
                <a:cubicBezTo>
                  <a:pt x="137308" y="457090"/>
                  <a:pt x="207757" y="365074"/>
                  <a:pt x="218540" y="339195"/>
                </a:cubicBezTo>
                <a:cubicBezTo>
                  <a:pt x="229323" y="313316"/>
                  <a:pt x="166781" y="362199"/>
                  <a:pt x="184034" y="317629"/>
                </a:cubicBezTo>
                <a:cubicBezTo>
                  <a:pt x="201287" y="273059"/>
                  <a:pt x="296178" y="120659"/>
                  <a:pt x="322057" y="71776"/>
                </a:cubicBezTo>
                <a:cubicBezTo>
                  <a:pt x="347936" y="22893"/>
                  <a:pt x="360876" y="-16645"/>
                  <a:pt x="347936" y="7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B4900CE6-59C8-47B5-2372-4B6AA9A6B548}"/>
              </a:ext>
            </a:extLst>
          </p:cNvPr>
          <p:cNvSpPr/>
          <p:nvPr/>
        </p:nvSpPr>
        <p:spPr>
          <a:xfrm>
            <a:off x="4879653" y="4649541"/>
            <a:ext cx="348091" cy="903520"/>
          </a:xfrm>
          <a:custGeom>
            <a:avLst/>
            <a:gdLst>
              <a:gd name="connsiteX0" fmla="*/ 347955 w 348091"/>
              <a:gd name="connsiteY0" fmla="*/ 97 h 903520"/>
              <a:gd name="connsiteX1" fmla="*/ 136607 w 348091"/>
              <a:gd name="connsiteY1" fmla="*/ 340840 h 903520"/>
              <a:gd name="connsiteX2" fmla="*/ 110728 w 348091"/>
              <a:gd name="connsiteY2" fmla="*/ 582380 h 903520"/>
              <a:gd name="connsiteX3" fmla="*/ 71909 w 348091"/>
              <a:gd name="connsiteY3" fmla="*/ 582380 h 903520"/>
              <a:gd name="connsiteX4" fmla="*/ 2898 w 348091"/>
              <a:gd name="connsiteY4" fmla="*/ 897244 h 903520"/>
              <a:gd name="connsiteX5" fmla="*/ 24464 w 348091"/>
              <a:gd name="connsiteY5" fmla="*/ 759221 h 903520"/>
              <a:gd name="connsiteX6" fmla="*/ 127981 w 348091"/>
              <a:gd name="connsiteY6" fmla="*/ 366719 h 903520"/>
              <a:gd name="connsiteX7" fmla="*/ 102102 w 348091"/>
              <a:gd name="connsiteY7" fmla="*/ 375346 h 903520"/>
              <a:gd name="connsiteX8" fmla="*/ 347955 w 348091"/>
              <a:gd name="connsiteY8" fmla="*/ 97 h 9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91" h="903520">
                <a:moveTo>
                  <a:pt x="347955" y="97"/>
                </a:moveTo>
                <a:cubicBezTo>
                  <a:pt x="353706" y="-5654"/>
                  <a:pt x="176145" y="243793"/>
                  <a:pt x="136607" y="340840"/>
                </a:cubicBezTo>
                <a:cubicBezTo>
                  <a:pt x="97069" y="437887"/>
                  <a:pt x="121511" y="542123"/>
                  <a:pt x="110728" y="582380"/>
                </a:cubicBezTo>
                <a:cubicBezTo>
                  <a:pt x="99945" y="622637"/>
                  <a:pt x="89881" y="529903"/>
                  <a:pt x="71909" y="582380"/>
                </a:cubicBezTo>
                <a:cubicBezTo>
                  <a:pt x="53937" y="634857"/>
                  <a:pt x="10805" y="867771"/>
                  <a:pt x="2898" y="897244"/>
                </a:cubicBezTo>
                <a:cubicBezTo>
                  <a:pt x="-5009" y="926717"/>
                  <a:pt x="3617" y="847642"/>
                  <a:pt x="24464" y="759221"/>
                </a:cubicBezTo>
                <a:cubicBezTo>
                  <a:pt x="45311" y="670800"/>
                  <a:pt x="127981" y="366719"/>
                  <a:pt x="127981" y="366719"/>
                </a:cubicBezTo>
                <a:cubicBezTo>
                  <a:pt x="140921" y="302740"/>
                  <a:pt x="58970" y="440763"/>
                  <a:pt x="102102" y="375346"/>
                </a:cubicBezTo>
                <a:cubicBezTo>
                  <a:pt x="145234" y="309929"/>
                  <a:pt x="342204" y="5848"/>
                  <a:pt x="34795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A2B5A64-D0AD-4F4A-9B2E-8828CF1B8E28}"/>
              </a:ext>
            </a:extLst>
          </p:cNvPr>
          <p:cNvSpPr/>
          <p:nvPr/>
        </p:nvSpPr>
        <p:spPr>
          <a:xfrm>
            <a:off x="4985941" y="5003159"/>
            <a:ext cx="353850" cy="748010"/>
          </a:xfrm>
          <a:custGeom>
            <a:avLst/>
            <a:gdLst>
              <a:gd name="connsiteX0" fmla="*/ 353810 w 353850"/>
              <a:gd name="connsiteY0" fmla="*/ 162 h 748010"/>
              <a:gd name="connsiteX1" fmla="*/ 172655 w 353850"/>
              <a:gd name="connsiteY1" fmla="*/ 194256 h 748010"/>
              <a:gd name="connsiteX2" fmla="*/ 47572 w 353850"/>
              <a:gd name="connsiteY2" fmla="*/ 569505 h 748010"/>
              <a:gd name="connsiteX3" fmla="*/ 51885 w 353850"/>
              <a:gd name="connsiteY3" fmla="*/ 392664 h 748010"/>
              <a:gd name="connsiteX4" fmla="*/ 127 w 353850"/>
              <a:gd name="connsiteY4" fmla="*/ 746347 h 748010"/>
              <a:gd name="connsiteX5" fmla="*/ 69138 w 353850"/>
              <a:gd name="connsiteY5" fmla="*/ 513433 h 748010"/>
              <a:gd name="connsiteX6" fmla="*/ 146776 w 353850"/>
              <a:gd name="connsiteY6" fmla="*/ 233075 h 748010"/>
              <a:gd name="connsiteX7" fmla="*/ 164029 w 353850"/>
              <a:gd name="connsiteY7" fmla="*/ 142498 h 748010"/>
              <a:gd name="connsiteX8" fmla="*/ 245980 w 353850"/>
              <a:gd name="connsiteY8" fmla="*/ 95052 h 748010"/>
              <a:gd name="connsiteX9" fmla="*/ 189908 w 353850"/>
              <a:gd name="connsiteY9" fmla="*/ 159750 h 748010"/>
              <a:gd name="connsiteX10" fmla="*/ 353810 w 353850"/>
              <a:gd name="connsiteY10" fmla="*/ 162 h 7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850" h="748010">
                <a:moveTo>
                  <a:pt x="353810" y="162"/>
                </a:moveTo>
                <a:cubicBezTo>
                  <a:pt x="350935" y="5913"/>
                  <a:pt x="223695" y="99366"/>
                  <a:pt x="172655" y="194256"/>
                </a:cubicBezTo>
                <a:cubicBezTo>
                  <a:pt x="121615" y="289146"/>
                  <a:pt x="67700" y="536437"/>
                  <a:pt x="47572" y="569505"/>
                </a:cubicBezTo>
                <a:cubicBezTo>
                  <a:pt x="27444" y="602573"/>
                  <a:pt x="59792" y="363190"/>
                  <a:pt x="51885" y="392664"/>
                </a:cubicBezTo>
                <a:cubicBezTo>
                  <a:pt x="43978" y="422138"/>
                  <a:pt x="-2749" y="726219"/>
                  <a:pt x="127" y="746347"/>
                </a:cubicBezTo>
                <a:cubicBezTo>
                  <a:pt x="3002" y="766475"/>
                  <a:pt x="44696" y="598978"/>
                  <a:pt x="69138" y="513433"/>
                </a:cubicBezTo>
                <a:cubicBezTo>
                  <a:pt x="93580" y="427888"/>
                  <a:pt x="130961" y="294897"/>
                  <a:pt x="146776" y="233075"/>
                </a:cubicBezTo>
                <a:cubicBezTo>
                  <a:pt x="162591" y="171253"/>
                  <a:pt x="147495" y="165502"/>
                  <a:pt x="164029" y="142498"/>
                </a:cubicBezTo>
                <a:cubicBezTo>
                  <a:pt x="180563" y="119494"/>
                  <a:pt x="241667" y="92177"/>
                  <a:pt x="245980" y="95052"/>
                </a:cubicBezTo>
                <a:cubicBezTo>
                  <a:pt x="250293" y="97927"/>
                  <a:pt x="174812" y="176284"/>
                  <a:pt x="189908" y="159750"/>
                </a:cubicBezTo>
                <a:cubicBezTo>
                  <a:pt x="205004" y="143216"/>
                  <a:pt x="356685" y="-5589"/>
                  <a:pt x="35381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8721B4A-BAF8-7F69-BCFC-2D1300D33B9E}"/>
              </a:ext>
            </a:extLst>
          </p:cNvPr>
          <p:cNvSpPr/>
          <p:nvPr/>
        </p:nvSpPr>
        <p:spPr>
          <a:xfrm>
            <a:off x="4964544" y="9020879"/>
            <a:ext cx="271439" cy="998531"/>
          </a:xfrm>
          <a:custGeom>
            <a:avLst/>
            <a:gdLst>
              <a:gd name="connsiteX0" fmla="*/ 233757 w 271439"/>
              <a:gd name="connsiteY0" fmla="*/ 60491 h 998531"/>
              <a:gd name="connsiteX1" fmla="*/ 20815 w 271439"/>
              <a:gd name="connsiteY1" fmla="*/ 962365 h 998531"/>
              <a:gd name="connsiteX2" fmla="*/ 20815 w 271439"/>
              <a:gd name="connsiteY2" fmla="*/ 787000 h 998531"/>
              <a:gd name="connsiteX3" fmla="*/ 133549 w 271439"/>
              <a:gd name="connsiteY3" fmla="*/ 473850 h 998531"/>
              <a:gd name="connsiteX4" fmla="*/ 258809 w 271439"/>
              <a:gd name="connsiteY4" fmla="*/ 123121 h 998531"/>
              <a:gd name="connsiteX5" fmla="*/ 233757 w 271439"/>
              <a:gd name="connsiteY5" fmla="*/ 60491 h 99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39" h="998531">
                <a:moveTo>
                  <a:pt x="233757" y="60491"/>
                </a:moveTo>
                <a:cubicBezTo>
                  <a:pt x="194091" y="200365"/>
                  <a:pt x="56305" y="841280"/>
                  <a:pt x="20815" y="962365"/>
                </a:cubicBezTo>
                <a:cubicBezTo>
                  <a:pt x="-14675" y="1083450"/>
                  <a:pt x="2026" y="868419"/>
                  <a:pt x="20815" y="787000"/>
                </a:cubicBezTo>
                <a:cubicBezTo>
                  <a:pt x="39604" y="705581"/>
                  <a:pt x="93883" y="584496"/>
                  <a:pt x="133549" y="473850"/>
                </a:cubicBezTo>
                <a:cubicBezTo>
                  <a:pt x="173215" y="363204"/>
                  <a:pt x="235845" y="187839"/>
                  <a:pt x="258809" y="123121"/>
                </a:cubicBezTo>
                <a:cubicBezTo>
                  <a:pt x="281773" y="58403"/>
                  <a:pt x="273423" y="-79383"/>
                  <a:pt x="233757" y="6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8990809-8295-53D8-0D75-31035D0402A3}"/>
              </a:ext>
            </a:extLst>
          </p:cNvPr>
          <p:cNvSpPr/>
          <p:nvPr/>
        </p:nvSpPr>
        <p:spPr>
          <a:xfrm>
            <a:off x="4381905" y="9841681"/>
            <a:ext cx="535351" cy="889728"/>
          </a:xfrm>
          <a:custGeom>
            <a:avLst/>
            <a:gdLst>
              <a:gd name="connsiteX0" fmla="*/ 515772 w 535351"/>
              <a:gd name="connsiteY0" fmla="*/ 28829 h 889728"/>
              <a:gd name="connsiteX1" fmla="*/ 352933 w 535351"/>
              <a:gd name="connsiteY1" fmla="*/ 479766 h 889728"/>
              <a:gd name="connsiteX2" fmla="*/ 14731 w 535351"/>
              <a:gd name="connsiteY2" fmla="*/ 880598 h 889728"/>
              <a:gd name="connsiteX3" fmla="*/ 89887 w 535351"/>
              <a:gd name="connsiteY3" fmla="*/ 742812 h 889728"/>
              <a:gd name="connsiteX4" fmla="*/ 352933 w 535351"/>
              <a:gd name="connsiteY4" fmla="*/ 542396 h 889728"/>
              <a:gd name="connsiteX5" fmla="*/ 515772 w 535351"/>
              <a:gd name="connsiteY5" fmla="*/ 103985 h 889728"/>
              <a:gd name="connsiteX6" fmla="*/ 515772 w 535351"/>
              <a:gd name="connsiteY6" fmla="*/ 28829 h 88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351" h="889728">
                <a:moveTo>
                  <a:pt x="515772" y="28829"/>
                </a:moveTo>
                <a:cubicBezTo>
                  <a:pt x="488632" y="91459"/>
                  <a:pt x="436440" y="337805"/>
                  <a:pt x="352933" y="479766"/>
                </a:cubicBezTo>
                <a:cubicBezTo>
                  <a:pt x="269426" y="621728"/>
                  <a:pt x="58572" y="836757"/>
                  <a:pt x="14731" y="880598"/>
                </a:cubicBezTo>
                <a:cubicBezTo>
                  <a:pt x="-29110" y="924439"/>
                  <a:pt x="33520" y="799179"/>
                  <a:pt x="89887" y="742812"/>
                </a:cubicBezTo>
                <a:cubicBezTo>
                  <a:pt x="146254" y="686445"/>
                  <a:pt x="281952" y="648867"/>
                  <a:pt x="352933" y="542396"/>
                </a:cubicBezTo>
                <a:cubicBezTo>
                  <a:pt x="423914" y="435925"/>
                  <a:pt x="490720" y="195842"/>
                  <a:pt x="515772" y="103985"/>
                </a:cubicBezTo>
                <a:cubicBezTo>
                  <a:pt x="540824" y="12128"/>
                  <a:pt x="542912" y="-33801"/>
                  <a:pt x="515772" y="28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81FDA22-3A0A-1374-1612-1DF60483A064}"/>
              </a:ext>
            </a:extLst>
          </p:cNvPr>
          <p:cNvSpPr/>
          <p:nvPr/>
        </p:nvSpPr>
        <p:spPr>
          <a:xfrm>
            <a:off x="4441168" y="3664547"/>
            <a:ext cx="402788" cy="518441"/>
          </a:xfrm>
          <a:custGeom>
            <a:avLst/>
            <a:gdLst>
              <a:gd name="connsiteX0" fmla="*/ 734 w 402788"/>
              <a:gd name="connsiteY0" fmla="*/ 487 h 518441"/>
              <a:gd name="connsiteX1" fmla="*/ 175437 w 402788"/>
              <a:gd name="connsiteY1" fmla="*/ 323873 h 518441"/>
              <a:gd name="connsiteX2" fmla="*/ 145700 w 402788"/>
              <a:gd name="connsiteY2" fmla="*/ 294136 h 518441"/>
              <a:gd name="connsiteX3" fmla="*/ 391027 w 402788"/>
              <a:gd name="connsiteY3" fmla="*/ 509726 h 518441"/>
              <a:gd name="connsiteX4" fmla="*/ 346422 w 402788"/>
              <a:gd name="connsiteY4" fmla="*/ 461404 h 518441"/>
              <a:gd name="connsiteX5" fmla="*/ 194022 w 402788"/>
              <a:gd name="connsiteY5" fmla="*/ 323873 h 518441"/>
              <a:gd name="connsiteX6" fmla="*/ 115964 w 402788"/>
              <a:gd name="connsiteY6" fmla="*/ 230946 h 518441"/>
              <a:gd name="connsiteX7" fmla="*/ 112247 w 402788"/>
              <a:gd name="connsiteY7" fmla="*/ 249531 h 518441"/>
              <a:gd name="connsiteX8" fmla="*/ 734 w 402788"/>
              <a:gd name="connsiteY8" fmla="*/ 487 h 51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88" h="518441">
                <a:moveTo>
                  <a:pt x="734" y="487"/>
                </a:moveTo>
                <a:cubicBezTo>
                  <a:pt x="11266" y="12877"/>
                  <a:pt x="151276" y="274932"/>
                  <a:pt x="175437" y="323873"/>
                </a:cubicBezTo>
                <a:cubicBezTo>
                  <a:pt x="199598" y="372815"/>
                  <a:pt x="109768" y="263161"/>
                  <a:pt x="145700" y="294136"/>
                </a:cubicBezTo>
                <a:cubicBezTo>
                  <a:pt x="181632" y="325112"/>
                  <a:pt x="357573" y="481848"/>
                  <a:pt x="391027" y="509726"/>
                </a:cubicBezTo>
                <a:cubicBezTo>
                  <a:pt x="424481" y="537604"/>
                  <a:pt x="379256" y="492380"/>
                  <a:pt x="346422" y="461404"/>
                </a:cubicBezTo>
                <a:cubicBezTo>
                  <a:pt x="313588" y="430429"/>
                  <a:pt x="232432" y="362283"/>
                  <a:pt x="194022" y="323873"/>
                </a:cubicBezTo>
                <a:cubicBezTo>
                  <a:pt x="155612" y="285463"/>
                  <a:pt x="129593" y="243336"/>
                  <a:pt x="115964" y="230946"/>
                </a:cubicBezTo>
                <a:cubicBezTo>
                  <a:pt x="102335" y="218556"/>
                  <a:pt x="128354" y="283604"/>
                  <a:pt x="112247" y="249531"/>
                </a:cubicBezTo>
                <a:cubicBezTo>
                  <a:pt x="96140" y="215458"/>
                  <a:pt x="-9798" y="-11903"/>
                  <a:pt x="734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BE869DA-04A4-C12A-39E4-3CCBFF5AD8E6}"/>
              </a:ext>
            </a:extLst>
          </p:cNvPr>
          <p:cNvSpPr/>
          <p:nvPr/>
        </p:nvSpPr>
        <p:spPr>
          <a:xfrm>
            <a:off x="4768693" y="3832185"/>
            <a:ext cx="190013" cy="606954"/>
          </a:xfrm>
          <a:custGeom>
            <a:avLst/>
            <a:gdLst>
              <a:gd name="connsiteX0" fmla="*/ 189883 w 190013"/>
              <a:gd name="connsiteY0" fmla="*/ 117 h 606954"/>
              <a:gd name="connsiteX1" fmla="*/ 41200 w 190013"/>
              <a:gd name="connsiteY1" fmla="*/ 137649 h 606954"/>
              <a:gd name="connsiteX2" fmla="*/ 89522 w 190013"/>
              <a:gd name="connsiteY2" fmla="*/ 115347 h 606954"/>
              <a:gd name="connsiteX3" fmla="*/ 52351 w 190013"/>
              <a:gd name="connsiteY3" fmla="*/ 197122 h 606954"/>
              <a:gd name="connsiteX4" fmla="*/ 63502 w 190013"/>
              <a:gd name="connsiteY4" fmla="*/ 408995 h 606954"/>
              <a:gd name="connsiteX5" fmla="*/ 312 w 190013"/>
              <a:gd name="connsiteY5" fmla="*/ 606000 h 606954"/>
              <a:gd name="connsiteX6" fmla="*/ 41200 w 190013"/>
              <a:gd name="connsiteY6" fmla="*/ 472186 h 606954"/>
              <a:gd name="connsiteX7" fmla="*/ 85805 w 190013"/>
              <a:gd name="connsiteY7" fmla="*/ 211991 h 606954"/>
              <a:gd name="connsiteX8" fmla="*/ 59785 w 190013"/>
              <a:gd name="connsiteY8" fmla="*/ 226859 h 606954"/>
              <a:gd name="connsiteX9" fmla="*/ 67219 w 190013"/>
              <a:gd name="connsiteY9" fmla="*/ 115347 h 606954"/>
              <a:gd name="connsiteX10" fmla="*/ 189883 w 190013"/>
              <a:gd name="connsiteY10" fmla="*/ 117 h 6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013" h="606954">
                <a:moveTo>
                  <a:pt x="189883" y="117"/>
                </a:moveTo>
                <a:cubicBezTo>
                  <a:pt x="185547" y="3834"/>
                  <a:pt x="57927" y="118444"/>
                  <a:pt x="41200" y="137649"/>
                </a:cubicBezTo>
                <a:cubicBezTo>
                  <a:pt x="24473" y="156854"/>
                  <a:pt x="87664" y="105435"/>
                  <a:pt x="89522" y="115347"/>
                </a:cubicBezTo>
                <a:cubicBezTo>
                  <a:pt x="91380" y="125259"/>
                  <a:pt x="56688" y="148181"/>
                  <a:pt x="52351" y="197122"/>
                </a:cubicBezTo>
                <a:cubicBezTo>
                  <a:pt x="48014" y="246063"/>
                  <a:pt x="72175" y="340849"/>
                  <a:pt x="63502" y="408995"/>
                </a:cubicBezTo>
                <a:cubicBezTo>
                  <a:pt x="54829" y="477141"/>
                  <a:pt x="4029" y="595468"/>
                  <a:pt x="312" y="606000"/>
                </a:cubicBezTo>
                <a:cubicBezTo>
                  <a:pt x="-3405" y="616532"/>
                  <a:pt x="26951" y="537854"/>
                  <a:pt x="41200" y="472186"/>
                </a:cubicBezTo>
                <a:cubicBezTo>
                  <a:pt x="55449" y="406518"/>
                  <a:pt x="82707" y="252879"/>
                  <a:pt x="85805" y="211991"/>
                </a:cubicBezTo>
                <a:cubicBezTo>
                  <a:pt x="88902" y="171103"/>
                  <a:pt x="62883" y="242966"/>
                  <a:pt x="59785" y="226859"/>
                </a:cubicBezTo>
                <a:cubicBezTo>
                  <a:pt x="56687" y="210752"/>
                  <a:pt x="45536" y="148801"/>
                  <a:pt x="67219" y="115347"/>
                </a:cubicBezTo>
                <a:cubicBezTo>
                  <a:pt x="88902" y="81893"/>
                  <a:pt x="194219" y="-3600"/>
                  <a:pt x="18988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FA40976-06C6-2B88-80E8-8E28CD718988}"/>
              </a:ext>
            </a:extLst>
          </p:cNvPr>
          <p:cNvSpPr/>
          <p:nvPr/>
        </p:nvSpPr>
        <p:spPr>
          <a:xfrm>
            <a:off x="4564188" y="4166107"/>
            <a:ext cx="141650" cy="415148"/>
          </a:xfrm>
          <a:custGeom>
            <a:avLst/>
            <a:gdLst>
              <a:gd name="connsiteX0" fmla="*/ 378 w 141650"/>
              <a:gd name="connsiteY0" fmla="*/ 732 h 415148"/>
              <a:gd name="connsiteX1" fmla="*/ 104456 w 141650"/>
              <a:gd name="connsiteY1" fmla="*/ 171717 h 415148"/>
              <a:gd name="connsiteX2" fmla="*/ 130475 w 141650"/>
              <a:gd name="connsiteY2" fmla="*/ 138264 h 415148"/>
              <a:gd name="connsiteX3" fmla="*/ 134192 w 141650"/>
              <a:gd name="connsiteY3" fmla="*/ 216322 h 415148"/>
              <a:gd name="connsiteX4" fmla="*/ 63568 w 141650"/>
              <a:gd name="connsiteY4" fmla="*/ 409610 h 415148"/>
              <a:gd name="connsiteX5" fmla="*/ 85871 w 141650"/>
              <a:gd name="connsiteY5" fmla="*/ 350137 h 415148"/>
              <a:gd name="connsiteX6" fmla="*/ 141627 w 141650"/>
              <a:gd name="connsiteY6" fmla="*/ 220039 h 415148"/>
              <a:gd name="connsiteX7" fmla="*/ 93305 w 141650"/>
              <a:gd name="connsiteY7" fmla="*/ 264644 h 415148"/>
              <a:gd name="connsiteX8" fmla="*/ 137910 w 141650"/>
              <a:gd name="connsiteY8" fmla="*/ 179152 h 415148"/>
              <a:gd name="connsiteX9" fmla="*/ 71002 w 141650"/>
              <a:gd name="connsiteY9" fmla="*/ 112244 h 415148"/>
              <a:gd name="connsiteX10" fmla="*/ 378 w 141650"/>
              <a:gd name="connsiteY10" fmla="*/ 732 h 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50" h="415148">
                <a:moveTo>
                  <a:pt x="378" y="732"/>
                </a:moveTo>
                <a:cubicBezTo>
                  <a:pt x="5954" y="10644"/>
                  <a:pt x="82773" y="148795"/>
                  <a:pt x="104456" y="171717"/>
                </a:cubicBezTo>
                <a:cubicBezTo>
                  <a:pt x="126139" y="194639"/>
                  <a:pt x="125519" y="130830"/>
                  <a:pt x="130475" y="138264"/>
                </a:cubicBezTo>
                <a:cubicBezTo>
                  <a:pt x="135431" y="145698"/>
                  <a:pt x="145343" y="171098"/>
                  <a:pt x="134192" y="216322"/>
                </a:cubicBezTo>
                <a:cubicBezTo>
                  <a:pt x="123041" y="261546"/>
                  <a:pt x="71622" y="387308"/>
                  <a:pt x="63568" y="409610"/>
                </a:cubicBezTo>
                <a:cubicBezTo>
                  <a:pt x="55515" y="431913"/>
                  <a:pt x="72861" y="381732"/>
                  <a:pt x="85871" y="350137"/>
                </a:cubicBezTo>
                <a:cubicBezTo>
                  <a:pt x="98881" y="318542"/>
                  <a:pt x="140388" y="234288"/>
                  <a:pt x="141627" y="220039"/>
                </a:cubicBezTo>
                <a:cubicBezTo>
                  <a:pt x="142866" y="205790"/>
                  <a:pt x="93925" y="271459"/>
                  <a:pt x="93305" y="264644"/>
                </a:cubicBezTo>
                <a:cubicBezTo>
                  <a:pt x="92686" y="257830"/>
                  <a:pt x="141627" y="204552"/>
                  <a:pt x="137910" y="179152"/>
                </a:cubicBezTo>
                <a:cubicBezTo>
                  <a:pt x="134193" y="153752"/>
                  <a:pt x="89587" y="140122"/>
                  <a:pt x="71002" y="112244"/>
                </a:cubicBezTo>
                <a:cubicBezTo>
                  <a:pt x="52417" y="84366"/>
                  <a:pt x="-5198" y="-9180"/>
                  <a:pt x="378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8FA421B-FE79-FFBC-390E-9D889F5B28F2}"/>
              </a:ext>
            </a:extLst>
          </p:cNvPr>
          <p:cNvSpPr/>
          <p:nvPr/>
        </p:nvSpPr>
        <p:spPr>
          <a:xfrm>
            <a:off x="2409588" y="7849647"/>
            <a:ext cx="322686" cy="1585671"/>
          </a:xfrm>
          <a:custGeom>
            <a:avLst/>
            <a:gdLst>
              <a:gd name="connsiteX0" fmla="*/ 317283 w 322686"/>
              <a:gd name="connsiteY0" fmla="*/ 9839 h 1585671"/>
              <a:gd name="connsiteX1" fmla="*/ 105012 w 322686"/>
              <a:gd name="connsiteY1" fmla="*/ 907910 h 1585671"/>
              <a:gd name="connsiteX2" fmla="*/ 132226 w 322686"/>
              <a:gd name="connsiteY2" fmla="*/ 842596 h 1585671"/>
              <a:gd name="connsiteX3" fmla="*/ 1598 w 322686"/>
              <a:gd name="connsiteY3" fmla="*/ 1571939 h 1585671"/>
              <a:gd name="connsiteX4" fmla="*/ 56026 w 322686"/>
              <a:gd name="connsiteY4" fmla="*/ 1337896 h 1585671"/>
              <a:gd name="connsiteX5" fmla="*/ 192098 w 322686"/>
              <a:gd name="connsiteY5" fmla="*/ 755510 h 1585671"/>
              <a:gd name="connsiteX6" fmla="*/ 164883 w 322686"/>
              <a:gd name="connsiteY6" fmla="*/ 837153 h 1585671"/>
              <a:gd name="connsiteX7" fmla="*/ 251969 w 322686"/>
              <a:gd name="connsiteY7" fmla="*/ 450710 h 1585671"/>
              <a:gd name="connsiteX8" fmla="*/ 317283 w 322686"/>
              <a:gd name="connsiteY8" fmla="*/ 9839 h 158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686" h="1585671">
                <a:moveTo>
                  <a:pt x="317283" y="9839"/>
                </a:moveTo>
                <a:cubicBezTo>
                  <a:pt x="292790" y="86039"/>
                  <a:pt x="135855" y="769117"/>
                  <a:pt x="105012" y="907910"/>
                </a:cubicBezTo>
                <a:cubicBezTo>
                  <a:pt x="74169" y="1046703"/>
                  <a:pt x="149462" y="731925"/>
                  <a:pt x="132226" y="842596"/>
                </a:cubicBezTo>
                <a:cubicBezTo>
                  <a:pt x="114990" y="953268"/>
                  <a:pt x="14298" y="1489389"/>
                  <a:pt x="1598" y="1571939"/>
                </a:cubicBezTo>
                <a:cubicBezTo>
                  <a:pt x="-11102" y="1654489"/>
                  <a:pt x="56026" y="1337896"/>
                  <a:pt x="56026" y="1337896"/>
                </a:cubicBezTo>
                <a:cubicBezTo>
                  <a:pt x="87776" y="1201825"/>
                  <a:pt x="173955" y="838967"/>
                  <a:pt x="192098" y="755510"/>
                </a:cubicBezTo>
                <a:cubicBezTo>
                  <a:pt x="210241" y="672053"/>
                  <a:pt x="154904" y="887953"/>
                  <a:pt x="164883" y="837153"/>
                </a:cubicBezTo>
                <a:cubicBezTo>
                  <a:pt x="174861" y="786353"/>
                  <a:pt x="227476" y="580432"/>
                  <a:pt x="251969" y="450710"/>
                </a:cubicBezTo>
                <a:cubicBezTo>
                  <a:pt x="276462" y="320988"/>
                  <a:pt x="341776" y="-66361"/>
                  <a:pt x="317283" y="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C07086B-4299-6FD3-141F-8815E87DD78B}"/>
              </a:ext>
            </a:extLst>
          </p:cNvPr>
          <p:cNvSpPr/>
          <p:nvPr/>
        </p:nvSpPr>
        <p:spPr>
          <a:xfrm>
            <a:off x="2158363" y="9543318"/>
            <a:ext cx="227051" cy="1506445"/>
          </a:xfrm>
          <a:custGeom>
            <a:avLst/>
            <a:gdLst>
              <a:gd name="connsiteX0" fmla="*/ 225608 w 227051"/>
              <a:gd name="connsiteY0" fmla="*/ 14339 h 1506445"/>
              <a:gd name="connsiteX1" fmla="*/ 94980 w 227051"/>
              <a:gd name="connsiteY1" fmla="*/ 536853 h 1506445"/>
              <a:gd name="connsiteX2" fmla="*/ 111308 w 227051"/>
              <a:gd name="connsiteY2" fmla="*/ 455211 h 1506445"/>
              <a:gd name="connsiteX3" fmla="*/ 7894 w 227051"/>
              <a:gd name="connsiteY3" fmla="*/ 1429482 h 1506445"/>
              <a:gd name="connsiteX4" fmla="*/ 18780 w 227051"/>
              <a:gd name="connsiteY4" fmla="*/ 1336953 h 1506445"/>
              <a:gd name="connsiteX5" fmla="*/ 111308 w 227051"/>
              <a:gd name="connsiteY5" fmla="*/ 482425 h 1506445"/>
              <a:gd name="connsiteX6" fmla="*/ 84094 w 227051"/>
              <a:gd name="connsiteY6" fmla="*/ 580396 h 1506445"/>
              <a:gd name="connsiteX7" fmla="*/ 160294 w 227051"/>
              <a:gd name="connsiteY7" fmla="*/ 183068 h 1506445"/>
              <a:gd name="connsiteX8" fmla="*/ 225608 w 227051"/>
              <a:gd name="connsiteY8" fmla="*/ 14339 h 150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051" h="1506445">
                <a:moveTo>
                  <a:pt x="225608" y="14339"/>
                </a:moveTo>
                <a:cubicBezTo>
                  <a:pt x="214722" y="73303"/>
                  <a:pt x="114030" y="463374"/>
                  <a:pt x="94980" y="536853"/>
                </a:cubicBezTo>
                <a:cubicBezTo>
                  <a:pt x="75930" y="610332"/>
                  <a:pt x="125822" y="306440"/>
                  <a:pt x="111308" y="455211"/>
                </a:cubicBezTo>
                <a:cubicBezTo>
                  <a:pt x="96794" y="603983"/>
                  <a:pt x="23315" y="1282525"/>
                  <a:pt x="7894" y="1429482"/>
                </a:cubicBezTo>
                <a:cubicBezTo>
                  <a:pt x="-7527" y="1576439"/>
                  <a:pt x="1544" y="1494796"/>
                  <a:pt x="18780" y="1336953"/>
                </a:cubicBezTo>
                <a:cubicBezTo>
                  <a:pt x="36016" y="1179110"/>
                  <a:pt x="100422" y="608518"/>
                  <a:pt x="111308" y="482425"/>
                </a:cubicBezTo>
                <a:cubicBezTo>
                  <a:pt x="122194" y="356332"/>
                  <a:pt x="75930" y="630289"/>
                  <a:pt x="84094" y="580396"/>
                </a:cubicBezTo>
                <a:cubicBezTo>
                  <a:pt x="92258" y="530503"/>
                  <a:pt x="137615" y="274689"/>
                  <a:pt x="160294" y="183068"/>
                </a:cubicBezTo>
                <a:cubicBezTo>
                  <a:pt x="182973" y="91447"/>
                  <a:pt x="236494" y="-44625"/>
                  <a:pt x="225608" y="14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64EDDB6-B0E3-11EC-B0EB-E6988BDF9DF1}"/>
              </a:ext>
            </a:extLst>
          </p:cNvPr>
          <p:cNvSpPr/>
          <p:nvPr/>
        </p:nvSpPr>
        <p:spPr>
          <a:xfrm>
            <a:off x="2374921" y="9536182"/>
            <a:ext cx="172159" cy="1141567"/>
          </a:xfrm>
          <a:custGeom>
            <a:avLst/>
            <a:gdLst>
              <a:gd name="connsiteX0" fmla="*/ 96136 w 172159"/>
              <a:gd name="connsiteY0" fmla="*/ 32361 h 1141567"/>
              <a:gd name="connsiteX1" fmla="*/ 9050 w 172159"/>
              <a:gd name="connsiteY1" fmla="*/ 527661 h 1141567"/>
              <a:gd name="connsiteX2" fmla="*/ 19936 w 172159"/>
              <a:gd name="connsiteY2" fmla="*/ 500447 h 1141567"/>
              <a:gd name="connsiteX3" fmla="*/ 161450 w 172159"/>
              <a:gd name="connsiteY3" fmla="*/ 1120932 h 1141567"/>
              <a:gd name="connsiteX4" fmla="*/ 150565 w 172159"/>
              <a:gd name="connsiteY4" fmla="*/ 952204 h 1141567"/>
              <a:gd name="connsiteX5" fmla="*/ 58036 w 172159"/>
              <a:gd name="connsiteY5" fmla="*/ 543989 h 1141567"/>
              <a:gd name="connsiteX6" fmla="*/ 63479 w 172159"/>
              <a:gd name="connsiteY6" fmla="*/ 609304 h 1141567"/>
              <a:gd name="connsiteX7" fmla="*/ 19936 w 172159"/>
              <a:gd name="connsiteY7" fmla="*/ 429689 h 1141567"/>
              <a:gd name="connsiteX8" fmla="*/ 79808 w 172159"/>
              <a:gd name="connsiteY8" fmla="*/ 86789 h 1141567"/>
              <a:gd name="connsiteX9" fmla="*/ 96136 w 172159"/>
              <a:gd name="connsiteY9" fmla="*/ 32361 h 11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159" h="1141567">
                <a:moveTo>
                  <a:pt x="96136" y="32361"/>
                </a:moveTo>
                <a:cubicBezTo>
                  <a:pt x="84343" y="105840"/>
                  <a:pt x="21750" y="449647"/>
                  <a:pt x="9050" y="527661"/>
                </a:cubicBezTo>
                <a:cubicBezTo>
                  <a:pt x="-3650" y="605675"/>
                  <a:pt x="-5464" y="401569"/>
                  <a:pt x="19936" y="500447"/>
                </a:cubicBezTo>
                <a:cubicBezTo>
                  <a:pt x="45336" y="599325"/>
                  <a:pt x="139679" y="1045639"/>
                  <a:pt x="161450" y="1120932"/>
                </a:cubicBezTo>
                <a:cubicBezTo>
                  <a:pt x="183222" y="1196225"/>
                  <a:pt x="167801" y="1048361"/>
                  <a:pt x="150565" y="952204"/>
                </a:cubicBezTo>
                <a:cubicBezTo>
                  <a:pt x="133329" y="856047"/>
                  <a:pt x="72550" y="601139"/>
                  <a:pt x="58036" y="543989"/>
                </a:cubicBezTo>
                <a:cubicBezTo>
                  <a:pt x="43522" y="486839"/>
                  <a:pt x="69829" y="628354"/>
                  <a:pt x="63479" y="609304"/>
                </a:cubicBezTo>
                <a:cubicBezTo>
                  <a:pt x="57129" y="590254"/>
                  <a:pt x="17215" y="516775"/>
                  <a:pt x="19936" y="429689"/>
                </a:cubicBezTo>
                <a:cubicBezTo>
                  <a:pt x="22657" y="342603"/>
                  <a:pt x="79808" y="86789"/>
                  <a:pt x="79808" y="86789"/>
                </a:cubicBezTo>
                <a:cubicBezTo>
                  <a:pt x="91601" y="25103"/>
                  <a:pt x="107929" y="-41118"/>
                  <a:pt x="96136" y="32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5A5A381-AA56-1433-C5AB-05A888965677}"/>
              </a:ext>
            </a:extLst>
          </p:cNvPr>
          <p:cNvSpPr/>
          <p:nvPr/>
        </p:nvSpPr>
        <p:spPr>
          <a:xfrm>
            <a:off x="2830187" y="8142849"/>
            <a:ext cx="38355" cy="625896"/>
          </a:xfrm>
          <a:custGeom>
            <a:avLst/>
            <a:gdLst>
              <a:gd name="connsiteX0" fmla="*/ 38199 w 38355"/>
              <a:gd name="connsiteY0" fmla="*/ 5108 h 625896"/>
              <a:gd name="connsiteX1" fmla="*/ 21870 w 38355"/>
              <a:gd name="connsiteY1" fmla="*/ 609265 h 625896"/>
              <a:gd name="connsiteX2" fmla="*/ 16427 w 38355"/>
              <a:gd name="connsiteY2" fmla="*/ 440537 h 625896"/>
              <a:gd name="connsiteX3" fmla="*/ 99 w 38355"/>
              <a:gd name="connsiteY3" fmla="*/ 271808 h 625896"/>
              <a:gd name="connsiteX4" fmla="*/ 10984 w 38355"/>
              <a:gd name="connsiteY4" fmla="*/ 315351 h 625896"/>
              <a:gd name="connsiteX5" fmla="*/ 38199 w 38355"/>
              <a:gd name="connsiteY5" fmla="*/ 5108 h 6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5" h="625896">
                <a:moveTo>
                  <a:pt x="38199" y="5108"/>
                </a:moveTo>
                <a:cubicBezTo>
                  <a:pt x="40013" y="54094"/>
                  <a:pt x="25499" y="536694"/>
                  <a:pt x="21870" y="609265"/>
                </a:cubicBezTo>
                <a:cubicBezTo>
                  <a:pt x="18241" y="681836"/>
                  <a:pt x="20055" y="496780"/>
                  <a:pt x="16427" y="440537"/>
                </a:cubicBezTo>
                <a:cubicBezTo>
                  <a:pt x="12798" y="384294"/>
                  <a:pt x="1006" y="292672"/>
                  <a:pt x="99" y="271808"/>
                </a:cubicBezTo>
                <a:cubicBezTo>
                  <a:pt x="-808" y="250944"/>
                  <a:pt x="4634" y="356172"/>
                  <a:pt x="10984" y="315351"/>
                </a:cubicBezTo>
                <a:cubicBezTo>
                  <a:pt x="17334" y="274530"/>
                  <a:pt x="36385" y="-43878"/>
                  <a:pt x="38199" y="5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DB5D29C9-54E1-D551-DD60-AAB1293756A8}"/>
              </a:ext>
            </a:extLst>
          </p:cNvPr>
          <p:cNvSpPr/>
          <p:nvPr/>
        </p:nvSpPr>
        <p:spPr>
          <a:xfrm>
            <a:off x="2829233" y="9083837"/>
            <a:ext cx="131968" cy="954883"/>
          </a:xfrm>
          <a:custGeom>
            <a:avLst/>
            <a:gdLst>
              <a:gd name="connsiteX0" fmla="*/ 1053 w 131968"/>
              <a:gd name="connsiteY0" fmla="*/ 292 h 954883"/>
              <a:gd name="connsiteX1" fmla="*/ 17381 w 131968"/>
              <a:gd name="connsiteY1" fmla="*/ 223449 h 954883"/>
              <a:gd name="connsiteX2" fmla="*/ 115353 w 131968"/>
              <a:gd name="connsiteY2" fmla="*/ 397620 h 954883"/>
              <a:gd name="connsiteX3" fmla="*/ 44596 w 131968"/>
              <a:gd name="connsiteY3" fmla="*/ 403063 h 954883"/>
              <a:gd name="connsiteX4" fmla="*/ 50038 w 131968"/>
              <a:gd name="connsiteY4" fmla="*/ 947349 h 954883"/>
              <a:gd name="connsiteX5" fmla="*/ 50038 w 131968"/>
              <a:gd name="connsiteY5" fmla="*/ 735077 h 954883"/>
              <a:gd name="connsiteX6" fmla="*/ 50038 w 131968"/>
              <a:gd name="connsiteY6" fmla="*/ 364963 h 954883"/>
              <a:gd name="connsiteX7" fmla="*/ 131681 w 131968"/>
              <a:gd name="connsiteY7" fmla="*/ 375849 h 954883"/>
              <a:gd name="connsiteX8" fmla="*/ 17381 w 131968"/>
              <a:gd name="connsiteY8" fmla="*/ 272434 h 954883"/>
              <a:gd name="connsiteX9" fmla="*/ 1053 w 131968"/>
              <a:gd name="connsiteY9" fmla="*/ 292 h 9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968" h="954883">
                <a:moveTo>
                  <a:pt x="1053" y="292"/>
                </a:moveTo>
                <a:cubicBezTo>
                  <a:pt x="1053" y="-7872"/>
                  <a:pt x="-1669" y="157228"/>
                  <a:pt x="17381" y="223449"/>
                </a:cubicBezTo>
                <a:cubicBezTo>
                  <a:pt x="36431" y="289670"/>
                  <a:pt x="110817" y="367684"/>
                  <a:pt x="115353" y="397620"/>
                </a:cubicBezTo>
                <a:cubicBezTo>
                  <a:pt x="119889" y="427556"/>
                  <a:pt x="55482" y="311442"/>
                  <a:pt x="44596" y="403063"/>
                </a:cubicBezTo>
                <a:cubicBezTo>
                  <a:pt x="33710" y="494684"/>
                  <a:pt x="49131" y="892013"/>
                  <a:pt x="50038" y="947349"/>
                </a:cubicBezTo>
                <a:cubicBezTo>
                  <a:pt x="50945" y="1002685"/>
                  <a:pt x="50038" y="735077"/>
                  <a:pt x="50038" y="735077"/>
                </a:cubicBezTo>
                <a:cubicBezTo>
                  <a:pt x="50038" y="638013"/>
                  <a:pt x="36431" y="424834"/>
                  <a:pt x="50038" y="364963"/>
                </a:cubicBezTo>
                <a:cubicBezTo>
                  <a:pt x="63645" y="305092"/>
                  <a:pt x="137124" y="391270"/>
                  <a:pt x="131681" y="375849"/>
                </a:cubicBezTo>
                <a:cubicBezTo>
                  <a:pt x="126238" y="360428"/>
                  <a:pt x="40967" y="330491"/>
                  <a:pt x="17381" y="272434"/>
                </a:cubicBezTo>
                <a:cubicBezTo>
                  <a:pt x="-6205" y="214377"/>
                  <a:pt x="1053" y="8456"/>
                  <a:pt x="1053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9E31FB0-7370-98F4-C721-247EA8C78889}"/>
              </a:ext>
            </a:extLst>
          </p:cNvPr>
          <p:cNvSpPr/>
          <p:nvPr/>
        </p:nvSpPr>
        <p:spPr>
          <a:xfrm>
            <a:off x="2750553" y="8773836"/>
            <a:ext cx="537170" cy="2136729"/>
          </a:xfrm>
          <a:custGeom>
            <a:avLst/>
            <a:gdLst>
              <a:gd name="connsiteX0" fmla="*/ 536933 w 537170"/>
              <a:gd name="connsiteY0" fmla="*/ 50 h 2136729"/>
              <a:gd name="connsiteX1" fmla="*/ 455290 w 537170"/>
              <a:gd name="connsiteY1" fmla="*/ 430035 h 2136729"/>
              <a:gd name="connsiteX2" fmla="*/ 389976 w 537170"/>
              <a:gd name="connsiteY2" fmla="*/ 783821 h 2136729"/>
              <a:gd name="connsiteX3" fmla="*/ 400861 w 537170"/>
              <a:gd name="connsiteY3" fmla="*/ 729393 h 2136729"/>
              <a:gd name="connsiteX4" fmla="*/ 199476 w 537170"/>
              <a:gd name="connsiteY4" fmla="*/ 1153935 h 2136729"/>
              <a:gd name="connsiteX5" fmla="*/ 259347 w 537170"/>
              <a:gd name="connsiteY5" fmla="*/ 1121278 h 2136729"/>
              <a:gd name="connsiteX6" fmla="*/ 139604 w 537170"/>
              <a:gd name="connsiteY6" fmla="*/ 1507721 h 2136729"/>
              <a:gd name="connsiteX7" fmla="*/ 14418 w 537170"/>
              <a:gd name="connsiteY7" fmla="*/ 2079221 h 2136729"/>
              <a:gd name="connsiteX8" fmla="*/ 30747 w 537170"/>
              <a:gd name="connsiteY8" fmla="*/ 2003021 h 2136729"/>
              <a:gd name="connsiteX9" fmla="*/ 264790 w 537170"/>
              <a:gd name="connsiteY9" fmla="*/ 1072293 h 2136729"/>
              <a:gd name="connsiteX10" fmla="*/ 433518 w 537170"/>
              <a:gd name="connsiteY10" fmla="*/ 680407 h 2136729"/>
              <a:gd name="connsiteX11" fmla="*/ 422633 w 537170"/>
              <a:gd name="connsiteY11" fmla="*/ 674964 h 2136729"/>
              <a:gd name="connsiteX12" fmla="*/ 455290 w 537170"/>
              <a:gd name="connsiteY12" fmla="*/ 277635 h 2136729"/>
              <a:gd name="connsiteX13" fmla="*/ 428076 w 537170"/>
              <a:gd name="connsiteY13" fmla="*/ 457250 h 2136729"/>
              <a:gd name="connsiteX14" fmla="*/ 536933 w 537170"/>
              <a:gd name="connsiteY14" fmla="*/ 50 h 21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170" h="2136729">
                <a:moveTo>
                  <a:pt x="536933" y="50"/>
                </a:moveTo>
                <a:cubicBezTo>
                  <a:pt x="541469" y="-4486"/>
                  <a:pt x="479783" y="299407"/>
                  <a:pt x="455290" y="430035"/>
                </a:cubicBezTo>
                <a:cubicBezTo>
                  <a:pt x="430797" y="560663"/>
                  <a:pt x="399047" y="733928"/>
                  <a:pt x="389976" y="783821"/>
                </a:cubicBezTo>
                <a:cubicBezTo>
                  <a:pt x="380905" y="833714"/>
                  <a:pt x="432611" y="667707"/>
                  <a:pt x="400861" y="729393"/>
                </a:cubicBezTo>
                <a:cubicBezTo>
                  <a:pt x="369111" y="791079"/>
                  <a:pt x="223062" y="1088621"/>
                  <a:pt x="199476" y="1153935"/>
                </a:cubicBezTo>
                <a:cubicBezTo>
                  <a:pt x="175890" y="1219249"/>
                  <a:pt x="269326" y="1062314"/>
                  <a:pt x="259347" y="1121278"/>
                </a:cubicBezTo>
                <a:cubicBezTo>
                  <a:pt x="249368" y="1180242"/>
                  <a:pt x="180425" y="1348064"/>
                  <a:pt x="139604" y="1507721"/>
                </a:cubicBezTo>
                <a:cubicBezTo>
                  <a:pt x="98783" y="1667378"/>
                  <a:pt x="32561" y="1996671"/>
                  <a:pt x="14418" y="2079221"/>
                </a:cubicBezTo>
                <a:cubicBezTo>
                  <a:pt x="-3725" y="2161771"/>
                  <a:pt x="-10982" y="2170842"/>
                  <a:pt x="30747" y="2003021"/>
                </a:cubicBezTo>
                <a:cubicBezTo>
                  <a:pt x="72476" y="1835200"/>
                  <a:pt x="197662" y="1292729"/>
                  <a:pt x="264790" y="1072293"/>
                </a:cubicBezTo>
                <a:cubicBezTo>
                  <a:pt x="331918" y="851857"/>
                  <a:pt x="433518" y="680407"/>
                  <a:pt x="433518" y="680407"/>
                </a:cubicBezTo>
                <a:cubicBezTo>
                  <a:pt x="459825" y="614186"/>
                  <a:pt x="419004" y="742093"/>
                  <a:pt x="422633" y="674964"/>
                </a:cubicBezTo>
                <a:cubicBezTo>
                  <a:pt x="426262" y="607835"/>
                  <a:pt x="454383" y="313921"/>
                  <a:pt x="455290" y="277635"/>
                </a:cubicBezTo>
                <a:cubicBezTo>
                  <a:pt x="456197" y="241349"/>
                  <a:pt x="409933" y="502607"/>
                  <a:pt x="428076" y="457250"/>
                </a:cubicBezTo>
                <a:cubicBezTo>
                  <a:pt x="446219" y="411893"/>
                  <a:pt x="532397" y="4586"/>
                  <a:pt x="53693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D142013-408B-A55B-6EA4-F0A623D04F96}"/>
              </a:ext>
            </a:extLst>
          </p:cNvPr>
          <p:cNvSpPr/>
          <p:nvPr/>
        </p:nvSpPr>
        <p:spPr>
          <a:xfrm>
            <a:off x="2110526" y="10476223"/>
            <a:ext cx="99991" cy="684932"/>
          </a:xfrm>
          <a:custGeom>
            <a:avLst/>
            <a:gdLst>
              <a:gd name="connsiteX0" fmla="*/ 99274 w 99991"/>
              <a:gd name="connsiteY0" fmla="*/ 1277 h 684932"/>
              <a:gd name="connsiteX1" fmla="*/ 1303 w 99991"/>
              <a:gd name="connsiteY1" fmla="*/ 659863 h 684932"/>
              <a:gd name="connsiteX2" fmla="*/ 44845 w 99991"/>
              <a:gd name="connsiteY2" fmla="*/ 496577 h 684932"/>
              <a:gd name="connsiteX3" fmla="*/ 99274 w 99991"/>
              <a:gd name="connsiteY3" fmla="*/ 1277 h 6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1" h="684932">
                <a:moveTo>
                  <a:pt x="99274" y="1277"/>
                </a:moveTo>
                <a:cubicBezTo>
                  <a:pt x="92017" y="28491"/>
                  <a:pt x="10374" y="577313"/>
                  <a:pt x="1303" y="659863"/>
                </a:cubicBezTo>
                <a:cubicBezTo>
                  <a:pt x="-7769" y="742413"/>
                  <a:pt x="33052" y="603620"/>
                  <a:pt x="44845" y="496577"/>
                </a:cubicBezTo>
                <a:cubicBezTo>
                  <a:pt x="56638" y="389534"/>
                  <a:pt x="106531" y="-25937"/>
                  <a:pt x="99274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E10D13BB-25D7-A259-4ACB-651D2312A730}"/>
              </a:ext>
            </a:extLst>
          </p:cNvPr>
          <p:cNvSpPr/>
          <p:nvPr/>
        </p:nvSpPr>
        <p:spPr>
          <a:xfrm>
            <a:off x="2686416" y="10711763"/>
            <a:ext cx="87703" cy="471456"/>
          </a:xfrm>
          <a:custGeom>
            <a:avLst/>
            <a:gdLst>
              <a:gd name="connsiteX0" fmla="*/ 2355 w 87703"/>
              <a:gd name="connsiteY0" fmla="*/ 5223 h 471456"/>
              <a:gd name="connsiteX1" fmla="*/ 83998 w 87703"/>
              <a:gd name="connsiteY1" fmla="*/ 456980 h 471456"/>
              <a:gd name="connsiteX2" fmla="*/ 67670 w 87703"/>
              <a:gd name="connsiteY2" fmla="*/ 342680 h 471456"/>
              <a:gd name="connsiteX3" fmla="*/ 13241 w 87703"/>
              <a:gd name="connsiteY3" fmla="*/ 168508 h 471456"/>
              <a:gd name="connsiteX4" fmla="*/ 24127 w 87703"/>
              <a:gd name="connsiteY4" fmla="*/ 206608 h 471456"/>
              <a:gd name="connsiteX5" fmla="*/ 2355 w 87703"/>
              <a:gd name="connsiteY5" fmla="*/ 5223 h 4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03" h="471456">
                <a:moveTo>
                  <a:pt x="2355" y="5223"/>
                </a:moveTo>
                <a:cubicBezTo>
                  <a:pt x="12333" y="46952"/>
                  <a:pt x="73112" y="400737"/>
                  <a:pt x="83998" y="456980"/>
                </a:cubicBezTo>
                <a:cubicBezTo>
                  <a:pt x="94884" y="513223"/>
                  <a:pt x="79463" y="390759"/>
                  <a:pt x="67670" y="342680"/>
                </a:cubicBezTo>
                <a:cubicBezTo>
                  <a:pt x="55877" y="294601"/>
                  <a:pt x="20498" y="191187"/>
                  <a:pt x="13241" y="168508"/>
                </a:cubicBezTo>
                <a:cubicBezTo>
                  <a:pt x="5984" y="145829"/>
                  <a:pt x="31384" y="228379"/>
                  <a:pt x="24127" y="206608"/>
                </a:cubicBezTo>
                <a:cubicBezTo>
                  <a:pt x="16870" y="184837"/>
                  <a:pt x="-7623" y="-36506"/>
                  <a:pt x="2355" y="5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F31EA7E5-B727-9CB1-E186-CC6F3166175A}"/>
              </a:ext>
            </a:extLst>
          </p:cNvPr>
          <p:cNvSpPr/>
          <p:nvPr/>
        </p:nvSpPr>
        <p:spPr>
          <a:xfrm>
            <a:off x="2726844" y="10929248"/>
            <a:ext cx="87133" cy="676504"/>
          </a:xfrm>
          <a:custGeom>
            <a:avLst/>
            <a:gdLst>
              <a:gd name="connsiteX0" fmla="*/ 21799 w 87133"/>
              <a:gd name="connsiteY0" fmla="*/ 9 h 676504"/>
              <a:gd name="connsiteX1" fmla="*/ 27 w 87133"/>
              <a:gd name="connsiteY1" fmla="*/ 310252 h 676504"/>
              <a:gd name="connsiteX2" fmla="*/ 27242 w 87133"/>
              <a:gd name="connsiteY2" fmla="*/ 255823 h 676504"/>
              <a:gd name="connsiteX3" fmla="*/ 43570 w 87133"/>
              <a:gd name="connsiteY3" fmla="*/ 451766 h 676504"/>
              <a:gd name="connsiteX4" fmla="*/ 81670 w 87133"/>
              <a:gd name="connsiteY4" fmla="*/ 669481 h 676504"/>
              <a:gd name="connsiteX5" fmla="*/ 81670 w 87133"/>
              <a:gd name="connsiteY5" fmla="*/ 587838 h 676504"/>
              <a:gd name="connsiteX6" fmla="*/ 32685 w 87133"/>
              <a:gd name="connsiteY6" fmla="*/ 244938 h 676504"/>
              <a:gd name="connsiteX7" fmla="*/ 5470 w 87133"/>
              <a:gd name="connsiteY7" fmla="*/ 321138 h 676504"/>
              <a:gd name="connsiteX8" fmla="*/ 21799 w 87133"/>
              <a:gd name="connsiteY8" fmla="*/ 9 h 6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3" h="676504">
                <a:moveTo>
                  <a:pt x="21799" y="9"/>
                </a:moveTo>
                <a:cubicBezTo>
                  <a:pt x="20892" y="-1805"/>
                  <a:pt x="-880" y="267616"/>
                  <a:pt x="27" y="310252"/>
                </a:cubicBezTo>
                <a:cubicBezTo>
                  <a:pt x="934" y="352888"/>
                  <a:pt x="19985" y="232237"/>
                  <a:pt x="27242" y="255823"/>
                </a:cubicBezTo>
                <a:cubicBezTo>
                  <a:pt x="34499" y="279409"/>
                  <a:pt x="34499" y="382823"/>
                  <a:pt x="43570" y="451766"/>
                </a:cubicBezTo>
                <a:cubicBezTo>
                  <a:pt x="52641" y="520709"/>
                  <a:pt x="75320" y="646802"/>
                  <a:pt x="81670" y="669481"/>
                </a:cubicBezTo>
                <a:cubicBezTo>
                  <a:pt x="88020" y="692160"/>
                  <a:pt x="89834" y="658595"/>
                  <a:pt x="81670" y="587838"/>
                </a:cubicBezTo>
                <a:cubicBezTo>
                  <a:pt x="73506" y="517081"/>
                  <a:pt x="45385" y="289388"/>
                  <a:pt x="32685" y="244938"/>
                </a:cubicBezTo>
                <a:cubicBezTo>
                  <a:pt x="19985" y="200488"/>
                  <a:pt x="3656" y="360145"/>
                  <a:pt x="5470" y="321138"/>
                </a:cubicBezTo>
                <a:cubicBezTo>
                  <a:pt x="7284" y="282131"/>
                  <a:pt x="22706" y="1823"/>
                  <a:pt x="2179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45DFD002-6646-2331-00AB-EFEAA0273850}"/>
              </a:ext>
            </a:extLst>
          </p:cNvPr>
          <p:cNvSpPr/>
          <p:nvPr/>
        </p:nvSpPr>
        <p:spPr>
          <a:xfrm>
            <a:off x="2019773" y="11223413"/>
            <a:ext cx="86463" cy="611782"/>
          </a:xfrm>
          <a:custGeom>
            <a:avLst/>
            <a:gdLst>
              <a:gd name="connsiteX0" fmla="*/ 86318 w 86463"/>
              <a:gd name="connsiteY0" fmla="*/ 269 h 611782"/>
              <a:gd name="connsiteX1" fmla="*/ 23597 w 86463"/>
              <a:gd name="connsiteY1" fmla="*/ 138915 h 611782"/>
              <a:gd name="connsiteX2" fmla="*/ 13694 w 86463"/>
              <a:gd name="connsiteY2" fmla="*/ 284162 h 611782"/>
              <a:gd name="connsiteX3" fmla="*/ 10393 w 86463"/>
              <a:gd name="connsiteY3" fmla="*/ 234646 h 611782"/>
              <a:gd name="connsiteX4" fmla="*/ 36802 w 86463"/>
              <a:gd name="connsiteY4" fmla="*/ 439313 h 611782"/>
              <a:gd name="connsiteX5" fmla="*/ 26898 w 86463"/>
              <a:gd name="connsiteY5" fmla="*/ 610970 h 611782"/>
              <a:gd name="connsiteX6" fmla="*/ 33501 w 86463"/>
              <a:gd name="connsiteY6" fmla="*/ 488830 h 611782"/>
              <a:gd name="connsiteX7" fmla="*/ 13694 w 86463"/>
              <a:gd name="connsiteY7" fmla="*/ 162022 h 611782"/>
              <a:gd name="connsiteX8" fmla="*/ 3791 w 86463"/>
              <a:gd name="connsiteY8" fmla="*/ 175227 h 611782"/>
              <a:gd name="connsiteX9" fmla="*/ 86318 w 86463"/>
              <a:gd name="connsiteY9" fmla="*/ 269 h 6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63" h="611782">
                <a:moveTo>
                  <a:pt x="86318" y="269"/>
                </a:moveTo>
                <a:cubicBezTo>
                  <a:pt x="89619" y="-5783"/>
                  <a:pt x="35701" y="91600"/>
                  <a:pt x="23597" y="138915"/>
                </a:cubicBezTo>
                <a:cubicBezTo>
                  <a:pt x="11493" y="186230"/>
                  <a:pt x="15895" y="268207"/>
                  <a:pt x="13694" y="284162"/>
                </a:cubicBezTo>
                <a:cubicBezTo>
                  <a:pt x="11493" y="300117"/>
                  <a:pt x="6542" y="208788"/>
                  <a:pt x="10393" y="234646"/>
                </a:cubicBezTo>
                <a:cubicBezTo>
                  <a:pt x="14244" y="260505"/>
                  <a:pt x="34051" y="376592"/>
                  <a:pt x="36802" y="439313"/>
                </a:cubicBezTo>
                <a:cubicBezTo>
                  <a:pt x="39553" y="502034"/>
                  <a:pt x="27448" y="602717"/>
                  <a:pt x="26898" y="610970"/>
                </a:cubicBezTo>
                <a:cubicBezTo>
                  <a:pt x="26348" y="619223"/>
                  <a:pt x="35702" y="563655"/>
                  <a:pt x="33501" y="488830"/>
                </a:cubicBezTo>
                <a:cubicBezTo>
                  <a:pt x="31300" y="414005"/>
                  <a:pt x="18646" y="214289"/>
                  <a:pt x="13694" y="162022"/>
                </a:cubicBezTo>
                <a:cubicBezTo>
                  <a:pt x="8742" y="109755"/>
                  <a:pt x="-7213" y="198334"/>
                  <a:pt x="3791" y="175227"/>
                </a:cubicBezTo>
                <a:cubicBezTo>
                  <a:pt x="14795" y="152120"/>
                  <a:pt x="83017" y="6321"/>
                  <a:pt x="8631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7DA6DB7-D184-1198-EE46-1E5718B513AB}"/>
              </a:ext>
            </a:extLst>
          </p:cNvPr>
          <p:cNvSpPr/>
          <p:nvPr/>
        </p:nvSpPr>
        <p:spPr>
          <a:xfrm>
            <a:off x="2696984" y="11497672"/>
            <a:ext cx="215216" cy="401818"/>
          </a:xfrm>
          <a:custGeom>
            <a:avLst/>
            <a:gdLst>
              <a:gd name="connsiteX0" fmla="*/ 1 w 215216"/>
              <a:gd name="connsiteY0" fmla="*/ 0 h 401818"/>
              <a:gd name="connsiteX1" fmla="*/ 148550 w 215216"/>
              <a:gd name="connsiteY1" fmla="*/ 227775 h 401818"/>
              <a:gd name="connsiteX2" fmla="*/ 171657 w 215216"/>
              <a:gd name="connsiteY2" fmla="*/ 303700 h 401818"/>
              <a:gd name="connsiteX3" fmla="*/ 171657 w 215216"/>
              <a:gd name="connsiteY3" fmla="*/ 277291 h 401818"/>
              <a:gd name="connsiteX4" fmla="*/ 204668 w 215216"/>
              <a:gd name="connsiteY4" fmla="*/ 399431 h 401818"/>
              <a:gd name="connsiteX5" fmla="*/ 211270 w 215216"/>
              <a:gd name="connsiteY5" fmla="*/ 346614 h 401818"/>
              <a:gd name="connsiteX6" fmla="*/ 148550 w 215216"/>
              <a:gd name="connsiteY6" fmla="*/ 207968 h 401818"/>
              <a:gd name="connsiteX7" fmla="*/ 151851 w 215216"/>
              <a:gd name="connsiteY7" fmla="*/ 227775 h 401818"/>
              <a:gd name="connsiteX8" fmla="*/ 1 w 215216"/>
              <a:gd name="connsiteY8" fmla="*/ 0 h 40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16" h="401818">
                <a:moveTo>
                  <a:pt x="1" y="0"/>
                </a:moveTo>
                <a:cubicBezTo>
                  <a:pt x="-549" y="0"/>
                  <a:pt x="119941" y="177158"/>
                  <a:pt x="148550" y="227775"/>
                </a:cubicBezTo>
                <a:cubicBezTo>
                  <a:pt x="177159" y="278392"/>
                  <a:pt x="167806" y="295447"/>
                  <a:pt x="171657" y="303700"/>
                </a:cubicBezTo>
                <a:cubicBezTo>
                  <a:pt x="175508" y="311953"/>
                  <a:pt x="166155" y="261336"/>
                  <a:pt x="171657" y="277291"/>
                </a:cubicBezTo>
                <a:cubicBezTo>
                  <a:pt x="177159" y="293246"/>
                  <a:pt x="198066" y="387877"/>
                  <a:pt x="204668" y="399431"/>
                </a:cubicBezTo>
                <a:cubicBezTo>
                  <a:pt x="211270" y="410985"/>
                  <a:pt x="220623" y="378524"/>
                  <a:pt x="211270" y="346614"/>
                </a:cubicBezTo>
                <a:cubicBezTo>
                  <a:pt x="201917" y="314704"/>
                  <a:pt x="148550" y="207968"/>
                  <a:pt x="148550" y="207968"/>
                </a:cubicBezTo>
                <a:cubicBezTo>
                  <a:pt x="138647" y="188162"/>
                  <a:pt x="172758" y="258585"/>
                  <a:pt x="151851" y="227775"/>
                </a:cubicBezTo>
                <a:cubicBezTo>
                  <a:pt x="130944" y="196965"/>
                  <a:pt x="551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356E270-14C3-10F4-3DF2-4FF5B49FE40F}"/>
              </a:ext>
            </a:extLst>
          </p:cNvPr>
          <p:cNvSpPr/>
          <p:nvPr/>
        </p:nvSpPr>
        <p:spPr>
          <a:xfrm>
            <a:off x="2720671" y="11721840"/>
            <a:ext cx="80118" cy="615950"/>
          </a:xfrm>
          <a:custGeom>
            <a:avLst/>
            <a:gdLst>
              <a:gd name="connsiteX0" fmla="*/ 42335 w 80118"/>
              <a:gd name="connsiteY0" fmla="*/ 306 h 615950"/>
              <a:gd name="connsiteX1" fmla="*/ 32432 w 80118"/>
              <a:gd name="connsiteY1" fmla="*/ 251188 h 615950"/>
              <a:gd name="connsiteX2" fmla="*/ 62142 w 80118"/>
              <a:gd name="connsiteY2" fmla="*/ 515275 h 615950"/>
              <a:gd name="connsiteX3" fmla="*/ 52239 w 80118"/>
              <a:gd name="connsiteY3" fmla="*/ 472361 h 615950"/>
              <a:gd name="connsiteX4" fmla="*/ 78647 w 80118"/>
              <a:gd name="connsiteY4" fmla="*/ 614307 h 615950"/>
              <a:gd name="connsiteX5" fmla="*/ 68744 w 80118"/>
              <a:gd name="connsiteY5" fmla="*/ 531780 h 615950"/>
              <a:gd name="connsiteX6" fmla="*/ 2723 w 80118"/>
              <a:gd name="connsiteY6" fmla="*/ 274296 h 615950"/>
              <a:gd name="connsiteX7" fmla="*/ 12626 w 80118"/>
              <a:gd name="connsiteY7" fmla="*/ 330414 h 615950"/>
              <a:gd name="connsiteX8" fmla="*/ 12626 w 80118"/>
              <a:gd name="connsiteY8" fmla="*/ 201672 h 615950"/>
              <a:gd name="connsiteX9" fmla="*/ 42335 w 80118"/>
              <a:gd name="connsiteY9" fmla="*/ 306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18" h="615950">
                <a:moveTo>
                  <a:pt x="42335" y="306"/>
                </a:moveTo>
                <a:cubicBezTo>
                  <a:pt x="45636" y="8559"/>
                  <a:pt x="29131" y="165360"/>
                  <a:pt x="32432" y="251188"/>
                </a:cubicBezTo>
                <a:cubicBezTo>
                  <a:pt x="35733" y="337016"/>
                  <a:pt x="58841" y="478413"/>
                  <a:pt x="62142" y="515275"/>
                </a:cubicBezTo>
                <a:cubicBezTo>
                  <a:pt x="65443" y="552137"/>
                  <a:pt x="49488" y="455856"/>
                  <a:pt x="52239" y="472361"/>
                </a:cubicBezTo>
                <a:cubicBezTo>
                  <a:pt x="54990" y="488866"/>
                  <a:pt x="75896" y="604404"/>
                  <a:pt x="78647" y="614307"/>
                </a:cubicBezTo>
                <a:cubicBezTo>
                  <a:pt x="81398" y="624210"/>
                  <a:pt x="81398" y="588448"/>
                  <a:pt x="68744" y="531780"/>
                </a:cubicBezTo>
                <a:cubicBezTo>
                  <a:pt x="56090" y="475112"/>
                  <a:pt x="12076" y="307857"/>
                  <a:pt x="2723" y="274296"/>
                </a:cubicBezTo>
                <a:cubicBezTo>
                  <a:pt x="-6630" y="240735"/>
                  <a:pt x="10976" y="342518"/>
                  <a:pt x="12626" y="330414"/>
                </a:cubicBezTo>
                <a:cubicBezTo>
                  <a:pt x="14276" y="318310"/>
                  <a:pt x="9325" y="250638"/>
                  <a:pt x="12626" y="201672"/>
                </a:cubicBezTo>
                <a:cubicBezTo>
                  <a:pt x="15927" y="152706"/>
                  <a:pt x="39034" y="-7947"/>
                  <a:pt x="4233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CFB92FA-FB49-BA19-BDC1-243E4E4CE773}"/>
              </a:ext>
            </a:extLst>
          </p:cNvPr>
          <p:cNvSpPr/>
          <p:nvPr/>
        </p:nvSpPr>
        <p:spPr>
          <a:xfrm>
            <a:off x="1959271" y="11780665"/>
            <a:ext cx="107319" cy="175745"/>
          </a:xfrm>
          <a:custGeom>
            <a:avLst/>
            <a:gdLst>
              <a:gd name="connsiteX0" fmla="*/ 107207 w 107319"/>
              <a:gd name="connsiteY0" fmla="*/ 900 h 175745"/>
              <a:gd name="connsiteX1" fmla="*/ 4873 w 107319"/>
              <a:gd name="connsiteY1" fmla="*/ 172557 h 175745"/>
              <a:gd name="connsiteX2" fmla="*/ 24680 w 107319"/>
              <a:gd name="connsiteY2" fmla="*/ 106535 h 175745"/>
              <a:gd name="connsiteX3" fmla="*/ 107207 w 107319"/>
              <a:gd name="connsiteY3" fmla="*/ 900 h 17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19" h="175745">
                <a:moveTo>
                  <a:pt x="107207" y="900"/>
                </a:moveTo>
                <a:cubicBezTo>
                  <a:pt x="103906" y="11904"/>
                  <a:pt x="18627" y="154951"/>
                  <a:pt x="4873" y="172557"/>
                </a:cubicBezTo>
                <a:cubicBezTo>
                  <a:pt x="-8881" y="190163"/>
                  <a:pt x="9275" y="130193"/>
                  <a:pt x="24680" y="106535"/>
                </a:cubicBezTo>
                <a:cubicBezTo>
                  <a:pt x="40085" y="82877"/>
                  <a:pt x="110508" y="-10104"/>
                  <a:pt x="1072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EBB8DCB-60A8-E37B-8CFE-012D64A47E89}"/>
              </a:ext>
            </a:extLst>
          </p:cNvPr>
          <p:cNvSpPr/>
          <p:nvPr/>
        </p:nvSpPr>
        <p:spPr>
          <a:xfrm>
            <a:off x="1823225" y="11962240"/>
            <a:ext cx="167339" cy="274923"/>
          </a:xfrm>
          <a:custGeom>
            <a:avLst/>
            <a:gdLst>
              <a:gd name="connsiteX0" fmla="*/ 167328 w 167339"/>
              <a:gd name="connsiteY0" fmla="*/ 885 h 274923"/>
              <a:gd name="connsiteX1" fmla="*/ 64994 w 167339"/>
              <a:gd name="connsiteY1" fmla="*/ 175842 h 274923"/>
              <a:gd name="connsiteX2" fmla="*/ 91403 w 167339"/>
              <a:gd name="connsiteY2" fmla="*/ 116423 h 274923"/>
              <a:gd name="connsiteX3" fmla="*/ 2274 w 167339"/>
              <a:gd name="connsiteY3" fmla="*/ 271574 h 274923"/>
              <a:gd name="connsiteX4" fmla="*/ 31984 w 167339"/>
              <a:gd name="connsiteY4" fmla="*/ 212154 h 274923"/>
              <a:gd name="connsiteX5" fmla="*/ 91403 w 167339"/>
              <a:gd name="connsiteY5" fmla="*/ 86713 h 274923"/>
              <a:gd name="connsiteX6" fmla="*/ 71597 w 167339"/>
              <a:gd name="connsiteY6" fmla="*/ 106520 h 274923"/>
              <a:gd name="connsiteX7" fmla="*/ 167328 w 167339"/>
              <a:gd name="connsiteY7" fmla="*/ 885 h 27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339" h="274923">
                <a:moveTo>
                  <a:pt x="167328" y="885"/>
                </a:moveTo>
                <a:cubicBezTo>
                  <a:pt x="166228" y="12439"/>
                  <a:pt x="77648" y="156586"/>
                  <a:pt x="64994" y="175842"/>
                </a:cubicBezTo>
                <a:cubicBezTo>
                  <a:pt x="52340" y="195098"/>
                  <a:pt x="101856" y="100468"/>
                  <a:pt x="91403" y="116423"/>
                </a:cubicBezTo>
                <a:cubicBezTo>
                  <a:pt x="80950" y="132378"/>
                  <a:pt x="12177" y="255619"/>
                  <a:pt x="2274" y="271574"/>
                </a:cubicBezTo>
                <a:cubicBezTo>
                  <a:pt x="-7629" y="287529"/>
                  <a:pt x="17129" y="242964"/>
                  <a:pt x="31984" y="212154"/>
                </a:cubicBezTo>
                <a:cubicBezTo>
                  <a:pt x="46839" y="181344"/>
                  <a:pt x="91403" y="86713"/>
                  <a:pt x="91403" y="86713"/>
                </a:cubicBezTo>
                <a:cubicBezTo>
                  <a:pt x="98005" y="69107"/>
                  <a:pt x="53441" y="118624"/>
                  <a:pt x="71597" y="106520"/>
                </a:cubicBezTo>
                <a:cubicBezTo>
                  <a:pt x="89753" y="94416"/>
                  <a:pt x="168428" y="-10669"/>
                  <a:pt x="167328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B856AED0-501E-1B2E-5D4A-244AB8A79F8D}"/>
              </a:ext>
            </a:extLst>
          </p:cNvPr>
          <p:cNvSpPr/>
          <p:nvPr/>
        </p:nvSpPr>
        <p:spPr>
          <a:xfrm>
            <a:off x="1845148" y="12245819"/>
            <a:ext cx="36879" cy="418699"/>
          </a:xfrm>
          <a:custGeom>
            <a:avLst/>
            <a:gdLst>
              <a:gd name="connsiteX0" fmla="*/ 157 w 36879"/>
              <a:gd name="connsiteY0" fmla="*/ 1199 h 418699"/>
              <a:gd name="connsiteX1" fmla="*/ 36469 w 36879"/>
              <a:gd name="connsiteY1" fmla="*/ 301598 h 418699"/>
              <a:gd name="connsiteX2" fmla="*/ 19964 w 36879"/>
              <a:gd name="connsiteY2" fmla="*/ 417136 h 418699"/>
              <a:gd name="connsiteX3" fmla="*/ 23265 w 36879"/>
              <a:gd name="connsiteY3" fmla="*/ 351114 h 418699"/>
              <a:gd name="connsiteX4" fmla="*/ 6760 w 36879"/>
              <a:gd name="connsiteY4" fmla="*/ 120038 h 418699"/>
              <a:gd name="connsiteX5" fmla="*/ 23265 w 36879"/>
              <a:gd name="connsiteY5" fmla="*/ 192662 h 418699"/>
              <a:gd name="connsiteX6" fmla="*/ 157 w 36879"/>
              <a:gd name="connsiteY6" fmla="*/ 1199 h 41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79" h="418699">
                <a:moveTo>
                  <a:pt x="157" y="1199"/>
                </a:moveTo>
                <a:cubicBezTo>
                  <a:pt x="2358" y="19355"/>
                  <a:pt x="33168" y="232275"/>
                  <a:pt x="36469" y="301598"/>
                </a:cubicBezTo>
                <a:cubicBezTo>
                  <a:pt x="39770" y="370921"/>
                  <a:pt x="22165" y="408883"/>
                  <a:pt x="19964" y="417136"/>
                </a:cubicBezTo>
                <a:cubicBezTo>
                  <a:pt x="17763" y="425389"/>
                  <a:pt x="25466" y="400630"/>
                  <a:pt x="23265" y="351114"/>
                </a:cubicBezTo>
                <a:cubicBezTo>
                  <a:pt x="21064" y="301598"/>
                  <a:pt x="6760" y="146447"/>
                  <a:pt x="6760" y="120038"/>
                </a:cubicBezTo>
                <a:cubicBezTo>
                  <a:pt x="6760" y="93629"/>
                  <a:pt x="27116" y="208617"/>
                  <a:pt x="23265" y="192662"/>
                </a:cubicBezTo>
                <a:cubicBezTo>
                  <a:pt x="19414" y="176707"/>
                  <a:pt x="-2044" y="-16957"/>
                  <a:pt x="157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2C45ECA-3917-F914-C060-F46F624DE077}"/>
              </a:ext>
            </a:extLst>
          </p:cNvPr>
          <p:cNvSpPr/>
          <p:nvPr/>
        </p:nvSpPr>
        <p:spPr>
          <a:xfrm>
            <a:off x="1889063" y="12672441"/>
            <a:ext cx="42104" cy="125506"/>
          </a:xfrm>
          <a:custGeom>
            <a:avLst/>
            <a:gdLst>
              <a:gd name="connsiteX0" fmla="*/ 2458 w 42104"/>
              <a:gd name="connsiteY0" fmla="*/ 417 h 125506"/>
              <a:gd name="connsiteX1" fmla="*/ 42071 w 42104"/>
              <a:gd name="connsiteY1" fmla="*/ 122557 h 125506"/>
              <a:gd name="connsiteX2" fmla="*/ 9060 w 42104"/>
              <a:gd name="connsiteY2" fmla="*/ 82944 h 125506"/>
              <a:gd name="connsiteX3" fmla="*/ 2458 w 42104"/>
              <a:gd name="connsiteY3" fmla="*/ 417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4" h="125506">
                <a:moveTo>
                  <a:pt x="2458" y="417"/>
                </a:moveTo>
                <a:cubicBezTo>
                  <a:pt x="7960" y="7019"/>
                  <a:pt x="40971" y="108803"/>
                  <a:pt x="42071" y="122557"/>
                </a:cubicBezTo>
                <a:cubicBezTo>
                  <a:pt x="43171" y="136311"/>
                  <a:pt x="16763" y="98349"/>
                  <a:pt x="9060" y="82944"/>
                </a:cubicBezTo>
                <a:cubicBezTo>
                  <a:pt x="1357" y="67539"/>
                  <a:pt x="-3044" y="-6185"/>
                  <a:pt x="2458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A185DAD-8BA9-479D-CA98-AB9483E5C682}"/>
              </a:ext>
            </a:extLst>
          </p:cNvPr>
          <p:cNvSpPr/>
          <p:nvPr/>
        </p:nvSpPr>
        <p:spPr>
          <a:xfrm>
            <a:off x="1950446" y="12202691"/>
            <a:ext cx="78303" cy="179229"/>
          </a:xfrm>
          <a:custGeom>
            <a:avLst/>
            <a:gdLst>
              <a:gd name="connsiteX0" fmla="*/ 3795 w 78303"/>
              <a:gd name="connsiteY0" fmla="*/ 1413 h 179229"/>
              <a:gd name="connsiteX1" fmla="*/ 76419 w 78303"/>
              <a:gd name="connsiteY1" fmla="*/ 173069 h 179229"/>
              <a:gd name="connsiteX2" fmla="*/ 53311 w 78303"/>
              <a:gd name="connsiteY2" fmla="*/ 136757 h 179229"/>
              <a:gd name="connsiteX3" fmla="*/ 13698 w 78303"/>
              <a:gd name="connsiteY3" fmla="*/ 93843 h 179229"/>
              <a:gd name="connsiteX4" fmla="*/ 3795 w 78303"/>
              <a:gd name="connsiteY4" fmla="*/ 1413 h 17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03" h="179229">
                <a:moveTo>
                  <a:pt x="3795" y="1413"/>
                </a:moveTo>
                <a:cubicBezTo>
                  <a:pt x="14248" y="14617"/>
                  <a:pt x="68166" y="150512"/>
                  <a:pt x="76419" y="173069"/>
                </a:cubicBezTo>
                <a:cubicBezTo>
                  <a:pt x="84672" y="195626"/>
                  <a:pt x="63764" y="149961"/>
                  <a:pt x="53311" y="136757"/>
                </a:cubicBezTo>
                <a:cubicBezTo>
                  <a:pt x="42858" y="123553"/>
                  <a:pt x="20300" y="116400"/>
                  <a:pt x="13698" y="93843"/>
                </a:cubicBezTo>
                <a:cubicBezTo>
                  <a:pt x="7096" y="71286"/>
                  <a:pt x="-6658" y="-11791"/>
                  <a:pt x="3795" y="1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E85AEFD-6256-1D6B-D451-212BE03E12E4}"/>
              </a:ext>
            </a:extLst>
          </p:cNvPr>
          <p:cNvSpPr/>
          <p:nvPr/>
        </p:nvSpPr>
        <p:spPr>
          <a:xfrm>
            <a:off x="2000907" y="12372405"/>
            <a:ext cx="239302" cy="217944"/>
          </a:xfrm>
          <a:custGeom>
            <a:avLst/>
            <a:gdLst>
              <a:gd name="connsiteX0" fmla="*/ 22657 w 239302"/>
              <a:gd name="connsiteY0" fmla="*/ 217926 h 217944"/>
              <a:gd name="connsiteX1" fmla="*/ 12754 w 239302"/>
              <a:gd name="connsiteY1" fmla="*/ 79280 h 217944"/>
              <a:gd name="connsiteX2" fmla="*/ 101883 w 239302"/>
              <a:gd name="connsiteY2" fmla="*/ 36366 h 217944"/>
              <a:gd name="connsiteX3" fmla="*/ 42463 w 239302"/>
              <a:gd name="connsiteY3" fmla="*/ 26463 h 217944"/>
              <a:gd name="connsiteX4" fmla="*/ 184410 w 239302"/>
              <a:gd name="connsiteY4" fmla="*/ 9957 h 217944"/>
              <a:gd name="connsiteX5" fmla="*/ 237227 w 239302"/>
              <a:gd name="connsiteY5" fmla="*/ 16560 h 217944"/>
              <a:gd name="connsiteX6" fmla="*/ 121689 w 239302"/>
              <a:gd name="connsiteY6" fmla="*/ 54 h 217944"/>
              <a:gd name="connsiteX7" fmla="*/ 32560 w 239302"/>
              <a:gd name="connsiteY7" fmla="*/ 23162 h 217944"/>
              <a:gd name="connsiteX8" fmla="*/ 35861 w 239302"/>
              <a:gd name="connsiteY8" fmla="*/ 46269 h 217944"/>
              <a:gd name="connsiteX9" fmla="*/ 78775 w 239302"/>
              <a:gd name="connsiteY9" fmla="*/ 42968 h 217944"/>
              <a:gd name="connsiteX10" fmla="*/ 2850 w 239302"/>
              <a:gd name="connsiteY10" fmla="*/ 69377 h 217944"/>
              <a:gd name="connsiteX11" fmla="*/ 22657 w 239302"/>
              <a:gd name="connsiteY11" fmla="*/ 217926 h 2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302" h="217944">
                <a:moveTo>
                  <a:pt x="22657" y="217926"/>
                </a:moveTo>
                <a:cubicBezTo>
                  <a:pt x="24308" y="219576"/>
                  <a:pt x="-450" y="109540"/>
                  <a:pt x="12754" y="79280"/>
                </a:cubicBezTo>
                <a:cubicBezTo>
                  <a:pt x="25958" y="49020"/>
                  <a:pt x="96932" y="45169"/>
                  <a:pt x="101883" y="36366"/>
                </a:cubicBezTo>
                <a:cubicBezTo>
                  <a:pt x="106834" y="27563"/>
                  <a:pt x="28709" y="30864"/>
                  <a:pt x="42463" y="26463"/>
                </a:cubicBezTo>
                <a:cubicBezTo>
                  <a:pt x="56218" y="22061"/>
                  <a:pt x="151949" y="11607"/>
                  <a:pt x="184410" y="9957"/>
                </a:cubicBezTo>
                <a:cubicBezTo>
                  <a:pt x="216871" y="8307"/>
                  <a:pt x="247681" y="18211"/>
                  <a:pt x="237227" y="16560"/>
                </a:cubicBezTo>
                <a:cubicBezTo>
                  <a:pt x="226773" y="14909"/>
                  <a:pt x="155800" y="-1046"/>
                  <a:pt x="121689" y="54"/>
                </a:cubicBezTo>
                <a:cubicBezTo>
                  <a:pt x="87578" y="1154"/>
                  <a:pt x="46865" y="15460"/>
                  <a:pt x="32560" y="23162"/>
                </a:cubicBezTo>
                <a:cubicBezTo>
                  <a:pt x="18255" y="30864"/>
                  <a:pt x="28159" y="42968"/>
                  <a:pt x="35861" y="46269"/>
                </a:cubicBezTo>
                <a:cubicBezTo>
                  <a:pt x="43563" y="49570"/>
                  <a:pt x="84277" y="39117"/>
                  <a:pt x="78775" y="42968"/>
                </a:cubicBezTo>
                <a:cubicBezTo>
                  <a:pt x="73273" y="46819"/>
                  <a:pt x="14954" y="45719"/>
                  <a:pt x="2850" y="69377"/>
                </a:cubicBezTo>
                <a:cubicBezTo>
                  <a:pt x="-9254" y="93035"/>
                  <a:pt x="21006" y="216276"/>
                  <a:pt x="22657" y="217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FF88F6D-30D5-2E8E-8770-C5ADD6FDF854}"/>
              </a:ext>
            </a:extLst>
          </p:cNvPr>
          <p:cNvSpPr/>
          <p:nvPr/>
        </p:nvSpPr>
        <p:spPr>
          <a:xfrm>
            <a:off x="1954084" y="12321754"/>
            <a:ext cx="328345" cy="304025"/>
          </a:xfrm>
          <a:custGeom>
            <a:avLst/>
            <a:gdLst>
              <a:gd name="connsiteX0" fmla="*/ 82684 w 328345"/>
              <a:gd name="connsiteY0" fmla="*/ 301588 h 304025"/>
              <a:gd name="connsiteX1" fmla="*/ 10060 w 328345"/>
              <a:gd name="connsiteY1" fmla="*/ 136533 h 304025"/>
              <a:gd name="connsiteX2" fmla="*/ 6759 w 328345"/>
              <a:gd name="connsiteY2" fmla="*/ 146437 h 304025"/>
              <a:gd name="connsiteX3" fmla="*/ 23265 w 328345"/>
              <a:gd name="connsiteY3" fmla="*/ 44103 h 304025"/>
              <a:gd name="connsiteX4" fmla="*/ 36469 w 328345"/>
              <a:gd name="connsiteY4" fmla="*/ 80415 h 304025"/>
              <a:gd name="connsiteX5" fmla="*/ 112394 w 328345"/>
              <a:gd name="connsiteY5" fmla="*/ 20995 h 304025"/>
              <a:gd name="connsiteX6" fmla="*/ 152007 w 328345"/>
              <a:gd name="connsiteY6" fmla="*/ 14393 h 304025"/>
              <a:gd name="connsiteX7" fmla="*/ 326964 w 328345"/>
              <a:gd name="connsiteY7" fmla="*/ 63910 h 304025"/>
              <a:gd name="connsiteX8" fmla="*/ 227932 w 328345"/>
              <a:gd name="connsiteY8" fmla="*/ 27598 h 304025"/>
              <a:gd name="connsiteX9" fmla="*/ 122297 w 328345"/>
              <a:gd name="connsiteY9" fmla="*/ 1189 h 304025"/>
              <a:gd name="connsiteX10" fmla="*/ 59577 w 328345"/>
              <a:gd name="connsiteY10" fmla="*/ 67211 h 304025"/>
              <a:gd name="connsiteX11" fmla="*/ 157 w 328345"/>
              <a:gd name="connsiteY11" fmla="*/ 126630 h 304025"/>
              <a:gd name="connsiteX12" fmla="*/ 43071 w 328345"/>
              <a:gd name="connsiteY12" fmla="*/ 228964 h 304025"/>
              <a:gd name="connsiteX13" fmla="*/ 82684 w 328345"/>
              <a:gd name="connsiteY13" fmla="*/ 301588 h 3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345" h="304025">
                <a:moveTo>
                  <a:pt x="82684" y="301588"/>
                </a:moveTo>
                <a:cubicBezTo>
                  <a:pt x="77182" y="286183"/>
                  <a:pt x="10060" y="136533"/>
                  <a:pt x="10060" y="136533"/>
                </a:cubicBezTo>
                <a:cubicBezTo>
                  <a:pt x="-2594" y="110675"/>
                  <a:pt x="4558" y="161842"/>
                  <a:pt x="6759" y="146437"/>
                </a:cubicBezTo>
                <a:cubicBezTo>
                  <a:pt x="8960" y="131032"/>
                  <a:pt x="18313" y="55107"/>
                  <a:pt x="23265" y="44103"/>
                </a:cubicBezTo>
                <a:cubicBezTo>
                  <a:pt x="28217" y="33099"/>
                  <a:pt x="21614" y="84266"/>
                  <a:pt x="36469" y="80415"/>
                </a:cubicBezTo>
                <a:cubicBezTo>
                  <a:pt x="51324" y="76564"/>
                  <a:pt x="93138" y="31999"/>
                  <a:pt x="112394" y="20995"/>
                </a:cubicBezTo>
                <a:cubicBezTo>
                  <a:pt x="131650" y="9991"/>
                  <a:pt x="116245" y="7241"/>
                  <a:pt x="152007" y="14393"/>
                </a:cubicBezTo>
                <a:cubicBezTo>
                  <a:pt x="187769" y="21545"/>
                  <a:pt x="314310" y="61709"/>
                  <a:pt x="326964" y="63910"/>
                </a:cubicBezTo>
                <a:cubicBezTo>
                  <a:pt x="339618" y="66111"/>
                  <a:pt x="262043" y="38051"/>
                  <a:pt x="227932" y="27598"/>
                </a:cubicBezTo>
                <a:cubicBezTo>
                  <a:pt x="193821" y="17145"/>
                  <a:pt x="150356" y="-5413"/>
                  <a:pt x="122297" y="1189"/>
                </a:cubicBezTo>
                <a:cubicBezTo>
                  <a:pt x="94238" y="7791"/>
                  <a:pt x="79934" y="46304"/>
                  <a:pt x="59577" y="67211"/>
                </a:cubicBezTo>
                <a:cubicBezTo>
                  <a:pt x="39220" y="88118"/>
                  <a:pt x="2908" y="99671"/>
                  <a:pt x="157" y="126630"/>
                </a:cubicBezTo>
                <a:cubicBezTo>
                  <a:pt x="-2594" y="153589"/>
                  <a:pt x="31517" y="202555"/>
                  <a:pt x="43071" y="228964"/>
                </a:cubicBezTo>
                <a:cubicBezTo>
                  <a:pt x="54625" y="255373"/>
                  <a:pt x="88186" y="316993"/>
                  <a:pt x="82684" y="30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782B89-D501-150A-6A2B-BD2E99142AF8}"/>
              </a:ext>
            </a:extLst>
          </p:cNvPr>
          <p:cNvSpPr/>
          <p:nvPr/>
        </p:nvSpPr>
        <p:spPr>
          <a:xfrm>
            <a:off x="2061592" y="12634426"/>
            <a:ext cx="155020" cy="172013"/>
          </a:xfrm>
          <a:custGeom>
            <a:avLst/>
            <a:gdLst>
              <a:gd name="connsiteX0" fmla="*/ 1585 w 155020"/>
              <a:gd name="connsiteY0" fmla="*/ 2120 h 172013"/>
              <a:gd name="connsiteX1" fmla="*/ 153435 w 155020"/>
              <a:gd name="connsiteY1" fmla="*/ 170475 h 172013"/>
              <a:gd name="connsiteX2" fmla="*/ 77510 w 155020"/>
              <a:gd name="connsiteY2" fmla="*/ 81346 h 172013"/>
              <a:gd name="connsiteX3" fmla="*/ 1585 w 155020"/>
              <a:gd name="connsiteY3" fmla="*/ 2120 h 17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20" h="172013">
                <a:moveTo>
                  <a:pt x="1585" y="2120"/>
                </a:moveTo>
                <a:cubicBezTo>
                  <a:pt x="14239" y="16975"/>
                  <a:pt x="140781" y="157271"/>
                  <a:pt x="153435" y="170475"/>
                </a:cubicBezTo>
                <a:cubicBezTo>
                  <a:pt x="166089" y="183679"/>
                  <a:pt x="99517" y="108305"/>
                  <a:pt x="77510" y="81346"/>
                </a:cubicBezTo>
                <a:cubicBezTo>
                  <a:pt x="55503" y="54387"/>
                  <a:pt x="-11069" y="-12735"/>
                  <a:pt x="1585" y="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E45B90E-3CFE-673D-5D62-A660CBE2B2D4}"/>
              </a:ext>
            </a:extLst>
          </p:cNvPr>
          <p:cNvSpPr/>
          <p:nvPr/>
        </p:nvSpPr>
        <p:spPr>
          <a:xfrm>
            <a:off x="2185514" y="12397520"/>
            <a:ext cx="198216" cy="305760"/>
          </a:xfrm>
          <a:custGeom>
            <a:avLst/>
            <a:gdLst>
              <a:gd name="connsiteX0" fmla="*/ 3104 w 198216"/>
              <a:gd name="connsiteY0" fmla="*/ 1348 h 305760"/>
              <a:gd name="connsiteX1" fmla="*/ 42717 w 198216"/>
              <a:gd name="connsiteY1" fmla="*/ 120187 h 305760"/>
              <a:gd name="connsiteX2" fmla="*/ 118642 w 198216"/>
              <a:gd name="connsiteY2" fmla="*/ 219219 h 305760"/>
              <a:gd name="connsiteX3" fmla="*/ 92233 w 198216"/>
              <a:gd name="connsiteY3" fmla="*/ 192811 h 305760"/>
              <a:gd name="connsiteX4" fmla="*/ 197868 w 198216"/>
              <a:gd name="connsiteY4" fmla="*/ 305048 h 305760"/>
              <a:gd name="connsiteX5" fmla="*/ 121943 w 198216"/>
              <a:gd name="connsiteY5" fmla="*/ 235725 h 305760"/>
              <a:gd name="connsiteX6" fmla="*/ 6405 w 198216"/>
              <a:gd name="connsiteY6" fmla="*/ 136692 h 305760"/>
              <a:gd name="connsiteX7" fmla="*/ 69126 w 198216"/>
              <a:gd name="connsiteY7" fmla="*/ 163101 h 305760"/>
              <a:gd name="connsiteX8" fmla="*/ 13007 w 198216"/>
              <a:gd name="connsiteY8" fmla="*/ 64068 h 305760"/>
              <a:gd name="connsiteX9" fmla="*/ 3104 w 198216"/>
              <a:gd name="connsiteY9" fmla="*/ 1348 h 3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216" h="305760">
                <a:moveTo>
                  <a:pt x="3104" y="1348"/>
                </a:moveTo>
                <a:cubicBezTo>
                  <a:pt x="8056" y="10701"/>
                  <a:pt x="23461" y="83875"/>
                  <a:pt x="42717" y="120187"/>
                </a:cubicBezTo>
                <a:cubicBezTo>
                  <a:pt x="61973" y="156499"/>
                  <a:pt x="110389" y="207115"/>
                  <a:pt x="118642" y="219219"/>
                </a:cubicBezTo>
                <a:cubicBezTo>
                  <a:pt x="126895" y="231323"/>
                  <a:pt x="79029" y="178506"/>
                  <a:pt x="92233" y="192811"/>
                </a:cubicBezTo>
                <a:cubicBezTo>
                  <a:pt x="105437" y="207116"/>
                  <a:pt x="192916" y="297896"/>
                  <a:pt x="197868" y="305048"/>
                </a:cubicBezTo>
                <a:cubicBezTo>
                  <a:pt x="202820" y="312200"/>
                  <a:pt x="153854" y="263784"/>
                  <a:pt x="121943" y="235725"/>
                </a:cubicBezTo>
                <a:cubicBezTo>
                  <a:pt x="90032" y="207666"/>
                  <a:pt x="15208" y="148796"/>
                  <a:pt x="6405" y="136692"/>
                </a:cubicBezTo>
                <a:cubicBezTo>
                  <a:pt x="-2398" y="124588"/>
                  <a:pt x="68026" y="175205"/>
                  <a:pt x="69126" y="163101"/>
                </a:cubicBezTo>
                <a:cubicBezTo>
                  <a:pt x="70226" y="150997"/>
                  <a:pt x="28412" y="94878"/>
                  <a:pt x="13007" y="64068"/>
                </a:cubicBezTo>
                <a:cubicBezTo>
                  <a:pt x="-2398" y="33258"/>
                  <a:pt x="-1848" y="-8005"/>
                  <a:pt x="3104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273AEF6-188C-6741-C108-72FD85718461}"/>
              </a:ext>
            </a:extLst>
          </p:cNvPr>
          <p:cNvSpPr/>
          <p:nvPr/>
        </p:nvSpPr>
        <p:spPr>
          <a:xfrm>
            <a:off x="2076379" y="12408762"/>
            <a:ext cx="117349" cy="142476"/>
          </a:xfrm>
          <a:custGeom>
            <a:avLst/>
            <a:gdLst>
              <a:gd name="connsiteX0" fmla="*/ 115540 w 117349"/>
              <a:gd name="connsiteY0" fmla="*/ 9 h 142476"/>
              <a:gd name="connsiteX1" fmla="*/ 112239 w 117349"/>
              <a:gd name="connsiteY1" fmla="*/ 112246 h 142476"/>
              <a:gd name="connsiteX2" fmla="*/ 95734 w 117349"/>
              <a:gd name="connsiteY2" fmla="*/ 128751 h 142476"/>
              <a:gd name="connsiteX3" fmla="*/ 2 w 117349"/>
              <a:gd name="connsiteY3" fmla="*/ 141956 h 142476"/>
              <a:gd name="connsiteX4" fmla="*/ 99035 w 117349"/>
              <a:gd name="connsiteY4" fmla="*/ 135354 h 142476"/>
              <a:gd name="connsiteX5" fmla="*/ 99035 w 117349"/>
              <a:gd name="connsiteY5" fmla="*/ 95741 h 142476"/>
              <a:gd name="connsiteX6" fmla="*/ 79228 w 117349"/>
              <a:gd name="connsiteY6" fmla="*/ 105644 h 142476"/>
              <a:gd name="connsiteX7" fmla="*/ 115540 w 117349"/>
              <a:gd name="connsiteY7" fmla="*/ 9 h 14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49" h="142476">
                <a:moveTo>
                  <a:pt x="115540" y="9"/>
                </a:moveTo>
                <a:cubicBezTo>
                  <a:pt x="121042" y="1109"/>
                  <a:pt x="112239" y="112246"/>
                  <a:pt x="112239" y="112246"/>
                </a:cubicBezTo>
                <a:cubicBezTo>
                  <a:pt x="108938" y="133703"/>
                  <a:pt x="114440" y="123799"/>
                  <a:pt x="95734" y="128751"/>
                </a:cubicBezTo>
                <a:cubicBezTo>
                  <a:pt x="77028" y="133703"/>
                  <a:pt x="-548" y="140856"/>
                  <a:pt x="2" y="141956"/>
                </a:cubicBezTo>
                <a:cubicBezTo>
                  <a:pt x="552" y="143056"/>
                  <a:pt x="82530" y="143056"/>
                  <a:pt x="99035" y="135354"/>
                </a:cubicBezTo>
                <a:cubicBezTo>
                  <a:pt x="115540" y="127652"/>
                  <a:pt x="102336" y="100693"/>
                  <a:pt x="99035" y="95741"/>
                </a:cubicBezTo>
                <a:cubicBezTo>
                  <a:pt x="95734" y="90789"/>
                  <a:pt x="77027" y="116648"/>
                  <a:pt x="79228" y="105644"/>
                </a:cubicBezTo>
                <a:cubicBezTo>
                  <a:pt x="81429" y="94640"/>
                  <a:pt x="110038" y="-1091"/>
                  <a:pt x="1155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DF00EFF4-4456-5B14-CB1A-CB006A1487D4}"/>
              </a:ext>
            </a:extLst>
          </p:cNvPr>
          <p:cNvSpPr/>
          <p:nvPr/>
        </p:nvSpPr>
        <p:spPr>
          <a:xfrm>
            <a:off x="2252235" y="12411997"/>
            <a:ext cx="275656" cy="380923"/>
          </a:xfrm>
          <a:custGeom>
            <a:avLst/>
            <a:gdLst>
              <a:gd name="connsiteX0" fmla="*/ 2405 w 275656"/>
              <a:gd name="connsiteY0" fmla="*/ 75 h 380923"/>
              <a:gd name="connsiteX1" fmla="*/ 15609 w 275656"/>
              <a:gd name="connsiteY1" fmla="*/ 142022 h 380923"/>
              <a:gd name="connsiteX2" fmla="*/ 124545 w 275656"/>
              <a:gd name="connsiteY2" fmla="*/ 237753 h 380923"/>
              <a:gd name="connsiteX3" fmla="*/ 108039 w 275656"/>
              <a:gd name="connsiteY3" fmla="*/ 204742 h 380923"/>
              <a:gd name="connsiteX4" fmla="*/ 269792 w 275656"/>
              <a:gd name="connsiteY4" fmla="*/ 369797 h 380923"/>
              <a:gd name="connsiteX5" fmla="*/ 220276 w 275656"/>
              <a:gd name="connsiteY5" fmla="*/ 343388 h 380923"/>
              <a:gd name="connsiteX6" fmla="*/ 32114 w 275656"/>
              <a:gd name="connsiteY6" fmla="*/ 161828 h 380923"/>
              <a:gd name="connsiteX7" fmla="*/ 2405 w 275656"/>
              <a:gd name="connsiteY7" fmla="*/ 75 h 38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656" h="380923">
                <a:moveTo>
                  <a:pt x="2405" y="75"/>
                </a:moveTo>
                <a:cubicBezTo>
                  <a:pt x="-346" y="-3226"/>
                  <a:pt x="-4748" y="102409"/>
                  <a:pt x="15609" y="142022"/>
                </a:cubicBezTo>
                <a:cubicBezTo>
                  <a:pt x="35966" y="181635"/>
                  <a:pt x="109140" y="227300"/>
                  <a:pt x="124545" y="237753"/>
                </a:cubicBezTo>
                <a:cubicBezTo>
                  <a:pt x="139950" y="248206"/>
                  <a:pt x="83831" y="182735"/>
                  <a:pt x="108039" y="204742"/>
                </a:cubicBezTo>
                <a:cubicBezTo>
                  <a:pt x="132247" y="226749"/>
                  <a:pt x="251086" y="346689"/>
                  <a:pt x="269792" y="369797"/>
                </a:cubicBezTo>
                <a:cubicBezTo>
                  <a:pt x="288498" y="392905"/>
                  <a:pt x="259889" y="378050"/>
                  <a:pt x="220276" y="343388"/>
                </a:cubicBezTo>
                <a:cubicBezTo>
                  <a:pt x="180663" y="308727"/>
                  <a:pt x="71177" y="219047"/>
                  <a:pt x="32114" y="161828"/>
                </a:cubicBezTo>
                <a:cubicBezTo>
                  <a:pt x="-6949" y="104609"/>
                  <a:pt x="5156" y="3376"/>
                  <a:pt x="240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4AB4EE6-EA9F-F440-CA4A-78813BF1509D}"/>
              </a:ext>
            </a:extLst>
          </p:cNvPr>
          <p:cNvSpPr/>
          <p:nvPr/>
        </p:nvSpPr>
        <p:spPr>
          <a:xfrm>
            <a:off x="2095875" y="12001929"/>
            <a:ext cx="120058" cy="288003"/>
          </a:xfrm>
          <a:custGeom>
            <a:avLst/>
            <a:gdLst>
              <a:gd name="connsiteX0" fmla="*/ 313 w 120058"/>
              <a:gd name="connsiteY0" fmla="*/ 809 h 288003"/>
              <a:gd name="connsiteX1" fmla="*/ 102646 w 120058"/>
              <a:gd name="connsiteY1" fmla="*/ 218680 h 288003"/>
              <a:gd name="connsiteX2" fmla="*/ 115851 w 120058"/>
              <a:gd name="connsiteY2" fmla="*/ 288003 h 288003"/>
              <a:gd name="connsiteX3" fmla="*/ 115851 w 120058"/>
              <a:gd name="connsiteY3" fmla="*/ 218680 h 288003"/>
              <a:gd name="connsiteX4" fmla="*/ 66334 w 120058"/>
              <a:gd name="connsiteY4" fmla="*/ 119648 h 288003"/>
              <a:gd name="connsiteX5" fmla="*/ 69635 w 120058"/>
              <a:gd name="connsiteY5" fmla="*/ 142755 h 288003"/>
              <a:gd name="connsiteX6" fmla="*/ 313 w 120058"/>
              <a:gd name="connsiteY6" fmla="*/ 809 h 28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58" h="288003">
                <a:moveTo>
                  <a:pt x="313" y="809"/>
                </a:moveTo>
                <a:cubicBezTo>
                  <a:pt x="5815" y="13463"/>
                  <a:pt x="83390" y="170814"/>
                  <a:pt x="102646" y="218680"/>
                </a:cubicBezTo>
                <a:cubicBezTo>
                  <a:pt x="121902" y="266546"/>
                  <a:pt x="113650" y="288003"/>
                  <a:pt x="115851" y="288003"/>
                </a:cubicBezTo>
                <a:cubicBezTo>
                  <a:pt x="118052" y="288003"/>
                  <a:pt x="124104" y="246739"/>
                  <a:pt x="115851" y="218680"/>
                </a:cubicBezTo>
                <a:cubicBezTo>
                  <a:pt x="107598" y="190621"/>
                  <a:pt x="74037" y="132302"/>
                  <a:pt x="66334" y="119648"/>
                </a:cubicBezTo>
                <a:cubicBezTo>
                  <a:pt x="58631" y="106994"/>
                  <a:pt x="75687" y="157610"/>
                  <a:pt x="69635" y="142755"/>
                </a:cubicBezTo>
                <a:cubicBezTo>
                  <a:pt x="63583" y="127900"/>
                  <a:pt x="-5189" y="-11845"/>
                  <a:pt x="313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DECCA819-EFED-8CC5-5993-21390AEC6CED}"/>
              </a:ext>
            </a:extLst>
          </p:cNvPr>
          <p:cNvSpPr/>
          <p:nvPr/>
        </p:nvSpPr>
        <p:spPr>
          <a:xfrm>
            <a:off x="2079442" y="11825581"/>
            <a:ext cx="357377" cy="230355"/>
          </a:xfrm>
          <a:custGeom>
            <a:avLst/>
            <a:gdLst>
              <a:gd name="connsiteX0" fmla="*/ 240 w 357377"/>
              <a:gd name="connsiteY0" fmla="*/ 150748 h 230355"/>
              <a:gd name="connsiteX1" fmla="*/ 79466 w 357377"/>
              <a:gd name="connsiteY1" fmla="*/ 45114 h 230355"/>
              <a:gd name="connsiteX2" fmla="*/ 66262 w 357377"/>
              <a:gd name="connsiteY2" fmla="*/ 61619 h 230355"/>
              <a:gd name="connsiteX3" fmla="*/ 92671 w 357377"/>
              <a:gd name="connsiteY3" fmla="*/ 12103 h 230355"/>
              <a:gd name="connsiteX4" fmla="*/ 254424 w 357377"/>
              <a:gd name="connsiteY4" fmla="*/ 45114 h 230355"/>
              <a:gd name="connsiteX5" fmla="*/ 237918 w 357377"/>
              <a:gd name="connsiteY5" fmla="*/ 45114 h 230355"/>
              <a:gd name="connsiteX6" fmla="*/ 303940 w 357377"/>
              <a:gd name="connsiteY6" fmla="*/ 68221 h 230355"/>
              <a:gd name="connsiteX7" fmla="*/ 343553 w 357377"/>
              <a:gd name="connsiteY7" fmla="*/ 130942 h 230355"/>
              <a:gd name="connsiteX8" fmla="*/ 350155 w 357377"/>
              <a:gd name="connsiteY8" fmla="*/ 173856 h 230355"/>
              <a:gd name="connsiteX9" fmla="*/ 356757 w 357377"/>
              <a:gd name="connsiteY9" fmla="*/ 229974 h 230355"/>
              <a:gd name="connsiteX10" fmla="*/ 333650 w 357377"/>
              <a:gd name="connsiteY10" fmla="*/ 144146 h 230355"/>
              <a:gd name="connsiteX11" fmla="*/ 313843 w 357377"/>
              <a:gd name="connsiteY11" fmla="*/ 97931 h 230355"/>
              <a:gd name="connsiteX12" fmla="*/ 161993 w 357377"/>
              <a:gd name="connsiteY12" fmla="*/ 8802 h 230355"/>
              <a:gd name="connsiteX13" fmla="*/ 165294 w 357377"/>
              <a:gd name="connsiteY13" fmla="*/ 8802 h 230355"/>
              <a:gd name="connsiteX14" fmla="*/ 109176 w 357377"/>
              <a:gd name="connsiteY14" fmla="*/ 8802 h 230355"/>
              <a:gd name="connsiteX15" fmla="*/ 240 w 357377"/>
              <a:gd name="connsiteY15" fmla="*/ 150748 h 23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377" h="230355">
                <a:moveTo>
                  <a:pt x="240" y="150748"/>
                </a:moveTo>
                <a:cubicBezTo>
                  <a:pt x="-4712" y="156800"/>
                  <a:pt x="68462" y="59969"/>
                  <a:pt x="79466" y="45114"/>
                </a:cubicBezTo>
                <a:cubicBezTo>
                  <a:pt x="90470" y="30259"/>
                  <a:pt x="64061" y="67121"/>
                  <a:pt x="66262" y="61619"/>
                </a:cubicBezTo>
                <a:cubicBezTo>
                  <a:pt x="68463" y="56117"/>
                  <a:pt x="61311" y="14854"/>
                  <a:pt x="92671" y="12103"/>
                </a:cubicBezTo>
                <a:cubicBezTo>
                  <a:pt x="124031" y="9352"/>
                  <a:pt x="230216" y="39612"/>
                  <a:pt x="254424" y="45114"/>
                </a:cubicBezTo>
                <a:cubicBezTo>
                  <a:pt x="278632" y="50616"/>
                  <a:pt x="229665" y="41263"/>
                  <a:pt x="237918" y="45114"/>
                </a:cubicBezTo>
                <a:cubicBezTo>
                  <a:pt x="246171" y="48965"/>
                  <a:pt x="286334" y="53916"/>
                  <a:pt x="303940" y="68221"/>
                </a:cubicBezTo>
                <a:cubicBezTo>
                  <a:pt x="321546" y="82526"/>
                  <a:pt x="335851" y="113336"/>
                  <a:pt x="343553" y="130942"/>
                </a:cubicBezTo>
                <a:cubicBezTo>
                  <a:pt x="351255" y="148548"/>
                  <a:pt x="347954" y="157351"/>
                  <a:pt x="350155" y="173856"/>
                </a:cubicBezTo>
                <a:cubicBezTo>
                  <a:pt x="352356" y="190361"/>
                  <a:pt x="359508" y="234926"/>
                  <a:pt x="356757" y="229974"/>
                </a:cubicBezTo>
                <a:cubicBezTo>
                  <a:pt x="354006" y="225022"/>
                  <a:pt x="340802" y="166153"/>
                  <a:pt x="333650" y="144146"/>
                </a:cubicBezTo>
                <a:cubicBezTo>
                  <a:pt x="326498" y="122139"/>
                  <a:pt x="342453" y="120488"/>
                  <a:pt x="313843" y="97931"/>
                </a:cubicBezTo>
                <a:cubicBezTo>
                  <a:pt x="285233" y="75374"/>
                  <a:pt x="161993" y="8802"/>
                  <a:pt x="161993" y="8802"/>
                </a:cubicBezTo>
                <a:cubicBezTo>
                  <a:pt x="137235" y="-6053"/>
                  <a:pt x="165294" y="8802"/>
                  <a:pt x="165294" y="8802"/>
                </a:cubicBezTo>
                <a:cubicBezTo>
                  <a:pt x="156491" y="8802"/>
                  <a:pt x="138335" y="-11004"/>
                  <a:pt x="109176" y="8802"/>
                </a:cubicBezTo>
                <a:cubicBezTo>
                  <a:pt x="80017" y="28608"/>
                  <a:pt x="5192" y="144696"/>
                  <a:pt x="240" y="150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EAD7D099-F445-6A48-5842-A87E9A547F93}"/>
              </a:ext>
            </a:extLst>
          </p:cNvPr>
          <p:cNvSpPr/>
          <p:nvPr/>
        </p:nvSpPr>
        <p:spPr>
          <a:xfrm>
            <a:off x="2505447" y="12379059"/>
            <a:ext cx="110916" cy="234784"/>
          </a:xfrm>
          <a:custGeom>
            <a:avLst/>
            <a:gdLst>
              <a:gd name="connsiteX0" fmla="*/ 75 w 110916"/>
              <a:gd name="connsiteY0" fmla="*/ 2 h 234784"/>
              <a:gd name="connsiteX1" fmla="*/ 89204 w 110916"/>
              <a:gd name="connsiteY1" fmla="*/ 115540 h 234784"/>
              <a:gd name="connsiteX2" fmla="*/ 109011 w 110916"/>
              <a:gd name="connsiteY2" fmla="*/ 234379 h 234784"/>
              <a:gd name="connsiteX3" fmla="*/ 109011 w 110916"/>
              <a:gd name="connsiteY3" fmla="*/ 151852 h 234784"/>
              <a:gd name="connsiteX4" fmla="*/ 99108 w 110916"/>
              <a:gd name="connsiteY4" fmla="*/ 82529 h 234784"/>
              <a:gd name="connsiteX5" fmla="*/ 105710 w 110916"/>
              <a:gd name="connsiteY5" fmla="*/ 112239 h 234784"/>
              <a:gd name="connsiteX6" fmla="*/ 75 w 110916"/>
              <a:gd name="connsiteY6" fmla="*/ 2 h 23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16" h="234784">
                <a:moveTo>
                  <a:pt x="75" y="2"/>
                </a:moveTo>
                <a:cubicBezTo>
                  <a:pt x="-2676" y="552"/>
                  <a:pt x="71048" y="76477"/>
                  <a:pt x="89204" y="115540"/>
                </a:cubicBezTo>
                <a:cubicBezTo>
                  <a:pt x="107360" y="154603"/>
                  <a:pt x="105710" y="228327"/>
                  <a:pt x="109011" y="234379"/>
                </a:cubicBezTo>
                <a:cubicBezTo>
                  <a:pt x="112312" y="240431"/>
                  <a:pt x="110662" y="177160"/>
                  <a:pt x="109011" y="151852"/>
                </a:cubicBezTo>
                <a:cubicBezTo>
                  <a:pt x="107361" y="126544"/>
                  <a:pt x="99658" y="89131"/>
                  <a:pt x="99108" y="82529"/>
                </a:cubicBezTo>
                <a:cubicBezTo>
                  <a:pt x="98558" y="75927"/>
                  <a:pt x="117814" y="122692"/>
                  <a:pt x="105710" y="112239"/>
                </a:cubicBezTo>
                <a:cubicBezTo>
                  <a:pt x="93606" y="101786"/>
                  <a:pt x="2826" y="-548"/>
                  <a:pt x="7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F689A1-C7F5-536B-5ADD-2F7B0E3A975D}"/>
              </a:ext>
            </a:extLst>
          </p:cNvPr>
          <p:cNvSpPr/>
          <p:nvPr/>
        </p:nvSpPr>
        <p:spPr>
          <a:xfrm>
            <a:off x="2346711" y="12481286"/>
            <a:ext cx="218334" cy="97599"/>
          </a:xfrm>
          <a:custGeom>
            <a:avLst/>
            <a:gdLst>
              <a:gd name="connsiteX0" fmla="*/ 359 w 218334"/>
              <a:gd name="connsiteY0" fmla="*/ 49625 h 97599"/>
              <a:gd name="connsiteX1" fmla="*/ 92789 w 218334"/>
              <a:gd name="connsiteY1" fmla="*/ 95840 h 97599"/>
              <a:gd name="connsiteX2" fmla="*/ 158811 w 218334"/>
              <a:gd name="connsiteY2" fmla="*/ 79335 h 97599"/>
              <a:gd name="connsiteX3" fmla="*/ 218231 w 218334"/>
              <a:gd name="connsiteY3" fmla="*/ 109 h 97599"/>
              <a:gd name="connsiteX4" fmla="*/ 172015 w 218334"/>
              <a:gd name="connsiteY4" fmla="*/ 62830 h 97599"/>
              <a:gd name="connsiteX5" fmla="*/ 129101 w 218334"/>
              <a:gd name="connsiteY5" fmla="*/ 92539 h 97599"/>
              <a:gd name="connsiteX6" fmla="*/ 359 w 218334"/>
              <a:gd name="connsiteY6" fmla="*/ 49625 h 9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334" h="97599">
                <a:moveTo>
                  <a:pt x="359" y="49625"/>
                </a:moveTo>
                <a:cubicBezTo>
                  <a:pt x="-5693" y="50175"/>
                  <a:pt x="66380" y="90888"/>
                  <a:pt x="92789" y="95840"/>
                </a:cubicBezTo>
                <a:cubicBezTo>
                  <a:pt x="119198" y="100792"/>
                  <a:pt x="137904" y="95290"/>
                  <a:pt x="158811" y="79335"/>
                </a:cubicBezTo>
                <a:cubicBezTo>
                  <a:pt x="179718" y="63380"/>
                  <a:pt x="216030" y="2860"/>
                  <a:pt x="218231" y="109"/>
                </a:cubicBezTo>
                <a:cubicBezTo>
                  <a:pt x="220432" y="-2642"/>
                  <a:pt x="186870" y="47425"/>
                  <a:pt x="172015" y="62830"/>
                </a:cubicBezTo>
                <a:cubicBezTo>
                  <a:pt x="157160" y="78235"/>
                  <a:pt x="153309" y="93089"/>
                  <a:pt x="129101" y="92539"/>
                </a:cubicBezTo>
                <a:cubicBezTo>
                  <a:pt x="104893" y="91989"/>
                  <a:pt x="6411" y="49075"/>
                  <a:pt x="359" y="49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4B93940-B154-B17B-0FC1-63B3F3AD3700}"/>
              </a:ext>
            </a:extLst>
          </p:cNvPr>
          <p:cNvSpPr/>
          <p:nvPr/>
        </p:nvSpPr>
        <p:spPr>
          <a:xfrm>
            <a:off x="2452082" y="11931768"/>
            <a:ext cx="339534" cy="864139"/>
          </a:xfrm>
          <a:custGeom>
            <a:avLst/>
            <a:gdLst>
              <a:gd name="connsiteX0" fmla="*/ 36935 w 339534"/>
              <a:gd name="connsiteY0" fmla="*/ 1647 h 864139"/>
              <a:gd name="connsiteX1" fmla="*/ 20429 w 339534"/>
              <a:gd name="connsiteY1" fmla="*/ 176605 h 864139"/>
              <a:gd name="connsiteX2" fmla="*/ 23730 w 339534"/>
              <a:gd name="connsiteY2" fmla="*/ 242626 h 864139"/>
              <a:gd name="connsiteX3" fmla="*/ 20429 w 339534"/>
              <a:gd name="connsiteY3" fmla="*/ 269035 h 864139"/>
              <a:gd name="connsiteX4" fmla="*/ 83150 w 339534"/>
              <a:gd name="connsiteY4" fmla="*/ 414283 h 864139"/>
              <a:gd name="connsiteX5" fmla="*/ 53440 w 339534"/>
              <a:gd name="connsiteY5" fmla="*/ 407680 h 864139"/>
              <a:gd name="connsiteX6" fmla="*/ 195387 w 339534"/>
              <a:gd name="connsiteY6" fmla="*/ 609046 h 864139"/>
              <a:gd name="connsiteX7" fmla="*/ 330731 w 339534"/>
              <a:gd name="connsiteY7" fmla="*/ 846724 h 864139"/>
              <a:gd name="connsiteX8" fmla="*/ 301021 w 339534"/>
              <a:gd name="connsiteY8" fmla="*/ 807111 h 864139"/>
              <a:gd name="connsiteX9" fmla="*/ 96354 w 339534"/>
              <a:gd name="connsiteY9" fmla="*/ 496810 h 864139"/>
              <a:gd name="connsiteX10" fmla="*/ 112860 w 339534"/>
              <a:gd name="connsiteY10" fmla="*/ 486906 h 864139"/>
              <a:gd name="connsiteX11" fmla="*/ 53440 w 339534"/>
              <a:gd name="connsiteY11" fmla="*/ 401078 h 864139"/>
              <a:gd name="connsiteX12" fmla="*/ 3924 w 339534"/>
              <a:gd name="connsiteY12" fmla="*/ 236024 h 864139"/>
              <a:gd name="connsiteX13" fmla="*/ 3924 w 339534"/>
              <a:gd name="connsiteY13" fmla="*/ 239325 h 864139"/>
              <a:gd name="connsiteX14" fmla="*/ 10526 w 339534"/>
              <a:gd name="connsiteY14" fmla="*/ 97379 h 864139"/>
              <a:gd name="connsiteX15" fmla="*/ 36935 w 339534"/>
              <a:gd name="connsiteY15" fmla="*/ 1647 h 86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534" h="864139">
                <a:moveTo>
                  <a:pt x="36935" y="1647"/>
                </a:moveTo>
                <a:cubicBezTo>
                  <a:pt x="38585" y="14851"/>
                  <a:pt x="22630" y="136442"/>
                  <a:pt x="20429" y="176605"/>
                </a:cubicBezTo>
                <a:cubicBezTo>
                  <a:pt x="18228" y="216768"/>
                  <a:pt x="23730" y="227221"/>
                  <a:pt x="23730" y="242626"/>
                </a:cubicBezTo>
                <a:cubicBezTo>
                  <a:pt x="23730" y="258031"/>
                  <a:pt x="10526" y="240426"/>
                  <a:pt x="20429" y="269035"/>
                </a:cubicBezTo>
                <a:cubicBezTo>
                  <a:pt x="30332" y="297644"/>
                  <a:pt x="77648" y="391176"/>
                  <a:pt x="83150" y="414283"/>
                </a:cubicBezTo>
                <a:cubicBezTo>
                  <a:pt x="88652" y="437390"/>
                  <a:pt x="34734" y="375220"/>
                  <a:pt x="53440" y="407680"/>
                </a:cubicBezTo>
                <a:cubicBezTo>
                  <a:pt x="72146" y="440140"/>
                  <a:pt x="149172" y="535872"/>
                  <a:pt x="195387" y="609046"/>
                </a:cubicBezTo>
                <a:cubicBezTo>
                  <a:pt x="241602" y="682220"/>
                  <a:pt x="313125" y="813713"/>
                  <a:pt x="330731" y="846724"/>
                </a:cubicBezTo>
                <a:cubicBezTo>
                  <a:pt x="348337" y="879735"/>
                  <a:pt x="340084" y="865430"/>
                  <a:pt x="301021" y="807111"/>
                </a:cubicBezTo>
                <a:cubicBezTo>
                  <a:pt x="261958" y="748792"/>
                  <a:pt x="127714" y="550177"/>
                  <a:pt x="96354" y="496810"/>
                </a:cubicBezTo>
                <a:cubicBezTo>
                  <a:pt x="64994" y="443443"/>
                  <a:pt x="120012" y="502861"/>
                  <a:pt x="112860" y="486906"/>
                </a:cubicBezTo>
                <a:cubicBezTo>
                  <a:pt x="105708" y="470951"/>
                  <a:pt x="71596" y="442892"/>
                  <a:pt x="53440" y="401078"/>
                </a:cubicBezTo>
                <a:cubicBezTo>
                  <a:pt x="35284" y="359264"/>
                  <a:pt x="12177" y="262983"/>
                  <a:pt x="3924" y="236024"/>
                </a:cubicBezTo>
                <a:cubicBezTo>
                  <a:pt x="-4329" y="209065"/>
                  <a:pt x="2824" y="262432"/>
                  <a:pt x="3924" y="239325"/>
                </a:cubicBezTo>
                <a:cubicBezTo>
                  <a:pt x="5024" y="216218"/>
                  <a:pt x="5024" y="136992"/>
                  <a:pt x="10526" y="97379"/>
                </a:cubicBezTo>
                <a:cubicBezTo>
                  <a:pt x="16028" y="57766"/>
                  <a:pt x="35285" y="-11557"/>
                  <a:pt x="36935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62343E13-FF33-BB3F-C7FE-91BE38DC8769}"/>
              </a:ext>
            </a:extLst>
          </p:cNvPr>
          <p:cNvSpPr/>
          <p:nvPr/>
        </p:nvSpPr>
        <p:spPr>
          <a:xfrm>
            <a:off x="2508809" y="11705519"/>
            <a:ext cx="225435" cy="387775"/>
          </a:xfrm>
          <a:custGeom>
            <a:avLst/>
            <a:gdLst>
              <a:gd name="connsiteX0" fmla="*/ 14 w 225435"/>
              <a:gd name="connsiteY0" fmla="*/ 121 h 387775"/>
              <a:gd name="connsiteX1" fmla="*/ 171670 w 225435"/>
              <a:gd name="connsiteY1" fmla="*/ 158573 h 387775"/>
              <a:gd name="connsiteX2" fmla="*/ 198079 w 225435"/>
              <a:gd name="connsiteY2" fmla="*/ 227896 h 387775"/>
              <a:gd name="connsiteX3" fmla="*/ 165068 w 225435"/>
              <a:gd name="connsiteY3" fmla="*/ 224595 h 387775"/>
              <a:gd name="connsiteX4" fmla="*/ 224488 w 225435"/>
              <a:gd name="connsiteY4" fmla="*/ 383047 h 387775"/>
              <a:gd name="connsiteX5" fmla="*/ 201380 w 225435"/>
              <a:gd name="connsiteY5" fmla="*/ 330230 h 387775"/>
              <a:gd name="connsiteX6" fmla="*/ 198079 w 225435"/>
              <a:gd name="connsiteY6" fmla="*/ 168477 h 387775"/>
              <a:gd name="connsiteX7" fmla="*/ 112251 w 225435"/>
              <a:gd name="connsiteY7" fmla="*/ 118960 h 387775"/>
              <a:gd name="connsiteX8" fmla="*/ 161767 w 225435"/>
              <a:gd name="connsiteY8" fmla="*/ 132165 h 387775"/>
              <a:gd name="connsiteX9" fmla="*/ 14 w 225435"/>
              <a:gd name="connsiteY9" fmla="*/ 121 h 3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435" h="387775">
                <a:moveTo>
                  <a:pt x="14" y="121"/>
                </a:moveTo>
                <a:cubicBezTo>
                  <a:pt x="1665" y="4522"/>
                  <a:pt x="138659" y="120611"/>
                  <a:pt x="171670" y="158573"/>
                </a:cubicBezTo>
                <a:cubicBezTo>
                  <a:pt x="204681" y="196536"/>
                  <a:pt x="199179" y="216892"/>
                  <a:pt x="198079" y="227896"/>
                </a:cubicBezTo>
                <a:cubicBezTo>
                  <a:pt x="196979" y="238900"/>
                  <a:pt x="160667" y="198737"/>
                  <a:pt x="165068" y="224595"/>
                </a:cubicBezTo>
                <a:cubicBezTo>
                  <a:pt x="169469" y="250453"/>
                  <a:pt x="218436" y="365441"/>
                  <a:pt x="224488" y="383047"/>
                </a:cubicBezTo>
                <a:cubicBezTo>
                  <a:pt x="230540" y="400653"/>
                  <a:pt x="205781" y="365992"/>
                  <a:pt x="201380" y="330230"/>
                </a:cubicBezTo>
                <a:cubicBezTo>
                  <a:pt x="196979" y="294468"/>
                  <a:pt x="212934" y="203689"/>
                  <a:pt x="198079" y="168477"/>
                </a:cubicBezTo>
                <a:cubicBezTo>
                  <a:pt x="183224" y="133265"/>
                  <a:pt x="118303" y="125012"/>
                  <a:pt x="112251" y="118960"/>
                </a:cubicBezTo>
                <a:cubicBezTo>
                  <a:pt x="106199" y="112908"/>
                  <a:pt x="181023" y="152522"/>
                  <a:pt x="161767" y="132165"/>
                </a:cubicBezTo>
                <a:cubicBezTo>
                  <a:pt x="142511" y="111808"/>
                  <a:pt x="-1637" y="-4280"/>
                  <a:pt x="1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403FEB4-6AE6-5668-3C1D-4661E985E693}"/>
              </a:ext>
            </a:extLst>
          </p:cNvPr>
          <p:cNvSpPr/>
          <p:nvPr/>
        </p:nvSpPr>
        <p:spPr>
          <a:xfrm>
            <a:off x="2515849" y="12145252"/>
            <a:ext cx="197642" cy="178209"/>
          </a:xfrm>
          <a:custGeom>
            <a:avLst/>
            <a:gdLst>
              <a:gd name="connsiteX0" fmla="*/ 2877 w 197642"/>
              <a:gd name="connsiteY0" fmla="*/ 131476 h 178209"/>
              <a:gd name="connsiteX1" fmla="*/ 75501 w 197642"/>
              <a:gd name="connsiteY1" fmla="*/ 15938 h 178209"/>
              <a:gd name="connsiteX2" fmla="*/ 174534 w 197642"/>
              <a:gd name="connsiteY2" fmla="*/ 45648 h 178209"/>
              <a:gd name="connsiteX3" fmla="*/ 161329 w 197642"/>
              <a:gd name="connsiteY3" fmla="*/ 177691 h 178209"/>
              <a:gd name="connsiteX4" fmla="*/ 181136 w 197642"/>
              <a:gd name="connsiteY4" fmla="*/ 88562 h 178209"/>
              <a:gd name="connsiteX5" fmla="*/ 184437 w 197642"/>
              <a:gd name="connsiteY5" fmla="*/ 12637 h 178209"/>
              <a:gd name="connsiteX6" fmla="*/ 2877 w 197642"/>
              <a:gd name="connsiteY6" fmla="*/ 15938 h 178209"/>
              <a:gd name="connsiteX7" fmla="*/ 68899 w 197642"/>
              <a:gd name="connsiteY7" fmla="*/ 6035 h 178209"/>
              <a:gd name="connsiteX8" fmla="*/ 2877 w 197642"/>
              <a:gd name="connsiteY8" fmla="*/ 131476 h 17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42" h="178209">
                <a:moveTo>
                  <a:pt x="2877" y="131476"/>
                </a:moveTo>
                <a:cubicBezTo>
                  <a:pt x="3977" y="133127"/>
                  <a:pt x="46892" y="30243"/>
                  <a:pt x="75501" y="15938"/>
                </a:cubicBezTo>
                <a:cubicBezTo>
                  <a:pt x="104110" y="1633"/>
                  <a:pt x="160229" y="18689"/>
                  <a:pt x="174534" y="45648"/>
                </a:cubicBezTo>
                <a:cubicBezTo>
                  <a:pt x="188839" y="72607"/>
                  <a:pt x="160229" y="170539"/>
                  <a:pt x="161329" y="177691"/>
                </a:cubicBezTo>
                <a:cubicBezTo>
                  <a:pt x="162429" y="184843"/>
                  <a:pt x="177285" y="116071"/>
                  <a:pt x="181136" y="88562"/>
                </a:cubicBezTo>
                <a:cubicBezTo>
                  <a:pt x="184987" y="61053"/>
                  <a:pt x="214147" y="24741"/>
                  <a:pt x="184437" y="12637"/>
                </a:cubicBezTo>
                <a:cubicBezTo>
                  <a:pt x="154727" y="533"/>
                  <a:pt x="22133" y="17038"/>
                  <a:pt x="2877" y="15938"/>
                </a:cubicBezTo>
                <a:cubicBezTo>
                  <a:pt x="-16379" y="14838"/>
                  <a:pt x="67248" y="-11571"/>
                  <a:pt x="68899" y="6035"/>
                </a:cubicBezTo>
                <a:cubicBezTo>
                  <a:pt x="70550" y="23641"/>
                  <a:pt x="1777" y="129825"/>
                  <a:pt x="2877" y="13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AF0D5A9-65B8-789B-369E-2BF1E01F5E8E}"/>
              </a:ext>
            </a:extLst>
          </p:cNvPr>
          <p:cNvSpPr/>
          <p:nvPr/>
        </p:nvSpPr>
        <p:spPr>
          <a:xfrm>
            <a:off x="2663232" y="12335890"/>
            <a:ext cx="149852" cy="261426"/>
          </a:xfrm>
          <a:custGeom>
            <a:avLst/>
            <a:gdLst>
              <a:gd name="connsiteX0" fmla="*/ 742 w 149852"/>
              <a:gd name="connsiteY0" fmla="*/ 3558 h 261426"/>
              <a:gd name="connsiteX1" fmla="*/ 145990 w 149852"/>
              <a:gd name="connsiteY1" fmla="*/ 247839 h 261426"/>
              <a:gd name="connsiteX2" fmla="*/ 103076 w 149852"/>
              <a:gd name="connsiteY2" fmla="*/ 214828 h 261426"/>
              <a:gd name="connsiteX3" fmla="*/ 50258 w 149852"/>
              <a:gd name="connsiteY3" fmla="*/ 86085 h 261426"/>
              <a:gd name="connsiteX4" fmla="*/ 86570 w 149852"/>
              <a:gd name="connsiteY4" fmla="*/ 99290 h 261426"/>
              <a:gd name="connsiteX5" fmla="*/ 742 w 149852"/>
              <a:gd name="connsiteY5" fmla="*/ 3558 h 2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52" h="261426">
                <a:moveTo>
                  <a:pt x="742" y="3558"/>
                </a:moveTo>
                <a:cubicBezTo>
                  <a:pt x="10645" y="28316"/>
                  <a:pt x="128934" y="212627"/>
                  <a:pt x="145990" y="247839"/>
                </a:cubicBezTo>
                <a:cubicBezTo>
                  <a:pt x="163046" y="283051"/>
                  <a:pt x="119031" y="241787"/>
                  <a:pt x="103076" y="214828"/>
                </a:cubicBezTo>
                <a:cubicBezTo>
                  <a:pt x="87121" y="187869"/>
                  <a:pt x="53009" y="105341"/>
                  <a:pt x="50258" y="86085"/>
                </a:cubicBezTo>
                <a:cubicBezTo>
                  <a:pt x="47507" y="66829"/>
                  <a:pt x="89871" y="107543"/>
                  <a:pt x="86570" y="99290"/>
                </a:cubicBezTo>
                <a:cubicBezTo>
                  <a:pt x="83269" y="91037"/>
                  <a:pt x="-9161" y="-21200"/>
                  <a:pt x="742" y="3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25D8342-8665-E67F-B28D-A93AF9EF4F21}"/>
              </a:ext>
            </a:extLst>
          </p:cNvPr>
          <p:cNvSpPr/>
          <p:nvPr/>
        </p:nvSpPr>
        <p:spPr>
          <a:xfrm>
            <a:off x="2832209" y="12346027"/>
            <a:ext cx="199207" cy="469305"/>
          </a:xfrm>
          <a:custGeom>
            <a:avLst/>
            <a:gdLst>
              <a:gd name="connsiteX0" fmla="*/ 120 w 199207"/>
              <a:gd name="connsiteY0" fmla="*/ 24 h 469305"/>
              <a:gd name="connsiteX1" fmla="*/ 26529 w 199207"/>
              <a:gd name="connsiteY1" fmla="*/ 191486 h 469305"/>
              <a:gd name="connsiteX2" fmla="*/ 23228 w 199207"/>
              <a:gd name="connsiteY2" fmla="*/ 165078 h 469305"/>
              <a:gd name="connsiteX3" fmla="*/ 191583 w 199207"/>
              <a:gd name="connsiteY3" fmla="*/ 458874 h 469305"/>
              <a:gd name="connsiteX4" fmla="*/ 158572 w 199207"/>
              <a:gd name="connsiteY4" fmla="*/ 382949 h 469305"/>
              <a:gd name="connsiteX5" fmla="*/ 52938 w 199207"/>
              <a:gd name="connsiteY5" fmla="*/ 184884 h 469305"/>
              <a:gd name="connsiteX6" fmla="*/ 39733 w 199207"/>
              <a:gd name="connsiteY6" fmla="*/ 178282 h 469305"/>
              <a:gd name="connsiteX7" fmla="*/ 120 w 199207"/>
              <a:gd name="connsiteY7" fmla="*/ 24 h 4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07" h="469305">
                <a:moveTo>
                  <a:pt x="120" y="24"/>
                </a:moveTo>
                <a:cubicBezTo>
                  <a:pt x="-2081" y="2225"/>
                  <a:pt x="26529" y="191486"/>
                  <a:pt x="26529" y="191486"/>
                </a:cubicBezTo>
                <a:cubicBezTo>
                  <a:pt x="30380" y="218995"/>
                  <a:pt x="-4281" y="120513"/>
                  <a:pt x="23228" y="165078"/>
                </a:cubicBezTo>
                <a:cubicBezTo>
                  <a:pt x="50737" y="209643"/>
                  <a:pt x="169026" y="422562"/>
                  <a:pt x="191583" y="458874"/>
                </a:cubicBezTo>
                <a:cubicBezTo>
                  <a:pt x="214140" y="495186"/>
                  <a:pt x="181679" y="428614"/>
                  <a:pt x="158572" y="382949"/>
                </a:cubicBezTo>
                <a:cubicBezTo>
                  <a:pt x="135465" y="337284"/>
                  <a:pt x="52938" y="184884"/>
                  <a:pt x="52938" y="184884"/>
                </a:cubicBezTo>
                <a:cubicBezTo>
                  <a:pt x="33131" y="150773"/>
                  <a:pt x="48536" y="210192"/>
                  <a:pt x="39733" y="178282"/>
                </a:cubicBezTo>
                <a:cubicBezTo>
                  <a:pt x="30930" y="146372"/>
                  <a:pt x="2321" y="-2177"/>
                  <a:pt x="12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B8105DAB-60D5-4F42-62B9-9F1F28D40E1B}"/>
              </a:ext>
            </a:extLst>
          </p:cNvPr>
          <p:cNvSpPr/>
          <p:nvPr/>
        </p:nvSpPr>
        <p:spPr>
          <a:xfrm>
            <a:off x="2815086" y="12672839"/>
            <a:ext cx="200816" cy="132281"/>
          </a:xfrm>
          <a:custGeom>
            <a:avLst/>
            <a:gdLst>
              <a:gd name="connsiteX0" fmla="*/ 20544 w 200816"/>
              <a:gd name="connsiteY0" fmla="*/ 125460 h 132281"/>
              <a:gd name="connsiteX1" fmla="*/ 738 w 200816"/>
              <a:gd name="connsiteY1" fmla="*/ 42933 h 132281"/>
              <a:gd name="connsiteX2" fmla="*/ 50254 w 200816"/>
              <a:gd name="connsiteY2" fmla="*/ 42933 h 132281"/>
              <a:gd name="connsiteX3" fmla="*/ 198803 w 200816"/>
              <a:gd name="connsiteY3" fmla="*/ 132062 h 132281"/>
              <a:gd name="connsiteX4" fmla="*/ 129480 w 200816"/>
              <a:gd name="connsiteY4" fmla="*/ 66040 h 132281"/>
              <a:gd name="connsiteX5" fmla="*/ 33749 w 200816"/>
              <a:gd name="connsiteY5" fmla="*/ 19 h 132281"/>
              <a:gd name="connsiteX6" fmla="*/ 20544 w 200816"/>
              <a:gd name="connsiteY6" fmla="*/ 72643 h 132281"/>
              <a:gd name="connsiteX7" fmla="*/ 20544 w 200816"/>
              <a:gd name="connsiteY7" fmla="*/ 125460 h 1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816" h="132281">
                <a:moveTo>
                  <a:pt x="20544" y="125460"/>
                </a:moveTo>
                <a:cubicBezTo>
                  <a:pt x="17243" y="120508"/>
                  <a:pt x="-4214" y="56687"/>
                  <a:pt x="738" y="42933"/>
                </a:cubicBezTo>
                <a:cubicBezTo>
                  <a:pt x="5690" y="29179"/>
                  <a:pt x="17243" y="28078"/>
                  <a:pt x="50254" y="42933"/>
                </a:cubicBezTo>
                <a:cubicBezTo>
                  <a:pt x="83265" y="57788"/>
                  <a:pt x="185599" y="128211"/>
                  <a:pt x="198803" y="132062"/>
                </a:cubicBezTo>
                <a:cubicBezTo>
                  <a:pt x="212007" y="135913"/>
                  <a:pt x="156989" y="88047"/>
                  <a:pt x="129480" y="66040"/>
                </a:cubicBezTo>
                <a:cubicBezTo>
                  <a:pt x="101971" y="44033"/>
                  <a:pt x="51905" y="-1081"/>
                  <a:pt x="33749" y="19"/>
                </a:cubicBezTo>
                <a:cubicBezTo>
                  <a:pt x="15593" y="1119"/>
                  <a:pt x="22745" y="51736"/>
                  <a:pt x="20544" y="72643"/>
                </a:cubicBezTo>
                <a:cubicBezTo>
                  <a:pt x="18343" y="93550"/>
                  <a:pt x="23845" y="130412"/>
                  <a:pt x="20544" y="125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11499BC-E08E-2DB0-2512-01E50991272F}"/>
              </a:ext>
            </a:extLst>
          </p:cNvPr>
          <p:cNvSpPr/>
          <p:nvPr/>
        </p:nvSpPr>
        <p:spPr>
          <a:xfrm>
            <a:off x="2664115" y="8886876"/>
            <a:ext cx="405303" cy="336207"/>
          </a:xfrm>
          <a:custGeom>
            <a:avLst/>
            <a:gdLst>
              <a:gd name="connsiteX0" fmla="*/ 2 w 405303"/>
              <a:gd name="connsiteY0" fmla="*/ 103 h 336207"/>
              <a:gd name="connsiteX1" fmla="*/ 222423 w 405303"/>
              <a:gd name="connsiteY1" fmla="*/ 123671 h 336207"/>
              <a:gd name="connsiteX2" fmla="*/ 321277 w 405303"/>
              <a:gd name="connsiteY2" fmla="*/ 306551 h 336207"/>
              <a:gd name="connsiteX3" fmla="*/ 321277 w 405303"/>
              <a:gd name="connsiteY3" fmla="*/ 252181 h 336207"/>
              <a:gd name="connsiteX4" fmla="*/ 405303 w 405303"/>
              <a:gd name="connsiteY4" fmla="*/ 336207 h 336207"/>
              <a:gd name="connsiteX5" fmla="*/ 336106 w 405303"/>
              <a:gd name="connsiteY5" fmla="*/ 267009 h 336207"/>
              <a:gd name="connsiteX6" fmla="*/ 192767 w 405303"/>
              <a:gd name="connsiteY6" fmla="*/ 123671 h 336207"/>
              <a:gd name="connsiteX7" fmla="*/ 217481 w 405303"/>
              <a:gd name="connsiteY7" fmla="*/ 143442 h 336207"/>
              <a:gd name="connsiteX8" fmla="*/ 2 w 405303"/>
              <a:gd name="connsiteY8" fmla="*/ 103 h 3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03" h="336207">
                <a:moveTo>
                  <a:pt x="2" y="103"/>
                </a:moveTo>
                <a:cubicBezTo>
                  <a:pt x="826" y="-3192"/>
                  <a:pt x="168877" y="72596"/>
                  <a:pt x="222423" y="123671"/>
                </a:cubicBezTo>
                <a:cubicBezTo>
                  <a:pt x="275969" y="174746"/>
                  <a:pt x="304801" y="285133"/>
                  <a:pt x="321277" y="306551"/>
                </a:cubicBezTo>
                <a:cubicBezTo>
                  <a:pt x="337753" y="327969"/>
                  <a:pt x="307273" y="247238"/>
                  <a:pt x="321277" y="252181"/>
                </a:cubicBezTo>
                <a:cubicBezTo>
                  <a:pt x="335281" y="257124"/>
                  <a:pt x="405303" y="336207"/>
                  <a:pt x="405303" y="336207"/>
                </a:cubicBezTo>
                <a:lnTo>
                  <a:pt x="336106" y="267009"/>
                </a:lnTo>
                <a:lnTo>
                  <a:pt x="192767" y="123671"/>
                </a:lnTo>
                <a:cubicBezTo>
                  <a:pt x="172996" y="103077"/>
                  <a:pt x="243018" y="159094"/>
                  <a:pt x="217481" y="143442"/>
                </a:cubicBezTo>
                <a:cubicBezTo>
                  <a:pt x="191944" y="127790"/>
                  <a:pt x="-822" y="3398"/>
                  <a:pt x="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8841ADF-45B7-DE90-9E64-AE9A01915774}"/>
              </a:ext>
            </a:extLst>
          </p:cNvPr>
          <p:cNvSpPr/>
          <p:nvPr/>
        </p:nvSpPr>
        <p:spPr>
          <a:xfrm>
            <a:off x="2584687" y="9341129"/>
            <a:ext cx="242367" cy="1231941"/>
          </a:xfrm>
          <a:custGeom>
            <a:avLst/>
            <a:gdLst>
              <a:gd name="connsiteX0" fmla="*/ 10232 w 242367"/>
              <a:gd name="connsiteY0" fmla="*/ 45063 h 1231941"/>
              <a:gd name="connsiteX1" fmla="*/ 207940 w 242367"/>
              <a:gd name="connsiteY1" fmla="*/ 746927 h 1231941"/>
              <a:gd name="connsiteX2" fmla="*/ 237596 w 242367"/>
              <a:gd name="connsiteY2" fmla="*/ 751870 h 1231941"/>
              <a:gd name="connsiteX3" fmla="*/ 153570 w 242367"/>
              <a:gd name="connsiteY3" fmla="*/ 910036 h 1231941"/>
              <a:gd name="connsiteX4" fmla="*/ 114029 w 242367"/>
              <a:gd name="connsiteY4" fmla="*/ 1048432 h 1231941"/>
              <a:gd name="connsiteX5" fmla="*/ 99201 w 242367"/>
              <a:gd name="connsiteY5" fmla="*/ 1023719 h 1231941"/>
              <a:gd name="connsiteX6" fmla="*/ 104143 w 242367"/>
              <a:gd name="connsiteY6" fmla="*/ 1231312 h 1231941"/>
              <a:gd name="connsiteX7" fmla="*/ 114029 w 242367"/>
              <a:gd name="connsiteY7" fmla="*/ 1078088 h 1231941"/>
              <a:gd name="connsiteX8" fmla="*/ 227711 w 242367"/>
              <a:gd name="connsiteY8" fmla="*/ 801297 h 1231941"/>
              <a:gd name="connsiteX9" fmla="*/ 153570 w 242367"/>
              <a:gd name="connsiteY9" fmla="*/ 603589 h 1231941"/>
              <a:gd name="connsiteX10" fmla="*/ 69544 w 242367"/>
              <a:gd name="connsiteY10" fmla="*/ 277370 h 1231941"/>
              <a:gd name="connsiteX11" fmla="*/ 64602 w 242367"/>
              <a:gd name="connsiteY11" fmla="*/ 292199 h 1231941"/>
              <a:gd name="connsiteX12" fmla="*/ 30003 w 242367"/>
              <a:gd name="connsiteY12" fmla="*/ 94490 h 1231941"/>
              <a:gd name="connsiteX13" fmla="*/ 10232 w 242367"/>
              <a:gd name="connsiteY13" fmla="*/ 45063 h 123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367" h="1231941">
                <a:moveTo>
                  <a:pt x="10232" y="45063"/>
                </a:moveTo>
                <a:cubicBezTo>
                  <a:pt x="39888" y="153803"/>
                  <a:pt x="207940" y="746927"/>
                  <a:pt x="207940" y="746927"/>
                </a:cubicBezTo>
                <a:cubicBezTo>
                  <a:pt x="245834" y="864728"/>
                  <a:pt x="246658" y="724685"/>
                  <a:pt x="237596" y="751870"/>
                </a:cubicBezTo>
                <a:cubicBezTo>
                  <a:pt x="228534" y="779055"/>
                  <a:pt x="174164" y="860609"/>
                  <a:pt x="153570" y="910036"/>
                </a:cubicBezTo>
                <a:cubicBezTo>
                  <a:pt x="132976" y="959463"/>
                  <a:pt x="114029" y="1048432"/>
                  <a:pt x="114029" y="1048432"/>
                </a:cubicBezTo>
                <a:cubicBezTo>
                  <a:pt x="104968" y="1067379"/>
                  <a:pt x="100849" y="993239"/>
                  <a:pt x="99201" y="1023719"/>
                </a:cubicBezTo>
                <a:cubicBezTo>
                  <a:pt x="97553" y="1054199"/>
                  <a:pt x="101672" y="1222251"/>
                  <a:pt x="104143" y="1231312"/>
                </a:cubicBezTo>
                <a:cubicBezTo>
                  <a:pt x="106614" y="1240373"/>
                  <a:pt x="93434" y="1149757"/>
                  <a:pt x="114029" y="1078088"/>
                </a:cubicBezTo>
                <a:cubicBezTo>
                  <a:pt x="134624" y="1006419"/>
                  <a:pt x="221121" y="880380"/>
                  <a:pt x="227711" y="801297"/>
                </a:cubicBezTo>
                <a:cubicBezTo>
                  <a:pt x="234301" y="722214"/>
                  <a:pt x="179931" y="690910"/>
                  <a:pt x="153570" y="603589"/>
                </a:cubicBezTo>
                <a:cubicBezTo>
                  <a:pt x="127209" y="516268"/>
                  <a:pt x="84372" y="329268"/>
                  <a:pt x="69544" y="277370"/>
                </a:cubicBezTo>
                <a:cubicBezTo>
                  <a:pt x="54716" y="225472"/>
                  <a:pt x="71192" y="322679"/>
                  <a:pt x="64602" y="292199"/>
                </a:cubicBezTo>
                <a:cubicBezTo>
                  <a:pt x="58012" y="261719"/>
                  <a:pt x="35770" y="135679"/>
                  <a:pt x="30003" y="94490"/>
                </a:cubicBezTo>
                <a:cubicBezTo>
                  <a:pt x="24237" y="53301"/>
                  <a:pt x="-19424" y="-63677"/>
                  <a:pt x="10232" y="4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ED81DF3-6C31-E286-EE34-CAB412F82F9E}"/>
              </a:ext>
            </a:extLst>
          </p:cNvPr>
          <p:cNvSpPr/>
          <p:nvPr/>
        </p:nvSpPr>
        <p:spPr>
          <a:xfrm>
            <a:off x="2087206" y="11359954"/>
            <a:ext cx="211591" cy="339613"/>
          </a:xfrm>
          <a:custGeom>
            <a:avLst/>
            <a:gdLst>
              <a:gd name="connsiteX0" fmla="*/ 211494 w 211591"/>
              <a:gd name="connsiteY0" fmla="*/ 196 h 339613"/>
              <a:gd name="connsiteX1" fmla="*/ 119419 w 211591"/>
              <a:gd name="connsiteY1" fmla="*/ 92271 h 339613"/>
              <a:gd name="connsiteX2" fmla="*/ 90844 w 211591"/>
              <a:gd name="connsiteY2" fmla="*/ 203396 h 339613"/>
              <a:gd name="connsiteX3" fmla="*/ 138469 w 211591"/>
              <a:gd name="connsiteY3" fmla="*/ 139896 h 339613"/>
              <a:gd name="connsiteX4" fmla="*/ 1944 w 211591"/>
              <a:gd name="connsiteY4" fmla="*/ 336746 h 339613"/>
              <a:gd name="connsiteX5" fmla="*/ 62269 w 211591"/>
              <a:gd name="connsiteY5" fmla="*/ 251021 h 339613"/>
              <a:gd name="connsiteX6" fmla="*/ 122594 w 211591"/>
              <a:gd name="connsiteY6" fmla="*/ 168471 h 339613"/>
              <a:gd name="connsiteX7" fmla="*/ 106719 w 211591"/>
              <a:gd name="connsiteY7" fmla="*/ 136721 h 339613"/>
              <a:gd name="connsiteX8" fmla="*/ 132119 w 211591"/>
              <a:gd name="connsiteY8" fmla="*/ 63696 h 339613"/>
              <a:gd name="connsiteX9" fmla="*/ 100369 w 211591"/>
              <a:gd name="connsiteY9" fmla="*/ 66871 h 339613"/>
              <a:gd name="connsiteX10" fmla="*/ 211494 w 211591"/>
              <a:gd name="connsiteY10" fmla="*/ 196 h 3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591" h="339613">
                <a:moveTo>
                  <a:pt x="211494" y="196"/>
                </a:moveTo>
                <a:cubicBezTo>
                  <a:pt x="214669" y="4429"/>
                  <a:pt x="139527" y="58404"/>
                  <a:pt x="119419" y="92271"/>
                </a:cubicBezTo>
                <a:cubicBezTo>
                  <a:pt x="99311" y="126138"/>
                  <a:pt x="87669" y="195458"/>
                  <a:pt x="90844" y="203396"/>
                </a:cubicBezTo>
                <a:cubicBezTo>
                  <a:pt x="94019" y="211334"/>
                  <a:pt x="153286" y="117671"/>
                  <a:pt x="138469" y="139896"/>
                </a:cubicBezTo>
                <a:cubicBezTo>
                  <a:pt x="123652" y="162121"/>
                  <a:pt x="14644" y="318225"/>
                  <a:pt x="1944" y="336746"/>
                </a:cubicBezTo>
                <a:cubicBezTo>
                  <a:pt x="-10756" y="355267"/>
                  <a:pt x="42161" y="279067"/>
                  <a:pt x="62269" y="251021"/>
                </a:cubicBezTo>
                <a:cubicBezTo>
                  <a:pt x="82377" y="222975"/>
                  <a:pt x="115186" y="187521"/>
                  <a:pt x="122594" y="168471"/>
                </a:cubicBezTo>
                <a:cubicBezTo>
                  <a:pt x="130002" y="149421"/>
                  <a:pt x="105132" y="154183"/>
                  <a:pt x="106719" y="136721"/>
                </a:cubicBezTo>
                <a:cubicBezTo>
                  <a:pt x="108306" y="119259"/>
                  <a:pt x="133177" y="75338"/>
                  <a:pt x="132119" y="63696"/>
                </a:cubicBezTo>
                <a:cubicBezTo>
                  <a:pt x="131061" y="52054"/>
                  <a:pt x="88727" y="72163"/>
                  <a:pt x="100369" y="66871"/>
                </a:cubicBezTo>
                <a:cubicBezTo>
                  <a:pt x="112011" y="61579"/>
                  <a:pt x="208319" y="-4037"/>
                  <a:pt x="21149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432963B-8E8E-7FB4-5F47-03C05AA15805}"/>
              </a:ext>
            </a:extLst>
          </p:cNvPr>
          <p:cNvSpPr/>
          <p:nvPr/>
        </p:nvSpPr>
        <p:spPr>
          <a:xfrm>
            <a:off x="2092320" y="11301483"/>
            <a:ext cx="61128" cy="381280"/>
          </a:xfrm>
          <a:custGeom>
            <a:avLst/>
            <a:gdLst>
              <a:gd name="connsiteX0" fmla="*/ 5 w 61128"/>
              <a:gd name="connsiteY0" fmla="*/ 1517 h 381280"/>
              <a:gd name="connsiteX1" fmla="*/ 44455 w 61128"/>
              <a:gd name="connsiteY1" fmla="*/ 150742 h 381280"/>
              <a:gd name="connsiteX2" fmla="*/ 44455 w 61128"/>
              <a:gd name="connsiteY2" fmla="*/ 315842 h 381280"/>
              <a:gd name="connsiteX3" fmla="*/ 60330 w 61128"/>
              <a:gd name="connsiteY3" fmla="*/ 204717 h 381280"/>
              <a:gd name="connsiteX4" fmla="*/ 15880 w 61128"/>
              <a:gd name="connsiteY4" fmla="*/ 357117 h 381280"/>
              <a:gd name="connsiteX5" fmla="*/ 9530 w 61128"/>
              <a:gd name="connsiteY5" fmla="*/ 369817 h 381280"/>
              <a:gd name="connsiteX6" fmla="*/ 47630 w 61128"/>
              <a:gd name="connsiteY6" fmla="*/ 245992 h 381280"/>
              <a:gd name="connsiteX7" fmla="*/ 5 w 61128"/>
              <a:gd name="connsiteY7" fmla="*/ 1517 h 3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28" h="381280">
                <a:moveTo>
                  <a:pt x="5" y="1517"/>
                </a:moveTo>
                <a:cubicBezTo>
                  <a:pt x="-524" y="-14358"/>
                  <a:pt x="37047" y="98355"/>
                  <a:pt x="44455" y="150742"/>
                </a:cubicBezTo>
                <a:cubicBezTo>
                  <a:pt x="51863" y="203130"/>
                  <a:pt x="41809" y="306846"/>
                  <a:pt x="44455" y="315842"/>
                </a:cubicBezTo>
                <a:cubicBezTo>
                  <a:pt x="47101" y="324838"/>
                  <a:pt x="65092" y="197838"/>
                  <a:pt x="60330" y="204717"/>
                </a:cubicBezTo>
                <a:cubicBezTo>
                  <a:pt x="55568" y="211596"/>
                  <a:pt x="24347" y="329600"/>
                  <a:pt x="15880" y="357117"/>
                </a:cubicBezTo>
                <a:cubicBezTo>
                  <a:pt x="7413" y="384634"/>
                  <a:pt x="4238" y="388338"/>
                  <a:pt x="9530" y="369817"/>
                </a:cubicBezTo>
                <a:cubicBezTo>
                  <a:pt x="14822" y="351296"/>
                  <a:pt x="46572" y="304729"/>
                  <a:pt x="47630" y="245992"/>
                </a:cubicBezTo>
                <a:cubicBezTo>
                  <a:pt x="48688" y="187255"/>
                  <a:pt x="534" y="17392"/>
                  <a:pt x="5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81CD0CA-F25B-FD49-7C14-B1B75877DE70}"/>
              </a:ext>
            </a:extLst>
          </p:cNvPr>
          <p:cNvSpPr/>
          <p:nvPr/>
        </p:nvSpPr>
        <p:spPr>
          <a:xfrm>
            <a:off x="2136774" y="11715545"/>
            <a:ext cx="352524" cy="89302"/>
          </a:xfrm>
          <a:custGeom>
            <a:avLst/>
            <a:gdLst>
              <a:gd name="connsiteX0" fmla="*/ 1 w 352524"/>
              <a:gd name="connsiteY0" fmla="*/ 73230 h 89302"/>
              <a:gd name="connsiteX1" fmla="*/ 174626 w 352524"/>
              <a:gd name="connsiteY1" fmla="*/ 25605 h 89302"/>
              <a:gd name="connsiteX2" fmla="*/ 203201 w 352524"/>
              <a:gd name="connsiteY2" fmla="*/ 89105 h 89302"/>
              <a:gd name="connsiteX3" fmla="*/ 352426 w 352524"/>
              <a:gd name="connsiteY3" fmla="*/ 205 h 89302"/>
              <a:gd name="connsiteX4" fmla="*/ 225426 w 352524"/>
              <a:gd name="connsiteY4" fmla="*/ 63705 h 89302"/>
              <a:gd name="connsiteX5" fmla="*/ 177801 w 352524"/>
              <a:gd name="connsiteY5" fmla="*/ 31955 h 89302"/>
              <a:gd name="connsiteX6" fmla="*/ 1 w 352524"/>
              <a:gd name="connsiteY6" fmla="*/ 73230 h 8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24" h="89302">
                <a:moveTo>
                  <a:pt x="1" y="73230"/>
                </a:moveTo>
                <a:cubicBezTo>
                  <a:pt x="-528" y="72172"/>
                  <a:pt x="140759" y="22959"/>
                  <a:pt x="174626" y="25605"/>
                </a:cubicBezTo>
                <a:cubicBezTo>
                  <a:pt x="208493" y="28251"/>
                  <a:pt x="173568" y="93338"/>
                  <a:pt x="203201" y="89105"/>
                </a:cubicBezTo>
                <a:cubicBezTo>
                  <a:pt x="232834" y="84872"/>
                  <a:pt x="348722" y="4438"/>
                  <a:pt x="352426" y="205"/>
                </a:cubicBezTo>
                <a:cubicBezTo>
                  <a:pt x="356130" y="-4028"/>
                  <a:pt x="254530" y="58413"/>
                  <a:pt x="225426" y="63705"/>
                </a:cubicBezTo>
                <a:cubicBezTo>
                  <a:pt x="196322" y="68997"/>
                  <a:pt x="210080" y="31955"/>
                  <a:pt x="177801" y="31955"/>
                </a:cubicBezTo>
                <a:cubicBezTo>
                  <a:pt x="145522" y="31955"/>
                  <a:pt x="530" y="74288"/>
                  <a:pt x="1" y="73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BB25F60-974E-301A-75C0-A9C8003A2F73}"/>
              </a:ext>
            </a:extLst>
          </p:cNvPr>
          <p:cNvSpPr/>
          <p:nvPr/>
        </p:nvSpPr>
        <p:spPr>
          <a:xfrm>
            <a:off x="2294979" y="11556926"/>
            <a:ext cx="575479" cy="435176"/>
          </a:xfrm>
          <a:custGeom>
            <a:avLst/>
            <a:gdLst>
              <a:gd name="connsiteX0" fmla="*/ 546 w 575479"/>
              <a:gd name="connsiteY0" fmla="*/ 34999 h 435176"/>
              <a:gd name="connsiteX1" fmla="*/ 191046 w 575479"/>
              <a:gd name="connsiteY1" fmla="*/ 74 h 435176"/>
              <a:gd name="connsiteX2" fmla="*/ 330746 w 575479"/>
              <a:gd name="connsiteY2" fmla="*/ 25474 h 435176"/>
              <a:gd name="connsiteX3" fmla="*/ 324396 w 575479"/>
              <a:gd name="connsiteY3" fmla="*/ 15949 h 435176"/>
              <a:gd name="connsiteX4" fmla="*/ 514896 w 575479"/>
              <a:gd name="connsiteY4" fmla="*/ 184224 h 435176"/>
              <a:gd name="connsiteX5" fmla="*/ 489496 w 575479"/>
              <a:gd name="connsiteY5" fmla="*/ 171524 h 435176"/>
              <a:gd name="connsiteX6" fmla="*/ 527596 w 575479"/>
              <a:gd name="connsiteY6" fmla="*/ 247724 h 435176"/>
              <a:gd name="connsiteX7" fmla="*/ 464096 w 575479"/>
              <a:gd name="connsiteY7" fmla="*/ 431874 h 435176"/>
              <a:gd name="connsiteX8" fmla="*/ 499021 w 575479"/>
              <a:gd name="connsiteY8" fmla="*/ 355674 h 435176"/>
              <a:gd name="connsiteX9" fmla="*/ 575221 w 575479"/>
              <a:gd name="connsiteY9" fmla="*/ 225499 h 435176"/>
              <a:gd name="connsiteX10" fmla="*/ 470446 w 575479"/>
              <a:gd name="connsiteY10" fmla="*/ 190574 h 435176"/>
              <a:gd name="connsiteX11" fmla="*/ 403771 w 575479"/>
              <a:gd name="connsiteY11" fmla="*/ 54049 h 435176"/>
              <a:gd name="connsiteX12" fmla="*/ 264071 w 575479"/>
              <a:gd name="connsiteY12" fmla="*/ 34999 h 435176"/>
              <a:gd name="connsiteX13" fmla="*/ 254546 w 575479"/>
              <a:gd name="connsiteY13" fmla="*/ 31824 h 435176"/>
              <a:gd name="connsiteX14" fmla="*/ 546 w 575479"/>
              <a:gd name="connsiteY14" fmla="*/ 34999 h 43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5479" h="435176">
                <a:moveTo>
                  <a:pt x="546" y="34999"/>
                </a:moveTo>
                <a:cubicBezTo>
                  <a:pt x="-10037" y="29707"/>
                  <a:pt x="136013" y="1661"/>
                  <a:pt x="191046" y="74"/>
                </a:cubicBezTo>
                <a:cubicBezTo>
                  <a:pt x="246079" y="-1513"/>
                  <a:pt x="308521" y="22828"/>
                  <a:pt x="330746" y="25474"/>
                </a:cubicBezTo>
                <a:cubicBezTo>
                  <a:pt x="352971" y="28120"/>
                  <a:pt x="293704" y="-10509"/>
                  <a:pt x="324396" y="15949"/>
                </a:cubicBezTo>
                <a:cubicBezTo>
                  <a:pt x="355088" y="42407"/>
                  <a:pt x="487379" y="158295"/>
                  <a:pt x="514896" y="184224"/>
                </a:cubicBezTo>
                <a:cubicBezTo>
                  <a:pt x="542413" y="210153"/>
                  <a:pt x="487379" y="160941"/>
                  <a:pt x="489496" y="171524"/>
                </a:cubicBezTo>
                <a:cubicBezTo>
                  <a:pt x="491613" y="182107"/>
                  <a:pt x="531829" y="204332"/>
                  <a:pt x="527596" y="247724"/>
                </a:cubicBezTo>
                <a:cubicBezTo>
                  <a:pt x="523363" y="291116"/>
                  <a:pt x="468859" y="413882"/>
                  <a:pt x="464096" y="431874"/>
                </a:cubicBezTo>
                <a:cubicBezTo>
                  <a:pt x="459334" y="449866"/>
                  <a:pt x="480500" y="390070"/>
                  <a:pt x="499021" y="355674"/>
                </a:cubicBezTo>
                <a:cubicBezTo>
                  <a:pt x="517542" y="321278"/>
                  <a:pt x="579983" y="253016"/>
                  <a:pt x="575221" y="225499"/>
                </a:cubicBezTo>
                <a:cubicBezTo>
                  <a:pt x="570459" y="197982"/>
                  <a:pt x="499021" y="219149"/>
                  <a:pt x="470446" y="190574"/>
                </a:cubicBezTo>
                <a:cubicBezTo>
                  <a:pt x="441871" y="161999"/>
                  <a:pt x="438167" y="79978"/>
                  <a:pt x="403771" y="54049"/>
                </a:cubicBezTo>
                <a:cubicBezTo>
                  <a:pt x="369375" y="28120"/>
                  <a:pt x="288942" y="38703"/>
                  <a:pt x="264071" y="34999"/>
                </a:cubicBezTo>
                <a:cubicBezTo>
                  <a:pt x="239200" y="31295"/>
                  <a:pt x="298467" y="30237"/>
                  <a:pt x="254546" y="31824"/>
                </a:cubicBezTo>
                <a:cubicBezTo>
                  <a:pt x="210625" y="33411"/>
                  <a:pt x="11129" y="40291"/>
                  <a:pt x="546" y="34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DED01603-4048-1BEE-6095-779AF244801D}"/>
              </a:ext>
            </a:extLst>
          </p:cNvPr>
          <p:cNvSpPr/>
          <p:nvPr/>
        </p:nvSpPr>
        <p:spPr>
          <a:xfrm>
            <a:off x="2222148" y="11390500"/>
            <a:ext cx="446081" cy="193730"/>
          </a:xfrm>
          <a:custGeom>
            <a:avLst/>
            <a:gdLst>
              <a:gd name="connsiteX0" fmla="*/ 165452 w 446081"/>
              <a:gd name="connsiteY0" fmla="*/ 1400 h 193730"/>
              <a:gd name="connsiteX1" fmla="*/ 222602 w 446081"/>
              <a:gd name="connsiteY1" fmla="*/ 52200 h 193730"/>
              <a:gd name="connsiteX2" fmla="*/ 352 w 446081"/>
              <a:gd name="connsiteY2" fmla="*/ 191900 h 193730"/>
              <a:gd name="connsiteX3" fmla="*/ 178152 w 446081"/>
              <a:gd name="connsiteY3" fmla="*/ 131575 h 193730"/>
              <a:gd name="connsiteX4" fmla="*/ 444852 w 446081"/>
              <a:gd name="connsiteY4" fmla="*/ 125225 h 193730"/>
              <a:gd name="connsiteX5" fmla="*/ 270227 w 446081"/>
              <a:gd name="connsiteY5" fmla="*/ 131575 h 193730"/>
              <a:gd name="connsiteX6" fmla="*/ 98777 w 446081"/>
              <a:gd name="connsiteY6" fmla="*/ 131575 h 193730"/>
              <a:gd name="connsiteX7" fmla="*/ 206727 w 446081"/>
              <a:gd name="connsiteY7" fmla="*/ 99825 h 193730"/>
              <a:gd name="connsiteX8" fmla="*/ 165452 w 446081"/>
              <a:gd name="connsiteY8" fmla="*/ 1400 h 1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081" h="193730">
                <a:moveTo>
                  <a:pt x="165452" y="1400"/>
                </a:moveTo>
                <a:cubicBezTo>
                  <a:pt x="168098" y="-6537"/>
                  <a:pt x="250119" y="20450"/>
                  <a:pt x="222602" y="52200"/>
                </a:cubicBezTo>
                <a:cubicBezTo>
                  <a:pt x="195085" y="83950"/>
                  <a:pt x="7760" y="178671"/>
                  <a:pt x="352" y="191900"/>
                </a:cubicBezTo>
                <a:cubicBezTo>
                  <a:pt x="-7056" y="205129"/>
                  <a:pt x="104069" y="142688"/>
                  <a:pt x="178152" y="131575"/>
                </a:cubicBezTo>
                <a:cubicBezTo>
                  <a:pt x="252235" y="120462"/>
                  <a:pt x="429506" y="125225"/>
                  <a:pt x="444852" y="125225"/>
                </a:cubicBezTo>
                <a:cubicBezTo>
                  <a:pt x="460198" y="125225"/>
                  <a:pt x="327906" y="130517"/>
                  <a:pt x="270227" y="131575"/>
                </a:cubicBezTo>
                <a:cubicBezTo>
                  <a:pt x="212548" y="132633"/>
                  <a:pt x="109360" y="136867"/>
                  <a:pt x="98777" y="131575"/>
                </a:cubicBezTo>
                <a:cubicBezTo>
                  <a:pt x="88194" y="126283"/>
                  <a:pt x="189265" y="119933"/>
                  <a:pt x="206727" y="99825"/>
                </a:cubicBezTo>
                <a:cubicBezTo>
                  <a:pt x="224189" y="79717"/>
                  <a:pt x="162806" y="9337"/>
                  <a:pt x="165452" y="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909B442-3952-DB29-EF3E-AD8682D9C21D}"/>
              </a:ext>
            </a:extLst>
          </p:cNvPr>
          <p:cNvSpPr/>
          <p:nvPr/>
        </p:nvSpPr>
        <p:spPr>
          <a:xfrm>
            <a:off x="5254595" y="2139516"/>
            <a:ext cx="108472" cy="408433"/>
          </a:xfrm>
          <a:custGeom>
            <a:avLst/>
            <a:gdLst>
              <a:gd name="connsiteX0" fmla="*/ 107980 w 108472"/>
              <a:gd name="connsiteY0" fmla="*/ 434 h 408433"/>
              <a:gd name="connsiteX1" fmla="*/ 47655 w 108472"/>
              <a:gd name="connsiteY1" fmla="*/ 238559 h 408433"/>
              <a:gd name="connsiteX2" fmla="*/ 79405 w 108472"/>
              <a:gd name="connsiteY2" fmla="*/ 219509 h 408433"/>
              <a:gd name="connsiteX3" fmla="*/ 41305 w 108472"/>
              <a:gd name="connsiteY3" fmla="*/ 295709 h 408433"/>
              <a:gd name="connsiteX4" fmla="*/ 30 w 108472"/>
              <a:gd name="connsiteY4" fmla="*/ 406834 h 408433"/>
              <a:gd name="connsiteX5" fmla="*/ 34955 w 108472"/>
              <a:gd name="connsiteY5" fmla="*/ 352859 h 408433"/>
              <a:gd name="connsiteX6" fmla="*/ 57180 w 108472"/>
              <a:gd name="connsiteY6" fmla="*/ 235384 h 408433"/>
              <a:gd name="connsiteX7" fmla="*/ 57180 w 108472"/>
              <a:gd name="connsiteY7" fmla="*/ 248084 h 408433"/>
              <a:gd name="connsiteX8" fmla="*/ 85755 w 108472"/>
              <a:gd name="connsiteY8" fmla="*/ 184584 h 408433"/>
              <a:gd name="connsiteX9" fmla="*/ 85755 w 108472"/>
              <a:gd name="connsiteY9" fmla="*/ 143309 h 408433"/>
              <a:gd name="connsiteX10" fmla="*/ 76230 w 108472"/>
              <a:gd name="connsiteY10" fmla="*/ 178234 h 408433"/>
              <a:gd name="connsiteX11" fmla="*/ 107980 w 108472"/>
              <a:gd name="connsiteY11" fmla="*/ 434 h 40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472" h="408433">
                <a:moveTo>
                  <a:pt x="107980" y="434"/>
                </a:moveTo>
                <a:cubicBezTo>
                  <a:pt x="103217" y="10488"/>
                  <a:pt x="52417" y="202047"/>
                  <a:pt x="47655" y="238559"/>
                </a:cubicBezTo>
                <a:cubicBezTo>
                  <a:pt x="42892" y="275072"/>
                  <a:pt x="80463" y="209984"/>
                  <a:pt x="79405" y="219509"/>
                </a:cubicBezTo>
                <a:cubicBezTo>
                  <a:pt x="78347" y="229034"/>
                  <a:pt x="54534" y="264488"/>
                  <a:pt x="41305" y="295709"/>
                </a:cubicBezTo>
                <a:cubicBezTo>
                  <a:pt x="28076" y="326930"/>
                  <a:pt x="1088" y="397309"/>
                  <a:pt x="30" y="406834"/>
                </a:cubicBezTo>
                <a:cubicBezTo>
                  <a:pt x="-1028" y="416359"/>
                  <a:pt x="25430" y="381434"/>
                  <a:pt x="34955" y="352859"/>
                </a:cubicBezTo>
                <a:cubicBezTo>
                  <a:pt x="44480" y="324284"/>
                  <a:pt x="57180" y="235384"/>
                  <a:pt x="57180" y="235384"/>
                </a:cubicBezTo>
                <a:cubicBezTo>
                  <a:pt x="60884" y="217922"/>
                  <a:pt x="52417" y="256551"/>
                  <a:pt x="57180" y="248084"/>
                </a:cubicBezTo>
                <a:cubicBezTo>
                  <a:pt x="61943" y="239617"/>
                  <a:pt x="80992" y="202047"/>
                  <a:pt x="85755" y="184584"/>
                </a:cubicBezTo>
                <a:cubicBezTo>
                  <a:pt x="90518" y="167121"/>
                  <a:pt x="87343" y="144367"/>
                  <a:pt x="85755" y="143309"/>
                </a:cubicBezTo>
                <a:cubicBezTo>
                  <a:pt x="84167" y="142251"/>
                  <a:pt x="70938" y="198342"/>
                  <a:pt x="76230" y="178234"/>
                </a:cubicBezTo>
                <a:cubicBezTo>
                  <a:pt x="81522" y="158126"/>
                  <a:pt x="112743" y="-9620"/>
                  <a:pt x="107980" y="4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A33378E-E1F9-E417-A9D2-B727B1228C99}"/>
              </a:ext>
            </a:extLst>
          </p:cNvPr>
          <p:cNvSpPr/>
          <p:nvPr/>
        </p:nvSpPr>
        <p:spPr>
          <a:xfrm>
            <a:off x="3838575" y="2777849"/>
            <a:ext cx="238767" cy="48011"/>
          </a:xfrm>
          <a:custGeom>
            <a:avLst/>
            <a:gdLst>
              <a:gd name="connsiteX0" fmla="*/ 0 w 238767"/>
              <a:gd name="connsiteY0" fmla="*/ 32026 h 48011"/>
              <a:gd name="connsiteX1" fmla="*/ 136525 w 238767"/>
              <a:gd name="connsiteY1" fmla="*/ 16151 h 48011"/>
              <a:gd name="connsiteX2" fmla="*/ 238125 w 238767"/>
              <a:gd name="connsiteY2" fmla="*/ 47901 h 48011"/>
              <a:gd name="connsiteX3" fmla="*/ 177800 w 238767"/>
              <a:gd name="connsiteY3" fmla="*/ 25676 h 48011"/>
              <a:gd name="connsiteX4" fmla="*/ 136525 w 238767"/>
              <a:gd name="connsiteY4" fmla="*/ 276 h 48011"/>
              <a:gd name="connsiteX5" fmla="*/ 136525 w 238767"/>
              <a:gd name="connsiteY5" fmla="*/ 12976 h 48011"/>
              <a:gd name="connsiteX6" fmla="*/ 0 w 238767"/>
              <a:gd name="connsiteY6" fmla="*/ 32026 h 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767" h="48011">
                <a:moveTo>
                  <a:pt x="0" y="32026"/>
                </a:moveTo>
                <a:cubicBezTo>
                  <a:pt x="0" y="32555"/>
                  <a:pt x="96838" y="13505"/>
                  <a:pt x="136525" y="16151"/>
                </a:cubicBezTo>
                <a:cubicBezTo>
                  <a:pt x="176212" y="18797"/>
                  <a:pt x="231246" y="46314"/>
                  <a:pt x="238125" y="47901"/>
                </a:cubicBezTo>
                <a:cubicBezTo>
                  <a:pt x="245004" y="49488"/>
                  <a:pt x="194733" y="33613"/>
                  <a:pt x="177800" y="25676"/>
                </a:cubicBezTo>
                <a:cubicBezTo>
                  <a:pt x="160867" y="17739"/>
                  <a:pt x="136525" y="276"/>
                  <a:pt x="136525" y="276"/>
                </a:cubicBezTo>
                <a:cubicBezTo>
                  <a:pt x="129646" y="-1841"/>
                  <a:pt x="153458" y="8743"/>
                  <a:pt x="136525" y="12976"/>
                </a:cubicBezTo>
                <a:cubicBezTo>
                  <a:pt x="119592" y="17209"/>
                  <a:pt x="0" y="31497"/>
                  <a:pt x="0" y="3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20D72275-B174-88A7-E0D1-BD489AFD451D}"/>
              </a:ext>
            </a:extLst>
          </p:cNvPr>
          <p:cNvSpPr/>
          <p:nvPr/>
        </p:nvSpPr>
        <p:spPr>
          <a:xfrm>
            <a:off x="4451350" y="2183085"/>
            <a:ext cx="498792" cy="24482"/>
          </a:xfrm>
          <a:custGeom>
            <a:avLst/>
            <a:gdLst>
              <a:gd name="connsiteX0" fmla="*/ 0 w 498792"/>
              <a:gd name="connsiteY0" fmla="*/ 17190 h 24482"/>
              <a:gd name="connsiteX1" fmla="*/ 358775 w 498792"/>
              <a:gd name="connsiteY1" fmla="*/ 20365 h 24482"/>
              <a:gd name="connsiteX2" fmla="*/ 339725 w 498792"/>
              <a:gd name="connsiteY2" fmla="*/ 20365 h 24482"/>
              <a:gd name="connsiteX3" fmla="*/ 498475 w 498792"/>
              <a:gd name="connsiteY3" fmla="*/ 23540 h 24482"/>
              <a:gd name="connsiteX4" fmla="*/ 292100 w 498792"/>
              <a:gd name="connsiteY4" fmla="*/ 1315 h 24482"/>
              <a:gd name="connsiteX5" fmla="*/ 285750 w 498792"/>
              <a:gd name="connsiteY5" fmla="*/ 4490 h 24482"/>
              <a:gd name="connsiteX6" fmla="*/ 0 w 498792"/>
              <a:gd name="connsiteY6" fmla="*/ 17190 h 2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92" h="24482">
                <a:moveTo>
                  <a:pt x="0" y="17190"/>
                </a:moveTo>
                <a:lnTo>
                  <a:pt x="358775" y="20365"/>
                </a:lnTo>
                <a:lnTo>
                  <a:pt x="339725" y="20365"/>
                </a:lnTo>
                <a:cubicBezTo>
                  <a:pt x="363008" y="20894"/>
                  <a:pt x="506413" y="26715"/>
                  <a:pt x="498475" y="23540"/>
                </a:cubicBezTo>
                <a:cubicBezTo>
                  <a:pt x="490537" y="20365"/>
                  <a:pt x="292100" y="1315"/>
                  <a:pt x="292100" y="1315"/>
                </a:cubicBezTo>
                <a:cubicBezTo>
                  <a:pt x="256646" y="-1860"/>
                  <a:pt x="329671" y="1315"/>
                  <a:pt x="285750" y="4490"/>
                </a:cubicBezTo>
                <a:cubicBezTo>
                  <a:pt x="241829" y="7665"/>
                  <a:pt x="135202" y="14015"/>
                  <a:pt x="0" y="171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655A422-0EB6-3436-022F-E4ACCD4DA842}"/>
              </a:ext>
            </a:extLst>
          </p:cNvPr>
          <p:cNvSpPr/>
          <p:nvPr/>
        </p:nvSpPr>
        <p:spPr>
          <a:xfrm>
            <a:off x="4682704" y="1450313"/>
            <a:ext cx="436184" cy="65720"/>
          </a:xfrm>
          <a:custGeom>
            <a:avLst/>
            <a:gdLst>
              <a:gd name="connsiteX0" fmla="*/ 421 w 436184"/>
              <a:gd name="connsiteY0" fmla="*/ 38762 h 65720"/>
              <a:gd name="connsiteX1" fmla="*/ 359196 w 436184"/>
              <a:gd name="connsiteY1" fmla="*/ 16537 h 65720"/>
              <a:gd name="connsiteX2" fmla="*/ 314746 w 436184"/>
              <a:gd name="connsiteY2" fmla="*/ 13362 h 65720"/>
              <a:gd name="connsiteX3" fmla="*/ 435396 w 436184"/>
              <a:gd name="connsiteY3" fmla="*/ 64162 h 65720"/>
              <a:gd name="connsiteX4" fmla="*/ 362371 w 436184"/>
              <a:gd name="connsiteY4" fmla="*/ 48287 h 65720"/>
              <a:gd name="connsiteX5" fmla="*/ 273471 w 436184"/>
              <a:gd name="connsiteY5" fmla="*/ 3837 h 65720"/>
              <a:gd name="connsiteX6" fmla="*/ 286171 w 436184"/>
              <a:gd name="connsiteY6" fmla="*/ 7012 h 65720"/>
              <a:gd name="connsiteX7" fmla="*/ 421 w 436184"/>
              <a:gd name="connsiteY7" fmla="*/ 38762 h 6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84" h="65720">
                <a:moveTo>
                  <a:pt x="421" y="38762"/>
                </a:moveTo>
                <a:cubicBezTo>
                  <a:pt x="12592" y="40349"/>
                  <a:pt x="306809" y="20770"/>
                  <a:pt x="359196" y="16537"/>
                </a:cubicBezTo>
                <a:cubicBezTo>
                  <a:pt x="411583" y="12304"/>
                  <a:pt x="302046" y="5425"/>
                  <a:pt x="314746" y="13362"/>
                </a:cubicBezTo>
                <a:cubicBezTo>
                  <a:pt x="327446" y="21299"/>
                  <a:pt x="427459" y="58341"/>
                  <a:pt x="435396" y="64162"/>
                </a:cubicBezTo>
                <a:cubicBezTo>
                  <a:pt x="443333" y="69983"/>
                  <a:pt x="389359" y="58341"/>
                  <a:pt x="362371" y="48287"/>
                </a:cubicBezTo>
                <a:cubicBezTo>
                  <a:pt x="335384" y="38233"/>
                  <a:pt x="286171" y="10716"/>
                  <a:pt x="273471" y="3837"/>
                </a:cubicBezTo>
                <a:cubicBezTo>
                  <a:pt x="260771" y="-3042"/>
                  <a:pt x="329034" y="133"/>
                  <a:pt x="286171" y="7012"/>
                </a:cubicBezTo>
                <a:cubicBezTo>
                  <a:pt x="243309" y="13891"/>
                  <a:pt x="-11750" y="37175"/>
                  <a:pt x="421" y="387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E28574C-3EEF-80AF-438C-3D31C5967CD9}"/>
              </a:ext>
            </a:extLst>
          </p:cNvPr>
          <p:cNvSpPr/>
          <p:nvPr/>
        </p:nvSpPr>
        <p:spPr>
          <a:xfrm>
            <a:off x="3657779" y="1450751"/>
            <a:ext cx="82522" cy="257399"/>
          </a:xfrm>
          <a:custGeom>
            <a:avLst/>
            <a:gdLst>
              <a:gd name="connsiteX0" fmla="*/ 82371 w 82522"/>
              <a:gd name="connsiteY0" fmla="*/ 224 h 257399"/>
              <a:gd name="connsiteX1" fmla="*/ 25221 w 82522"/>
              <a:gd name="connsiteY1" fmla="*/ 127224 h 257399"/>
              <a:gd name="connsiteX2" fmla="*/ 6171 w 82522"/>
              <a:gd name="connsiteY2" fmla="*/ 257399 h 257399"/>
              <a:gd name="connsiteX3" fmla="*/ 12521 w 82522"/>
              <a:gd name="connsiteY3" fmla="*/ 127224 h 257399"/>
              <a:gd name="connsiteX4" fmla="*/ 6171 w 82522"/>
              <a:gd name="connsiteY4" fmla="*/ 158974 h 257399"/>
              <a:gd name="connsiteX5" fmla="*/ 82371 w 82522"/>
              <a:gd name="connsiteY5" fmla="*/ 224 h 2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22" h="257399">
                <a:moveTo>
                  <a:pt x="82371" y="224"/>
                </a:moveTo>
                <a:cubicBezTo>
                  <a:pt x="85546" y="-5068"/>
                  <a:pt x="37921" y="84362"/>
                  <a:pt x="25221" y="127224"/>
                </a:cubicBezTo>
                <a:cubicBezTo>
                  <a:pt x="12521" y="170087"/>
                  <a:pt x="8288" y="257399"/>
                  <a:pt x="6171" y="257399"/>
                </a:cubicBezTo>
                <a:cubicBezTo>
                  <a:pt x="4054" y="257399"/>
                  <a:pt x="12521" y="143628"/>
                  <a:pt x="12521" y="127224"/>
                </a:cubicBezTo>
                <a:cubicBezTo>
                  <a:pt x="12521" y="110820"/>
                  <a:pt x="-10762" y="180670"/>
                  <a:pt x="6171" y="158974"/>
                </a:cubicBezTo>
                <a:cubicBezTo>
                  <a:pt x="23104" y="137278"/>
                  <a:pt x="79196" y="5516"/>
                  <a:pt x="82371" y="2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79C3E9DF-EEA5-1C33-9078-9AE5A8E6A27B}"/>
              </a:ext>
            </a:extLst>
          </p:cNvPr>
          <p:cNvSpPr/>
          <p:nvPr/>
        </p:nvSpPr>
        <p:spPr>
          <a:xfrm>
            <a:off x="4368053" y="1657104"/>
            <a:ext cx="112051" cy="288273"/>
          </a:xfrm>
          <a:custGeom>
            <a:avLst/>
            <a:gdLst>
              <a:gd name="connsiteX0" fmla="*/ 111872 w 112051"/>
              <a:gd name="connsiteY0" fmla="*/ 246 h 288273"/>
              <a:gd name="connsiteX1" fmla="*/ 29322 w 112051"/>
              <a:gd name="connsiteY1" fmla="*/ 108196 h 288273"/>
              <a:gd name="connsiteX2" fmla="*/ 22972 w 112051"/>
              <a:gd name="connsiteY2" fmla="*/ 190746 h 288273"/>
              <a:gd name="connsiteX3" fmla="*/ 7097 w 112051"/>
              <a:gd name="connsiteY3" fmla="*/ 155821 h 288273"/>
              <a:gd name="connsiteX4" fmla="*/ 13447 w 112051"/>
              <a:gd name="connsiteY4" fmla="*/ 285996 h 288273"/>
              <a:gd name="connsiteX5" fmla="*/ 13447 w 112051"/>
              <a:gd name="connsiteY5" fmla="*/ 228846 h 288273"/>
              <a:gd name="connsiteX6" fmla="*/ 16622 w 112051"/>
              <a:gd name="connsiteY6" fmla="*/ 105021 h 288273"/>
              <a:gd name="connsiteX7" fmla="*/ 3922 w 112051"/>
              <a:gd name="connsiteY7" fmla="*/ 139946 h 288273"/>
              <a:gd name="connsiteX8" fmla="*/ 111872 w 112051"/>
              <a:gd name="connsiteY8" fmla="*/ 246 h 28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51" h="288273">
                <a:moveTo>
                  <a:pt x="111872" y="246"/>
                </a:moveTo>
                <a:cubicBezTo>
                  <a:pt x="116105" y="-5046"/>
                  <a:pt x="44139" y="76446"/>
                  <a:pt x="29322" y="108196"/>
                </a:cubicBezTo>
                <a:cubicBezTo>
                  <a:pt x="14505" y="139946"/>
                  <a:pt x="26676" y="182809"/>
                  <a:pt x="22972" y="190746"/>
                </a:cubicBezTo>
                <a:cubicBezTo>
                  <a:pt x="19268" y="198683"/>
                  <a:pt x="8684" y="139946"/>
                  <a:pt x="7097" y="155821"/>
                </a:cubicBezTo>
                <a:cubicBezTo>
                  <a:pt x="5509" y="171696"/>
                  <a:pt x="12389" y="273825"/>
                  <a:pt x="13447" y="285996"/>
                </a:cubicBezTo>
                <a:cubicBezTo>
                  <a:pt x="14505" y="298167"/>
                  <a:pt x="12918" y="259009"/>
                  <a:pt x="13447" y="228846"/>
                </a:cubicBezTo>
                <a:cubicBezTo>
                  <a:pt x="13976" y="198684"/>
                  <a:pt x="18209" y="119838"/>
                  <a:pt x="16622" y="105021"/>
                </a:cubicBezTo>
                <a:cubicBezTo>
                  <a:pt x="15035" y="90204"/>
                  <a:pt x="-9307" y="153704"/>
                  <a:pt x="3922" y="139946"/>
                </a:cubicBezTo>
                <a:cubicBezTo>
                  <a:pt x="17151" y="126188"/>
                  <a:pt x="107639" y="5538"/>
                  <a:pt x="111872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F2F8E51-5F7D-C8A0-02F2-47746B471346}"/>
              </a:ext>
            </a:extLst>
          </p:cNvPr>
          <p:cNvSpPr/>
          <p:nvPr/>
        </p:nvSpPr>
        <p:spPr>
          <a:xfrm>
            <a:off x="4927499" y="2765281"/>
            <a:ext cx="74539" cy="116607"/>
          </a:xfrm>
          <a:custGeom>
            <a:avLst/>
            <a:gdLst>
              <a:gd name="connsiteX0" fmla="*/ 31851 w 74539"/>
              <a:gd name="connsiteY0" fmla="*/ 144 h 116607"/>
              <a:gd name="connsiteX1" fmla="*/ 12801 w 74539"/>
              <a:gd name="connsiteY1" fmla="*/ 50944 h 116607"/>
              <a:gd name="connsiteX2" fmla="*/ 73126 w 74539"/>
              <a:gd name="connsiteY2" fmla="*/ 114444 h 116607"/>
              <a:gd name="connsiteX3" fmla="*/ 50901 w 74539"/>
              <a:gd name="connsiteY3" fmla="*/ 98569 h 116607"/>
              <a:gd name="connsiteX4" fmla="*/ 101 w 74539"/>
              <a:gd name="connsiteY4" fmla="*/ 66819 h 116607"/>
              <a:gd name="connsiteX5" fmla="*/ 31851 w 74539"/>
              <a:gd name="connsiteY5" fmla="*/ 144 h 11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39" h="116607">
                <a:moveTo>
                  <a:pt x="31851" y="144"/>
                </a:moveTo>
                <a:cubicBezTo>
                  <a:pt x="33968" y="-2502"/>
                  <a:pt x="5922" y="31894"/>
                  <a:pt x="12801" y="50944"/>
                </a:cubicBezTo>
                <a:cubicBezTo>
                  <a:pt x="19680" y="69994"/>
                  <a:pt x="66776" y="106507"/>
                  <a:pt x="73126" y="114444"/>
                </a:cubicBezTo>
                <a:cubicBezTo>
                  <a:pt x="79476" y="122381"/>
                  <a:pt x="63072" y="106506"/>
                  <a:pt x="50901" y="98569"/>
                </a:cubicBezTo>
                <a:cubicBezTo>
                  <a:pt x="38730" y="90632"/>
                  <a:pt x="2218" y="80577"/>
                  <a:pt x="101" y="66819"/>
                </a:cubicBezTo>
                <a:cubicBezTo>
                  <a:pt x="-2016" y="53061"/>
                  <a:pt x="29734" y="2790"/>
                  <a:pt x="3185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30D5EF0-B061-29DC-F5DB-C980D0F6F05C}"/>
              </a:ext>
            </a:extLst>
          </p:cNvPr>
          <p:cNvSpPr/>
          <p:nvPr/>
        </p:nvSpPr>
        <p:spPr>
          <a:xfrm>
            <a:off x="4190470" y="3025648"/>
            <a:ext cx="97041" cy="154120"/>
          </a:xfrm>
          <a:custGeom>
            <a:avLst/>
            <a:gdLst>
              <a:gd name="connsiteX0" fmla="*/ 6880 w 97041"/>
              <a:gd name="connsiteY0" fmla="*/ 127 h 154120"/>
              <a:gd name="connsiteX1" fmla="*/ 22755 w 97041"/>
              <a:gd name="connsiteY1" fmla="*/ 79502 h 154120"/>
              <a:gd name="connsiteX2" fmla="*/ 95780 w 97041"/>
              <a:gd name="connsiteY2" fmla="*/ 152527 h 154120"/>
              <a:gd name="connsiteX3" fmla="*/ 64030 w 97041"/>
              <a:gd name="connsiteY3" fmla="*/ 127127 h 154120"/>
              <a:gd name="connsiteX4" fmla="*/ 530 w 97041"/>
              <a:gd name="connsiteY4" fmla="*/ 95377 h 154120"/>
              <a:gd name="connsiteX5" fmla="*/ 32280 w 97041"/>
              <a:gd name="connsiteY5" fmla="*/ 98552 h 154120"/>
              <a:gd name="connsiteX6" fmla="*/ 6880 w 97041"/>
              <a:gd name="connsiteY6" fmla="*/ 127 h 15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41" h="154120">
                <a:moveTo>
                  <a:pt x="6880" y="127"/>
                </a:moveTo>
                <a:cubicBezTo>
                  <a:pt x="5293" y="-3048"/>
                  <a:pt x="7938" y="54102"/>
                  <a:pt x="22755" y="79502"/>
                </a:cubicBezTo>
                <a:cubicBezTo>
                  <a:pt x="37572" y="104902"/>
                  <a:pt x="88901" y="144589"/>
                  <a:pt x="95780" y="152527"/>
                </a:cubicBezTo>
                <a:cubicBezTo>
                  <a:pt x="102659" y="160465"/>
                  <a:pt x="79905" y="136652"/>
                  <a:pt x="64030" y="127127"/>
                </a:cubicBezTo>
                <a:cubicBezTo>
                  <a:pt x="48155" y="117602"/>
                  <a:pt x="5822" y="100140"/>
                  <a:pt x="530" y="95377"/>
                </a:cubicBezTo>
                <a:cubicBezTo>
                  <a:pt x="-4762" y="90615"/>
                  <a:pt x="31222" y="110723"/>
                  <a:pt x="32280" y="98552"/>
                </a:cubicBezTo>
                <a:cubicBezTo>
                  <a:pt x="33338" y="86381"/>
                  <a:pt x="8467" y="3302"/>
                  <a:pt x="688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D20E1A8-D0AC-1253-BC52-9D62376923E4}"/>
              </a:ext>
            </a:extLst>
          </p:cNvPr>
          <p:cNvSpPr/>
          <p:nvPr/>
        </p:nvSpPr>
        <p:spPr>
          <a:xfrm>
            <a:off x="2239684" y="11931514"/>
            <a:ext cx="165386" cy="239050"/>
          </a:xfrm>
          <a:custGeom>
            <a:avLst/>
            <a:gdLst>
              <a:gd name="connsiteX0" fmla="*/ 5041 w 165386"/>
              <a:gd name="connsiteY0" fmla="*/ 136 h 239050"/>
              <a:gd name="connsiteX1" fmla="*/ 11391 w 165386"/>
              <a:gd name="connsiteY1" fmla="*/ 73161 h 239050"/>
              <a:gd name="connsiteX2" fmla="*/ 132041 w 165386"/>
              <a:gd name="connsiteY2" fmla="*/ 139836 h 239050"/>
              <a:gd name="connsiteX3" fmla="*/ 97116 w 165386"/>
              <a:gd name="connsiteY3" fmla="*/ 136661 h 239050"/>
              <a:gd name="connsiteX4" fmla="*/ 163791 w 165386"/>
              <a:gd name="connsiteY4" fmla="*/ 235086 h 239050"/>
              <a:gd name="connsiteX5" fmla="*/ 135216 w 165386"/>
              <a:gd name="connsiteY5" fmla="*/ 212861 h 239050"/>
              <a:gd name="connsiteX6" fmla="*/ 33616 w 165386"/>
              <a:gd name="connsiteY6" fmla="*/ 149361 h 239050"/>
              <a:gd name="connsiteX7" fmla="*/ 128866 w 165386"/>
              <a:gd name="connsiteY7" fmla="*/ 190636 h 239050"/>
              <a:gd name="connsiteX8" fmla="*/ 106641 w 165386"/>
              <a:gd name="connsiteY8" fmla="*/ 149361 h 239050"/>
              <a:gd name="connsiteX9" fmla="*/ 49491 w 165386"/>
              <a:gd name="connsiteY9" fmla="*/ 114436 h 239050"/>
              <a:gd name="connsiteX10" fmla="*/ 11391 w 165386"/>
              <a:gd name="connsiteY10" fmla="*/ 92211 h 239050"/>
              <a:gd name="connsiteX11" fmla="*/ 5041 w 165386"/>
              <a:gd name="connsiteY11" fmla="*/ 136 h 23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386" h="239050">
                <a:moveTo>
                  <a:pt x="5041" y="136"/>
                </a:moveTo>
                <a:cubicBezTo>
                  <a:pt x="5041" y="-3039"/>
                  <a:pt x="-9776" y="49878"/>
                  <a:pt x="11391" y="73161"/>
                </a:cubicBezTo>
                <a:cubicBezTo>
                  <a:pt x="32558" y="96444"/>
                  <a:pt x="117754" y="129253"/>
                  <a:pt x="132041" y="139836"/>
                </a:cubicBezTo>
                <a:cubicBezTo>
                  <a:pt x="146329" y="150419"/>
                  <a:pt x="91824" y="120786"/>
                  <a:pt x="97116" y="136661"/>
                </a:cubicBezTo>
                <a:cubicBezTo>
                  <a:pt x="102408" y="152536"/>
                  <a:pt x="157441" y="222386"/>
                  <a:pt x="163791" y="235086"/>
                </a:cubicBezTo>
                <a:cubicBezTo>
                  <a:pt x="170141" y="247786"/>
                  <a:pt x="156912" y="227149"/>
                  <a:pt x="135216" y="212861"/>
                </a:cubicBezTo>
                <a:cubicBezTo>
                  <a:pt x="113520" y="198574"/>
                  <a:pt x="34674" y="153065"/>
                  <a:pt x="33616" y="149361"/>
                </a:cubicBezTo>
                <a:cubicBezTo>
                  <a:pt x="32558" y="145657"/>
                  <a:pt x="116695" y="190636"/>
                  <a:pt x="128866" y="190636"/>
                </a:cubicBezTo>
                <a:cubicBezTo>
                  <a:pt x="141037" y="190636"/>
                  <a:pt x="119870" y="162061"/>
                  <a:pt x="106641" y="149361"/>
                </a:cubicBezTo>
                <a:cubicBezTo>
                  <a:pt x="93412" y="136661"/>
                  <a:pt x="65366" y="123961"/>
                  <a:pt x="49491" y="114436"/>
                </a:cubicBezTo>
                <a:cubicBezTo>
                  <a:pt x="33616" y="104911"/>
                  <a:pt x="16683" y="106498"/>
                  <a:pt x="11391" y="92211"/>
                </a:cubicBezTo>
                <a:cubicBezTo>
                  <a:pt x="6099" y="77924"/>
                  <a:pt x="5041" y="3311"/>
                  <a:pt x="504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BE37A5B-8F7C-5F00-F04C-5A2A83BAA59E}"/>
              </a:ext>
            </a:extLst>
          </p:cNvPr>
          <p:cNvSpPr/>
          <p:nvPr/>
        </p:nvSpPr>
        <p:spPr>
          <a:xfrm>
            <a:off x="2120850" y="11976096"/>
            <a:ext cx="137024" cy="219244"/>
          </a:xfrm>
          <a:custGeom>
            <a:avLst/>
            <a:gdLst>
              <a:gd name="connsiteX0" fmla="*/ 50 w 137024"/>
              <a:gd name="connsiteY0" fmla="*/ 4 h 219244"/>
              <a:gd name="connsiteX1" fmla="*/ 117525 w 137024"/>
              <a:gd name="connsiteY1" fmla="*/ 73029 h 219244"/>
              <a:gd name="connsiteX2" fmla="*/ 104825 w 137024"/>
              <a:gd name="connsiteY2" fmla="*/ 152404 h 219244"/>
              <a:gd name="connsiteX3" fmla="*/ 108000 w 137024"/>
              <a:gd name="connsiteY3" fmla="*/ 219079 h 219244"/>
              <a:gd name="connsiteX4" fmla="*/ 111175 w 137024"/>
              <a:gd name="connsiteY4" fmla="*/ 168279 h 219244"/>
              <a:gd name="connsiteX5" fmla="*/ 133400 w 137024"/>
              <a:gd name="connsiteY5" fmla="*/ 76204 h 219244"/>
              <a:gd name="connsiteX6" fmla="*/ 50 w 137024"/>
              <a:gd name="connsiteY6" fmla="*/ 4 h 21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24" h="219244">
                <a:moveTo>
                  <a:pt x="50" y="4"/>
                </a:moveTo>
                <a:cubicBezTo>
                  <a:pt x="-2596" y="-525"/>
                  <a:pt x="100062" y="47629"/>
                  <a:pt x="117525" y="73029"/>
                </a:cubicBezTo>
                <a:cubicBezTo>
                  <a:pt x="134988" y="98429"/>
                  <a:pt x="106413" y="128062"/>
                  <a:pt x="104825" y="152404"/>
                </a:cubicBezTo>
                <a:cubicBezTo>
                  <a:pt x="103238" y="176746"/>
                  <a:pt x="106942" y="216433"/>
                  <a:pt x="108000" y="219079"/>
                </a:cubicBezTo>
                <a:cubicBezTo>
                  <a:pt x="109058" y="221725"/>
                  <a:pt x="106942" y="192091"/>
                  <a:pt x="111175" y="168279"/>
                </a:cubicBezTo>
                <a:cubicBezTo>
                  <a:pt x="115408" y="144467"/>
                  <a:pt x="147688" y="103721"/>
                  <a:pt x="133400" y="76204"/>
                </a:cubicBezTo>
                <a:cubicBezTo>
                  <a:pt x="119113" y="48687"/>
                  <a:pt x="2696" y="533"/>
                  <a:pt x="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1A13C2A-7551-47AD-CE2B-D79B2A4ADEA1}"/>
              </a:ext>
            </a:extLst>
          </p:cNvPr>
          <p:cNvSpPr/>
          <p:nvPr/>
        </p:nvSpPr>
        <p:spPr>
          <a:xfrm>
            <a:off x="2002648" y="11979036"/>
            <a:ext cx="57979" cy="318064"/>
          </a:xfrm>
          <a:custGeom>
            <a:avLst/>
            <a:gdLst>
              <a:gd name="connsiteX0" fmla="*/ 57927 w 57979"/>
              <a:gd name="connsiteY0" fmla="*/ 239 h 318064"/>
              <a:gd name="connsiteX1" fmla="*/ 16652 w 57979"/>
              <a:gd name="connsiteY1" fmla="*/ 79614 h 318064"/>
              <a:gd name="connsiteX2" fmla="*/ 10302 w 57979"/>
              <a:gd name="connsiteY2" fmla="*/ 184389 h 318064"/>
              <a:gd name="connsiteX3" fmla="*/ 777 w 57979"/>
              <a:gd name="connsiteY3" fmla="*/ 158989 h 318064"/>
              <a:gd name="connsiteX4" fmla="*/ 32527 w 57979"/>
              <a:gd name="connsiteY4" fmla="*/ 314564 h 318064"/>
              <a:gd name="connsiteX5" fmla="*/ 19827 w 57979"/>
              <a:gd name="connsiteY5" fmla="*/ 254239 h 318064"/>
              <a:gd name="connsiteX6" fmla="*/ 7127 w 57979"/>
              <a:gd name="connsiteY6" fmla="*/ 105014 h 318064"/>
              <a:gd name="connsiteX7" fmla="*/ 57927 w 57979"/>
              <a:gd name="connsiteY7" fmla="*/ 239 h 31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9" h="318064">
                <a:moveTo>
                  <a:pt x="57927" y="239"/>
                </a:moveTo>
                <a:cubicBezTo>
                  <a:pt x="59514" y="-3994"/>
                  <a:pt x="24589" y="48922"/>
                  <a:pt x="16652" y="79614"/>
                </a:cubicBezTo>
                <a:cubicBezTo>
                  <a:pt x="8715" y="110306"/>
                  <a:pt x="12948" y="171160"/>
                  <a:pt x="10302" y="184389"/>
                </a:cubicBezTo>
                <a:cubicBezTo>
                  <a:pt x="7656" y="197618"/>
                  <a:pt x="-2927" y="137293"/>
                  <a:pt x="777" y="158989"/>
                </a:cubicBezTo>
                <a:cubicBezTo>
                  <a:pt x="4481" y="180685"/>
                  <a:pt x="29352" y="298689"/>
                  <a:pt x="32527" y="314564"/>
                </a:cubicBezTo>
                <a:cubicBezTo>
                  <a:pt x="35702" y="330439"/>
                  <a:pt x="24060" y="289164"/>
                  <a:pt x="19827" y="254239"/>
                </a:cubicBezTo>
                <a:cubicBezTo>
                  <a:pt x="15594" y="219314"/>
                  <a:pt x="-281" y="146289"/>
                  <a:pt x="7127" y="105014"/>
                </a:cubicBezTo>
                <a:cubicBezTo>
                  <a:pt x="14535" y="63739"/>
                  <a:pt x="56340" y="4472"/>
                  <a:pt x="5792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5954A980-28B8-8238-6F77-83F021875083}"/>
              </a:ext>
            </a:extLst>
          </p:cNvPr>
          <p:cNvSpPr/>
          <p:nvPr/>
        </p:nvSpPr>
        <p:spPr>
          <a:xfrm>
            <a:off x="2501267" y="11798058"/>
            <a:ext cx="111758" cy="248197"/>
          </a:xfrm>
          <a:custGeom>
            <a:avLst/>
            <a:gdLst>
              <a:gd name="connsiteX0" fmla="*/ 10158 w 111758"/>
              <a:gd name="connsiteY0" fmla="*/ 242 h 248197"/>
              <a:gd name="connsiteX1" fmla="*/ 6983 w 111758"/>
              <a:gd name="connsiteY1" fmla="*/ 152642 h 248197"/>
              <a:gd name="connsiteX2" fmla="*/ 111758 w 111758"/>
              <a:gd name="connsiteY2" fmla="*/ 139942 h 248197"/>
              <a:gd name="connsiteX3" fmla="*/ 6983 w 111758"/>
              <a:gd name="connsiteY3" fmla="*/ 247892 h 248197"/>
              <a:gd name="connsiteX4" fmla="*/ 89533 w 111758"/>
              <a:gd name="connsiteY4" fmla="*/ 171692 h 248197"/>
              <a:gd name="connsiteX5" fmla="*/ 19683 w 111758"/>
              <a:gd name="connsiteY5" fmla="*/ 149467 h 248197"/>
              <a:gd name="connsiteX6" fmla="*/ 13333 w 111758"/>
              <a:gd name="connsiteY6" fmla="*/ 117717 h 248197"/>
              <a:gd name="connsiteX7" fmla="*/ 10158 w 111758"/>
              <a:gd name="connsiteY7" fmla="*/ 242 h 2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58" h="248197">
                <a:moveTo>
                  <a:pt x="10158" y="242"/>
                </a:moveTo>
                <a:cubicBezTo>
                  <a:pt x="9100" y="6063"/>
                  <a:pt x="-9950" y="129359"/>
                  <a:pt x="6983" y="152642"/>
                </a:cubicBezTo>
                <a:cubicBezTo>
                  <a:pt x="23916" y="175925"/>
                  <a:pt x="111758" y="124067"/>
                  <a:pt x="111758" y="139942"/>
                </a:cubicBezTo>
                <a:cubicBezTo>
                  <a:pt x="111758" y="155817"/>
                  <a:pt x="10687" y="242600"/>
                  <a:pt x="6983" y="247892"/>
                </a:cubicBezTo>
                <a:cubicBezTo>
                  <a:pt x="3279" y="253184"/>
                  <a:pt x="87416" y="188096"/>
                  <a:pt x="89533" y="171692"/>
                </a:cubicBezTo>
                <a:cubicBezTo>
                  <a:pt x="91650" y="155288"/>
                  <a:pt x="19683" y="149467"/>
                  <a:pt x="19683" y="149467"/>
                </a:cubicBezTo>
                <a:cubicBezTo>
                  <a:pt x="6983" y="140471"/>
                  <a:pt x="11746" y="140471"/>
                  <a:pt x="13333" y="117717"/>
                </a:cubicBezTo>
                <a:cubicBezTo>
                  <a:pt x="14920" y="94963"/>
                  <a:pt x="11216" y="-5579"/>
                  <a:pt x="1015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ED3683D-B0EF-3FAF-0185-2A1E60EFD620}"/>
              </a:ext>
            </a:extLst>
          </p:cNvPr>
          <p:cNvSpPr/>
          <p:nvPr/>
        </p:nvSpPr>
        <p:spPr>
          <a:xfrm>
            <a:off x="2078846" y="12061813"/>
            <a:ext cx="58150" cy="166296"/>
          </a:xfrm>
          <a:custGeom>
            <a:avLst/>
            <a:gdLst>
              <a:gd name="connsiteX0" fmla="*/ 7129 w 58150"/>
              <a:gd name="connsiteY0" fmla="*/ 12 h 166296"/>
              <a:gd name="connsiteX1" fmla="*/ 13479 w 58150"/>
              <a:gd name="connsiteY1" fmla="*/ 95262 h 166296"/>
              <a:gd name="connsiteX2" fmla="*/ 57929 w 58150"/>
              <a:gd name="connsiteY2" fmla="*/ 165112 h 166296"/>
              <a:gd name="connsiteX3" fmla="*/ 29354 w 58150"/>
              <a:gd name="connsiteY3" fmla="*/ 136537 h 166296"/>
              <a:gd name="connsiteX4" fmla="*/ 779 w 58150"/>
              <a:gd name="connsiteY4" fmla="*/ 101612 h 166296"/>
              <a:gd name="connsiteX5" fmla="*/ 7129 w 58150"/>
              <a:gd name="connsiteY5" fmla="*/ 12 h 16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50" h="166296">
                <a:moveTo>
                  <a:pt x="7129" y="12"/>
                </a:moveTo>
                <a:cubicBezTo>
                  <a:pt x="9246" y="-1046"/>
                  <a:pt x="5012" y="67745"/>
                  <a:pt x="13479" y="95262"/>
                </a:cubicBezTo>
                <a:cubicBezTo>
                  <a:pt x="21946" y="122779"/>
                  <a:pt x="55283" y="158233"/>
                  <a:pt x="57929" y="165112"/>
                </a:cubicBezTo>
                <a:cubicBezTo>
                  <a:pt x="60575" y="171991"/>
                  <a:pt x="38879" y="147120"/>
                  <a:pt x="29354" y="136537"/>
                </a:cubicBezTo>
                <a:cubicBezTo>
                  <a:pt x="19829" y="125954"/>
                  <a:pt x="3954" y="119604"/>
                  <a:pt x="779" y="101612"/>
                </a:cubicBezTo>
                <a:cubicBezTo>
                  <a:pt x="-2396" y="83620"/>
                  <a:pt x="5012" y="1070"/>
                  <a:pt x="7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98F202D-FB98-5494-362C-895698DBBD19}"/>
              </a:ext>
            </a:extLst>
          </p:cNvPr>
          <p:cNvSpPr/>
          <p:nvPr/>
        </p:nvSpPr>
        <p:spPr>
          <a:xfrm>
            <a:off x="1901812" y="12226924"/>
            <a:ext cx="28628" cy="260356"/>
          </a:xfrm>
          <a:custGeom>
            <a:avLst/>
            <a:gdLst>
              <a:gd name="connsiteX0" fmla="*/ 13 w 28628"/>
              <a:gd name="connsiteY0" fmla="*/ 1 h 260356"/>
              <a:gd name="connsiteX1" fmla="*/ 19063 w 28628"/>
              <a:gd name="connsiteY1" fmla="*/ 177801 h 260356"/>
              <a:gd name="connsiteX2" fmla="*/ 28588 w 28628"/>
              <a:gd name="connsiteY2" fmla="*/ 260351 h 260356"/>
              <a:gd name="connsiteX3" fmla="*/ 22238 w 28628"/>
              <a:gd name="connsiteY3" fmla="*/ 180976 h 260356"/>
              <a:gd name="connsiteX4" fmla="*/ 13 w 28628"/>
              <a:gd name="connsiteY4" fmla="*/ 1 h 2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28" h="260356">
                <a:moveTo>
                  <a:pt x="13" y="1"/>
                </a:moveTo>
                <a:cubicBezTo>
                  <a:pt x="-516" y="-528"/>
                  <a:pt x="14301" y="134409"/>
                  <a:pt x="19063" y="177801"/>
                </a:cubicBezTo>
                <a:cubicBezTo>
                  <a:pt x="23826" y="221193"/>
                  <a:pt x="28059" y="259822"/>
                  <a:pt x="28588" y="260351"/>
                </a:cubicBezTo>
                <a:cubicBezTo>
                  <a:pt x="29117" y="260880"/>
                  <a:pt x="24355" y="220663"/>
                  <a:pt x="22238" y="180976"/>
                </a:cubicBezTo>
                <a:cubicBezTo>
                  <a:pt x="20121" y="141289"/>
                  <a:pt x="542" y="530"/>
                  <a:pt x="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F5C5DF1-3B88-10CF-CD62-1DDF6CCE2134}"/>
              </a:ext>
            </a:extLst>
          </p:cNvPr>
          <p:cNvSpPr/>
          <p:nvPr/>
        </p:nvSpPr>
        <p:spPr>
          <a:xfrm>
            <a:off x="2251075" y="11626717"/>
            <a:ext cx="440144" cy="134477"/>
          </a:xfrm>
          <a:custGeom>
            <a:avLst/>
            <a:gdLst>
              <a:gd name="connsiteX0" fmla="*/ 0 w 440144"/>
              <a:gd name="connsiteY0" fmla="*/ 38233 h 134477"/>
              <a:gd name="connsiteX1" fmla="*/ 184150 w 440144"/>
              <a:gd name="connsiteY1" fmla="*/ 133 h 134477"/>
              <a:gd name="connsiteX2" fmla="*/ 155575 w 440144"/>
              <a:gd name="connsiteY2" fmla="*/ 54108 h 134477"/>
              <a:gd name="connsiteX3" fmla="*/ 314325 w 440144"/>
              <a:gd name="connsiteY3" fmla="*/ 47758 h 134477"/>
              <a:gd name="connsiteX4" fmla="*/ 438150 w 440144"/>
              <a:gd name="connsiteY4" fmla="*/ 133483 h 134477"/>
              <a:gd name="connsiteX5" fmla="*/ 381000 w 440144"/>
              <a:gd name="connsiteY5" fmla="*/ 92208 h 134477"/>
              <a:gd name="connsiteX6" fmla="*/ 254000 w 440144"/>
              <a:gd name="connsiteY6" fmla="*/ 57283 h 134477"/>
              <a:gd name="connsiteX7" fmla="*/ 158750 w 440144"/>
              <a:gd name="connsiteY7" fmla="*/ 57283 h 134477"/>
              <a:gd name="connsiteX8" fmla="*/ 184150 w 440144"/>
              <a:gd name="connsiteY8" fmla="*/ 19183 h 134477"/>
              <a:gd name="connsiteX9" fmla="*/ 0 w 440144"/>
              <a:gd name="connsiteY9" fmla="*/ 38233 h 1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144" h="134477">
                <a:moveTo>
                  <a:pt x="0" y="38233"/>
                </a:moveTo>
                <a:cubicBezTo>
                  <a:pt x="0" y="35058"/>
                  <a:pt x="158221" y="-2513"/>
                  <a:pt x="184150" y="133"/>
                </a:cubicBezTo>
                <a:cubicBezTo>
                  <a:pt x="210079" y="2779"/>
                  <a:pt x="133879" y="46171"/>
                  <a:pt x="155575" y="54108"/>
                </a:cubicBezTo>
                <a:cubicBezTo>
                  <a:pt x="177271" y="62045"/>
                  <a:pt x="267229" y="34529"/>
                  <a:pt x="314325" y="47758"/>
                </a:cubicBezTo>
                <a:cubicBezTo>
                  <a:pt x="361421" y="60987"/>
                  <a:pt x="427038" y="126075"/>
                  <a:pt x="438150" y="133483"/>
                </a:cubicBezTo>
                <a:cubicBezTo>
                  <a:pt x="449263" y="140891"/>
                  <a:pt x="411692" y="104908"/>
                  <a:pt x="381000" y="92208"/>
                </a:cubicBezTo>
                <a:cubicBezTo>
                  <a:pt x="350308" y="79508"/>
                  <a:pt x="291042" y="63104"/>
                  <a:pt x="254000" y="57283"/>
                </a:cubicBezTo>
                <a:cubicBezTo>
                  <a:pt x="216958" y="51462"/>
                  <a:pt x="170392" y="63633"/>
                  <a:pt x="158750" y="57283"/>
                </a:cubicBezTo>
                <a:cubicBezTo>
                  <a:pt x="147108" y="50933"/>
                  <a:pt x="203200" y="22887"/>
                  <a:pt x="184150" y="19183"/>
                </a:cubicBezTo>
                <a:cubicBezTo>
                  <a:pt x="165100" y="15479"/>
                  <a:pt x="0" y="41408"/>
                  <a:pt x="0" y="38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A001191-923D-85DD-8DC9-D82EDF7DC465}"/>
              </a:ext>
            </a:extLst>
          </p:cNvPr>
          <p:cNvSpPr/>
          <p:nvPr/>
        </p:nvSpPr>
        <p:spPr>
          <a:xfrm>
            <a:off x="2221661" y="12236227"/>
            <a:ext cx="175566" cy="267299"/>
          </a:xfrm>
          <a:custGeom>
            <a:avLst/>
            <a:gdLst>
              <a:gd name="connsiteX0" fmla="*/ 839 w 175566"/>
              <a:gd name="connsiteY0" fmla="*/ 76423 h 267299"/>
              <a:gd name="connsiteX1" fmla="*/ 118314 w 175566"/>
              <a:gd name="connsiteY1" fmla="*/ 3398 h 267299"/>
              <a:gd name="connsiteX2" fmla="*/ 102439 w 175566"/>
              <a:gd name="connsiteY2" fmla="*/ 19273 h 267299"/>
              <a:gd name="connsiteX3" fmla="*/ 134189 w 175566"/>
              <a:gd name="connsiteY3" fmla="*/ 82773 h 267299"/>
              <a:gd name="connsiteX4" fmla="*/ 175464 w 175566"/>
              <a:gd name="connsiteY4" fmla="*/ 190723 h 267299"/>
              <a:gd name="connsiteX5" fmla="*/ 121489 w 175566"/>
              <a:gd name="connsiteY5" fmla="*/ 263748 h 267299"/>
              <a:gd name="connsiteX6" fmla="*/ 127839 w 175566"/>
              <a:gd name="connsiteY6" fmla="*/ 247873 h 267299"/>
              <a:gd name="connsiteX7" fmla="*/ 165939 w 175566"/>
              <a:gd name="connsiteY7" fmla="*/ 178023 h 267299"/>
              <a:gd name="connsiteX8" fmla="*/ 143714 w 175566"/>
              <a:gd name="connsiteY8" fmla="*/ 57373 h 267299"/>
              <a:gd name="connsiteX9" fmla="*/ 121489 w 175566"/>
              <a:gd name="connsiteY9" fmla="*/ 12923 h 267299"/>
              <a:gd name="connsiteX10" fmla="*/ 54814 w 175566"/>
              <a:gd name="connsiteY10" fmla="*/ 51023 h 267299"/>
              <a:gd name="connsiteX11" fmla="*/ 64339 w 175566"/>
              <a:gd name="connsiteY11" fmla="*/ 9748 h 267299"/>
              <a:gd name="connsiteX12" fmla="*/ 839 w 175566"/>
              <a:gd name="connsiteY12" fmla="*/ 76423 h 2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566" h="267299">
                <a:moveTo>
                  <a:pt x="839" y="76423"/>
                </a:moveTo>
                <a:cubicBezTo>
                  <a:pt x="9835" y="75365"/>
                  <a:pt x="118314" y="3398"/>
                  <a:pt x="118314" y="3398"/>
                </a:cubicBezTo>
                <a:cubicBezTo>
                  <a:pt x="135247" y="-6127"/>
                  <a:pt x="99793" y="6044"/>
                  <a:pt x="102439" y="19273"/>
                </a:cubicBezTo>
                <a:cubicBezTo>
                  <a:pt x="105085" y="32502"/>
                  <a:pt x="122018" y="54198"/>
                  <a:pt x="134189" y="82773"/>
                </a:cubicBezTo>
                <a:cubicBezTo>
                  <a:pt x="146360" y="111348"/>
                  <a:pt x="177581" y="160561"/>
                  <a:pt x="175464" y="190723"/>
                </a:cubicBezTo>
                <a:cubicBezTo>
                  <a:pt x="173347" y="220885"/>
                  <a:pt x="121489" y="263748"/>
                  <a:pt x="121489" y="263748"/>
                </a:cubicBezTo>
                <a:cubicBezTo>
                  <a:pt x="113552" y="273273"/>
                  <a:pt x="120431" y="262160"/>
                  <a:pt x="127839" y="247873"/>
                </a:cubicBezTo>
                <a:cubicBezTo>
                  <a:pt x="135247" y="233586"/>
                  <a:pt x="163293" y="209773"/>
                  <a:pt x="165939" y="178023"/>
                </a:cubicBezTo>
                <a:cubicBezTo>
                  <a:pt x="168585" y="146273"/>
                  <a:pt x="151122" y="84890"/>
                  <a:pt x="143714" y="57373"/>
                </a:cubicBezTo>
                <a:cubicBezTo>
                  <a:pt x="136306" y="29856"/>
                  <a:pt x="136306" y="13981"/>
                  <a:pt x="121489" y="12923"/>
                </a:cubicBezTo>
                <a:cubicBezTo>
                  <a:pt x="106672" y="11865"/>
                  <a:pt x="64339" y="51552"/>
                  <a:pt x="54814" y="51023"/>
                </a:cubicBezTo>
                <a:cubicBezTo>
                  <a:pt x="45289" y="50494"/>
                  <a:pt x="70689" y="7631"/>
                  <a:pt x="64339" y="9748"/>
                </a:cubicBezTo>
                <a:cubicBezTo>
                  <a:pt x="57989" y="11865"/>
                  <a:pt x="-8157" y="77481"/>
                  <a:pt x="839" y="76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E64D65F-9465-3E20-FAC6-502E8755A116}"/>
              </a:ext>
            </a:extLst>
          </p:cNvPr>
          <p:cNvSpPr/>
          <p:nvPr/>
        </p:nvSpPr>
        <p:spPr>
          <a:xfrm>
            <a:off x="2238158" y="12229928"/>
            <a:ext cx="175070" cy="222486"/>
          </a:xfrm>
          <a:custGeom>
            <a:avLst/>
            <a:gdLst>
              <a:gd name="connsiteX0" fmla="*/ 217 w 175070"/>
              <a:gd name="connsiteY0" fmla="*/ 54147 h 222486"/>
              <a:gd name="connsiteX1" fmla="*/ 95467 w 175070"/>
              <a:gd name="connsiteY1" fmla="*/ 3347 h 222486"/>
              <a:gd name="connsiteX2" fmla="*/ 152617 w 175070"/>
              <a:gd name="connsiteY2" fmla="*/ 70022 h 222486"/>
              <a:gd name="connsiteX3" fmla="*/ 171667 w 175070"/>
              <a:gd name="connsiteY3" fmla="*/ 158922 h 222486"/>
              <a:gd name="connsiteX4" fmla="*/ 155792 w 175070"/>
              <a:gd name="connsiteY4" fmla="*/ 222422 h 222486"/>
              <a:gd name="connsiteX5" fmla="*/ 174842 w 175070"/>
              <a:gd name="connsiteY5" fmla="*/ 168447 h 222486"/>
              <a:gd name="connsiteX6" fmla="*/ 139917 w 175070"/>
              <a:gd name="connsiteY6" fmla="*/ 57322 h 222486"/>
              <a:gd name="connsiteX7" fmla="*/ 124042 w 175070"/>
              <a:gd name="connsiteY7" fmla="*/ 172 h 222486"/>
              <a:gd name="connsiteX8" fmla="*/ 217 w 175070"/>
              <a:gd name="connsiteY8" fmla="*/ 54147 h 22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70" h="222486">
                <a:moveTo>
                  <a:pt x="217" y="54147"/>
                </a:moveTo>
                <a:cubicBezTo>
                  <a:pt x="-4546" y="54676"/>
                  <a:pt x="70067" y="701"/>
                  <a:pt x="95467" y="3347"/>
                </a:cubicBezTo>
                <a:cubicBezTo>
                  <a:pt x="120867" y="5993"/>
                  <a:pt x="139917" y="44093"/>
                  <a:pt x="152617" y="70022"/>
                </a:cubicBezTo>
                <a:cubicBezTo>
                  <a:pt x="165317" y="95951"/>
                  <a:pt x="171138" y="133522"/>
                  <a:pt x="171667" y="158922"/>
                </a:cubicBezTo>
                <a:cubicBezTo>
                  <a:pt x="172196" y="184322"/>
                  <a:pt x="155263" y="220835"/>
                  <a:pt x="155792" y="222422"/>
                </a:cubicBezTo>
                <a:cubicBezTo>
                  <a:pt x="156321" y="224009"/>
                  <a:pt x="177488" y="195964"/>
                  <a:pt x="174842" y="168447"/>
                </a:cubicBezTo>
                <a:cubicBezTo>
                  <a:pt x="172196" y="140930"/>
                  <a:pt x="148384" y="85368"/>
                  <a:pt x="139917" y="57322"/>
                </a:cubicBezTo>
                <a:cubicBezTo>
                  <a:pt x="131450" y="29276"/>
                  <a:pt x="142563" y="3876"/>
                  <a:pt x="124042" y="172"/>
                </a:cubicBezTo>
                <a:cubicBezTo>
                  <a:pt x="105521" y="-3532"/>
                  <a:pt x="4980" y="53618"/>
                  <a:pt x="217" y="54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D2BEB5C-CCDE-F97E-5488-67B228228E54}"/>
              </a:ext>
            </a:extLst>
          </p:cNvPr>
          <p:cNvSpPr/>
          <p:nvPr/>
        </p:nvSpPr>
        <p:spPr>
          <a:xfrm>
            <a:off x="2354784" y="12166493"/>
            <a:ext cx="192476" cy="210933"/>
          </a:xfrm>
          <a:custGeom>
            <a:avLst/>
            <a:gdLst>
              <a:gd name="connsiteX0" fmla="*/ 121716 w 192476"/>
              <a:gd name="connsiteY0" fmla="*/ 19157 h 210933"/>
              <a:gd name="connsiteX1" fmla="*/ 39166 w 192476"/>
              <a:gd name="connsiteY1" fmla="*/ 22332 h 210933"/>
              <a:gd name="connsiteX2" fmla="*/ 61391 w 192476"/>
              <a:gd name="connsiteY2" fmla="*/ 57257 h 210933"/>
              <a:gd name="connsiteX3" fmla="*/ 86791 w 192476"/>
              <a:gd name="connsiteY3" fmla="*/ 168382 h 210933"/>
              <a:gd name="connsiteX4" fmla="*/ 191566 w 192476"/>
              <a:gd name="connsiteY4" fmla="*/ 209657 h 210933"/>
              <a:gd name="connsiteX5" fmla="*/ 134416 w 192476"/>
              <a:gd name="connsiteY5" fmla="*/ 196957 h 210933"/>
              <a:gd name="connsiteX6" fmla="*/ 77266 w 192476"/>
              <a:gd name="connsiteY6" fmla="*/ 162032 h 210933"/>
              <a:gd name="connsiteX7" fmla="*/ 29641 w 192476"/>
              <a:gd name="connsiteY7" fmla="*/ 25507 h 210933"/>
              <a:gd name="connsiteX8" fmla="*/ 13766 w 192476"/>
              <a:gd name="connsiteY8" fmla="*/ 19157 h 210933"/>
              <a:gd name="connsiteX9" fmla="*/ 4241 w 192476"/>
              <a:gd name="connsiteY9" fmla="*/ 107 h 210933"/>
              <a:gd name="connsiteX10" fmla="*/ 121716 w 192476"/>
              <a:gd name="connsiteY10" fmla="*/ 19157 h 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76" h="210933">
                <a:moveTo>
                  <a:pt x="121716" y="19157"/>
                </a:moveTo>
                <a:cubicBezTo>
                  <a:pt x="127537" y="22861"/>
                  <a:pt x="49220" y="15982"/>
                  <a:pt x="39166" y="22332"/>
                </a:cubicBezTo>
                <a:cubicBezTo>
                  <a:pt x="29112" y="28682"/>
                  <a:pt x="53454" y="32915"/>
                  <a:pt x="61391" y="57257"/>
                </a:cubicBezTo>
                <a:cubicBezTo>
                  <a:pt x="69328" y="81599"/>
                  <a:pt x="65095" y="142982"/>
                  <a:pt x="86791" y="168382"/>
                </a:cubicBezTo>
                <a:cubicBezTo>
                  <a:pt x="108487" y="193782"/>
                  <a:pt x="183629" y="204895"/>
                  <a:pt x="191566" y="209657"/>
                </a:cubicBezTo>
                <a:cubicBezTo>
                  <a:pt x="199504" y="214420"/>
                  <a:pt x="153466" y="204894"/>
                  <a:pt x="134416" y="196957"/>
                </a:cubicBezTo>
                <a:cubicBezTo>
                  <a:pt x="115366" y="189020"/>
                  <a:pt x="94728" y="190607"/>
                  <a:pt x="77266" y="162032"/>
                </a:cubicBezTo>
                <a:cubicBezTo>
                  <a:pt x="59804" y="133457"/>
                  <a:pt x="40224" y="49319"/>
                  <a:pt x="29641" y="25507"/>
                </a:cubicBezTo>
                <a:cubicBezTo>
                  <a:pt x="19058" y="1695"/>
                  <a:pt x="17999" y="23390"/>
                  <a:pt x="13766" y="19157"/>
                </a:cubicBezTo>
                <a:cubicBezTo>
                  <a:pt x="9533" y="14924"/>
                  <a:pt x="-7930" y="-1480"/>
                  <a:pt x="4241" y="107"/>
                </a:cubicBezTo>
                <a:cubicBezTo>
                  <a:pt x="16412" y="1694"/>
                  <a:pt x="115895" y="15453"/>
                  <a:pt x="121716" y="1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CEBD1C1-0CD3-3FBB-45A0-9FD3824FEDB8}"/>
              </a:ext>
            </a:extLst>
          </p:cNvPr>
          <p:cNvSpPr/>
          <p:nvPr/>
        </p:nvSpPr>
        <p:spPr>
          <a:xfrm>
            <a:off x="2425133" y="12203907"/>
            <a:ext cx="96103" cy="157701"/>
          </a:xfrm>
          <a:custGeom>
            <a:avLst/>
            <a:gdLst>
              <a:gd name="connsiteX0" fmla="*/ 70417 w 96103"/>
              <a:gd name="connsiteY0" fmla="*/ 793 h 157701"/>
              <a:gd name="connsiteX1" fmla="*/ 3742 w 96103"/>
              <a:gd name="connsiteY1" fmla="*/ 19843 h 157701"/>
              <a:gd name="connsiteX2" fmla="*/ 16442 w 96103"/>
              <a:gd name="connsiteY2" fmla="*/ 70643 h 157701"/>
              <a:gd name="connsiteX3" fmla="*/ 16442 w 96103"/>
              <a:gd name="connsiteY3" fmla="*/ 83343 h 157701"/>
              <a:gd name="connsiteX4" fmla="*/ 95817 w 96103"/>
              <a:gd name="connsiteY4" fmla="*/ 156368 h 157701"/>
              <a:gd name="connsiteX5" fmla="*/ 41842 w 96103"/>
              <a:gd name="connsiteY5" fmla="*/ 127793 h 157701"/>
              <a:gd name="connsiteX6" fmla="*/ 10092 w 96103"/>
              <a:gd name="connsiteY6" fmla="*/ 92868 h 157701"/>
              <a:gd name="connsiteX7" fmla="*/ 10092 w 96103"/>
              <a:gd name="connsiteY7" fmla="*/ 51593 h 157701"/>
              <a:gd name="connsiteX8" fmla="*/ 567 w 96103"/>
              <a:gd name="connsiteY8" fmla="*/ 7143 h 157701"/>
              <a:gd name="connsiteX9" fmla="*/ 70417 w 96103"/>
              <a:gd name="connsiteY9" fmla="*/ 793 h 1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03" h="157701">
                <a:moveTo>
                  <a:pt x="70417" y="793"/>
                </a:moveTo>
                <a:cubicBezTo>
                  <a:pt x="70946" y="2910"/>
                  <a:pt x="12738" y="8201"/>
                  <a:pt x="3742" y="19843"/>
                </a:cubicBezTo>
                <a:cubicBezTo>
                  <a:pt x="-5254" y="31485"/>
                  <a:pt x="16442" y="70643"/>
                  <a:pt x="16442" y="70643"/>
                </a:cubicBezTo>
                <a:cubicBezTo>
                  <a:pt x="18559" y="81226"/>
                  <a:pt x="3213" y="69056"/>
                  <a:pt x="16442" y="83343"/>
                </a:cubicBezTo>
                <a:cubicBezTo>
                  <a:pt x="29671" y="97631"/>
                  <a:pt x="91584" y="148960"/>
                  <a:pt x="95817" y="156368"/>
                </a:cubicBezTo>
                <a:cubicBezTo>
                  <a:pt x="100050" y="163776"/>
                  <a:pt x="56129" y="138376"/>
                  <a:pt x="41842" y="127793"/>
                </a:cubicBezTo>
                <a:cubicBezTo>
                  <a:pt x="27554" y="117210"/>
                  <a:pt x="15384" y="105568"/>
                  <a:pt x="10092" y="92868"/>
                </a:cubicBezTo>
                <a:cubicBezTo>
                  <a:pt x="4800" y="80168"/>
                  <a:pt x="11679" y="65880"/>
                  <a:pt x="10092" y="51593"/>
                </a:cubicBezTo>
                <a:cubicBezTo>
                  <a:pt x="8505" y="37306"/>
                  <a:pt x="-2608" y="13493"/>
                  <a:pt x="567" y="7143"/>
                </a:cubicBezTo>
                <a:cubicBezTo>
                  <a:pt x="3742" y="793"/>
                  <a:pt x="69888" y="-1324"/>
                  <a:pt x="7041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DFBD299-E811-E986-3787-822C98E25900}"/>
              </a:ext>
            </a:extLst>
          </p:cNvPr>
          <p:cNvSpPr/>
          <p:nvPr/>
        </p:nvSpPr>
        <p:spPr>
          <a:xfrm>
            <a:off x="1968436" y="12540868"/>
            <a:ext cx="119006" cy="239079"/>
          </a:xfrm>
          <a:custGeom>
            <a:avLst/>
            <a:gdLst>
              <a:gd name="connsiteX0" fmla="*/ 64 w 119006"/>
              <a:gd name="connsiteY0" fmla="*/ 382 h 239079"/>
              <a:gd name="connsiteX1" fmla="*/ 66739 w 119006"/>
              <a:gd name="connsiteY1" fmla="*/ 171832 h 239079"/>
              <a:gd name="connsiteX2" fmla="*/ 69914 w 119006"/>
              <a:gd name="connsiteY2" fmla="*/ 133732 h 239079"/>
              <a:gd name="connsiteX3" fmla="*/ 114364 w 119006"/>
              <a:gd name="connsiteY3" fmla="*/ 235332 h 239079"/>
              <a:gd name="connsiteX4" fmla="*/ 111189 w 119006"/>
              <a:gd name="connsiteY4" fmla="*/ 206757 h 239079"/>
              <a:gd name="connsiteX5" fmla="*/ 57214 w 119006"/>
              <a:gd name="connsiteY5" fmla="*/ 108332 h 239079"/>
              <a:gd name="connsiteX6" fmla="*/ 54039 w 119006"/>
              <a:gd name="connsiteY6" fmla="*/ 124207 h 239079"/>
              <a:gd name="connsiteX7" fmla="*/ 64 w 119006"/>
              <a:gd name="connsiteY7" fmla="*/ 382 h 23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06" h="239079">
                <a:moveTo>
                  <a:pt x="64" y="382"/>
                </a:moveTo>
                <a:cubicBezTo>
                  <a:pt x="2181" y="8319"/>
                  <a:pt x="55097" y="149607"/>
                  <a:pt x="66739" y="171832"/>
                </a:cubicBezTo>
                <a:cubicBezTo>
                  <a:pt x="78381" y="194057"/>
                  <a:pt x="61977" y="123149"/>
                  <a:pt x="69914" y="133732"/>
                </a:cubicBezTo>
                <a:cubicBezTo>
                  <a:pt x="77851" y="144315"/>
                  <a:pt x="107485" y="223161"/>
                  <a:pt x="114364" y="235332"/>
                </a:cubicBezTo>
                <a:cubicBezTo>
                  <a:pt x="121243" y="247503"/>
                  <a:pt x="120714" y="227924"/>
                  <a:pt x="111189" y="206757"/>
                </a:cubicBezTo>
                <a:cubicBezTo>
                  <a:pt x="101664" y="185590"/>
                  <a:pt x="57214" y="108332"/>
                  <a:pt x="57214" y="108332"/>
                </a:cubicBezTo>
                <a:cubicBezTo>
                  <a:pt x="47689" y="94574"/>
                  <a:pt x="59860" y="137965"/>
                  <a:pt x="54039" y="124207"/>
                </a:cubicBezTo>
                <a:cubicBezTo>
                  <a:pt x="48218" y="110449"/>
                  <a:pt x="-2053" y="-7555"/>
                  <a:pt x="64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59371CD4-B930-1646-1824-8D474DDAE8DE}"/>
              </a:ext>
            </a:extLst>
          </p:cNvPr>
          <p:cNvSpPr/>
          <p:nvPr/>
        </p:nvSpPr>
        <p:spPr>
          <a:xfrm>
            <a:off x="1892204" y="12563307"/>
            <a:ext cx="25529" cy="148489"/>
          </a:xfrm>
          <a:custGeom>
            <a:avLst/>
            <a:gdLst>
              <a:gd name="connsiteX0" fmla="*/ 19146 w 25529"/>
              <a:gd name="connsiteY0" fmla="*/ 168 h 148489"/>
              <a:gd name="connsiteX1" fmla="*/ 12796 w 25529"/>
              <a:gd name="connsiteY1" fmla="*/ 50968 h 148489"/>
              <a:gd name="connsiteX2" fmla="*/ 25496 w 25529"/>
              <a:gd name="connsiteY2" fmla="*/ 146218 h 148489"/>
              <a:gd name="connsiteX3" fmla="*/ 15971 w 25529"/>
              <a:gd name="connsiteY3" fmla="*/ 114468 h 148489"/>
              <a:gd name="connsiteX4" fmla="*/ 96 w 25529"/>
              <a:gd name="connsiteY4" fmla="*/ 66843 h 148489"/>
              <a:gd name="connsiteX5" fmla="*/ 19146 w 25529"/>
              <a:gd name="connsiteY5" fmla="*/ 168 h 1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9" h="148489">
                <a:moveTo>
                  <a:pt x="19146" y="168"/>
                </a:moveTo>
                <a:cubicBezTo>
                  <a:pt x="21263" y="-2478"/>
                  <a:pt x="11738" y="26626"/>
                  <a:pt x="12796" y="50968"/>
                </a:cubicBezTo>
                <a:cubicBezTo>
                  <a:pt x="13854" y="75310"/>
                  <a:pt x="24967" y="135635"/>
                  <a:pt x="25496" y="146218"/>
                </a:cubicBezTo>
                <a:cubicBezTo>
                  <a:pt x="26025" y="156801"/>
                  <a:pt x="20204" y="127697"/>
                  <a:pt x="15971" y="114468"/>
                </a:cubicBezTo>
                <a:cubicBezTo>
                  <a:pt x="11738" y="101239"/>
                  <a:pt x="1683" y="79543"/>
                  <a:pt x="96" y="66843"/>
                </a:cubicBezTo>
                <a:cubicBezTo>
                  <a:pt x="-1491" y="54143"/>
                  <a:pt x="17029" y="2814"/>
                  <a:pt x="1914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F344A06-5648-6FDD-CF19-BAC6BDB2BCD2}"/>
              </a:ext>
            </a:extLst>
          </p:cNvPr>
          <p:cNvSpPr/>
          <p:nvPr/>
        </p:nvSpPr>
        <p:spPr>
          <a:xfrm>
            <a:off x="2361812" y="11826667"/>
            <a:ext cx="98797" cy="102127"/>
          </a:xfrm>
          <a:custGeom>
            <a:avLst/>
            <a:gdLst>
              <a:gd name="connsiteX0" fmla="*/ 388 w 98797"/>
              <a:gd name="connsiteY0" fmla="*/ 208 h 102127"/>
              <a:gd name="connsiteX1" fmla="*/ 60713 w 98797"/>
              <a:gd name="connsiteY1" fmla="*/ 47833 h 102127"/>
              <a:gd name="connsiteX2" fmla="*/ 92463 w 98797"/>
              <a:gd name="connsiteY2" fmla="*/ 101808 h 102127"/>
              <a:gd name="connsiteX3" fmla="*/ 92463 w 98797"/>
              <a:gd name="connsiteY3" fmla="*/ 66883 h 102127"/>
              <a:gd name="connsiteX4" fmla="*/ 388 w 98797"/>
              <a:gd name="connsiteY4" fmla="*/ 208 h 10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97" h="102127">
                <a:moveTo>
                  <a:pt x="388" y="208"/>
                </a:moveTo>
                <a:cubicBezTo>
                  <a:pt x="-4904" y="-2967"/>
                  <a:pt x="45367" y="30900"/>
                  <a:pt x="60713" y="47833"/>
                </a:cubicBezTo>
                <a:cubicBezTo>
                  <a:pt x="76059" y="64766"/>
                  <a:pt x="87171" y="98633"/>
                  <a:pt x="92463" y="101808"/>
                </a:cubicBezTo>
                <a:cubicBezTo>
                  <a:pt x="97755" y="104983"/>
                  <a:pt x="103575" y="83816"/>
                  <a:pt x="92463" y="66883"/>
                </a:cubicBezTo>
                <a:cubicBezTo>
                  <a:pt x="81351" y="49950"/>
                  <a:pt x="5680" y="3383"/>
                  <a:pt x="38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0B25DA46-FDE1-71D7-5980-F5C23B157F3E}"/>
              </a:ext>
            </a:extLst>
          </p:cNvPr>
          <p:cNvSpPr/>
          <p:nvPr/>
        </p:nvSpPr>
        <p:spPr>
          <a:xfrm>
            <a:off x="2348991" y="10186978"/>
            <a:ext cx="235624" cy="1034547"/>
          </a:xfrm>
          <a:custGeom>
            <a:avLst/>
            <a:gdLst>
              <a:gd name="connsiteX0" fmla="*/ 670 w 235624"/>
              <a:gd name="connsiteY0" fmla="*/ 4531 h 1034547"/>
              <a:gd name="connsiteX1" fmla="*/ 220589 w 235624"/>
              <a:gd name="connsiteY1" fmla="*/ 959442 h 1034547"/>
              <a:gd name="connsiteX2" fmla="*/ 209014 w 235624"/>
              <a:gd name="connsiteY2" fmla="*/ 924718 h 1034547"/>
              <a:gd name="connsiteX3" fmla="*/ 151141 w 235624"/>
              <a:gd name="connsiteY3" fmla="*/ 536966 h 1034547"/>
              <a:gd name="connsiteX4" fmla="*/ 151141 w 235624"/>
              <a:gd name="connsiteY4" fmla="*/ 594840 h 1034547"/>
              <a:gd name="connsiteX5" fmla="*/ 670 w 235624"/>
              <a:gd name="connsiteY5" fmla="*/ 4531 h 103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24" h="1034547">
                <a:moveTo>
                  <a:pt x="670" y="4531"/>
                </a:moveTo>
                <a:cubicBezTo>
                  <a:pt x="12245" y="65298"/>
                  <a:pt x="220589" y="959442"/>
                  <a:pt x="220589" y="959442"/>
                </a:cubicBezTo>
                <a:cubicBezTo>
                  <a:pt x="255313" y="1112806"/>
                  <a:pt x="220589" y="995131"/>
                  <a:pt x="209014" y="924718"/>
                </a:cubicBezTo>
                <a:cubicBezTo>
                  <a:pt x="197439" y="854305"/>
                  <a:pt x="160786" y="591946"/>
                  <a:pt x="151141" y="536966"/>
                </a:cubicBezTo>
                <a:cubicBezTo>
                  <a:pt x="141496" y="481986"/>
                  <a:pt x="171397" y="676827"/>
                  <a:pt x="151141" y="594840"/>
                </a:cubicBezTo>
                <a:cubicBezTo>
                  <a:pt x="130885" y="512853"/>
                  <a:pt x="-10905" y="-56236"/>
                  <a:pt x="670" y="4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5B33866-CD52-8C4F-7195-EDE9E11CF8C2}"/>
              </a:ext>
            </a:extLst>
          </p:cNvPr>
          <p:cNvSpPr/>
          <p:nvPr/>
        </p:nvSpPr>
        <p:spPr>
          <a:xfrm>
            <a:off x="2208530" y="10185217"/>
            <a:ext cx="130060" cy="642519"/>
          </a:xfrm>
          <a:custGeom>
            <a:avLst/>
            <a:gdLst>
              <a:gd name="connsiteX0" fmla="*/ 129556 w 130060"/>
              <a:gd name="connsiteY0" fmla="*/ 505 h 642519"/>
              <a:gd name="connsiteX1" fmla="*/ 83257 w 130060"/>
              <a:gd name="connsiteY1" fmla="*/ 353532 h 642519"/>
              <a:gd name="connsiteX2" fmla="*/ 8022 w 130060"/>
              <a:gd name="connsiteY2" fmla="*/ 637112 h 642519"/>
              <a:gd name="connsiteX3" fmla="*/ 8022 w 130060"/>
              <a:gd name="connsiteY3" fmla="*/ 527153 h 642519"/>
              <a:gd name="connsiteX4" fmla="*/ 60108 w 130060"/>
              <a:gd name="connsiteY4" fmla="*/ 370894 h 642519"/>
              <a:gd name="connsiteX5" fmla="*/ 54321 w 130060"/>
              <a:gd name="connsiteY5" fmla="*/ 434555 h 642519"/>
              <a:gd name="connsiteX6" fmla="*/ 129556 w 130060"/>
              <a:gd name="connsiteY6" fmla="*/ 505 h 64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60" h="642519">
                <a:moveTo>
                  <a:pt x="129556" y="505"/>
                </a:moveTo>
                <a:cubicBezTo>
                  <a:pt x="134379" y="-12999"/>
                  <a:pt x="103513" y="247431"/>
                  <a:pt x="83257" y="353532"/>
                </a:cubicBezTo>
                <a:cubicBezTo>
                  <a:pt x="63001" y="459633"/>
                  <a:pt x="20561" y="608175"/>
                  <a:pt x="8022" y="637112"/>
                </a:cubicBezTo>
                <a:cubicBezTo>
                  <a:pt x="-4517" y="666049"/>
                  <a:pt x="-659" y="571523"/>
                  <a:pt x="8022" y="527153"/>
                </a:cubicBezTo>
                <a:cubicBezTo>
                  <a:pt x="16703" y="482783"/>
                  <a:pt x="52392" y="386327"/>
                  <a:pt x="60108" y="370894"/>
                </a:cubicBezTo>
                <a:cubicBezTo>
                  <a:pt x="67824" y="355461"/>
                  <a:pt x="39853" y="488570"/>
                  <a:pt x="54321" y="434555"/>
                </a:cubicBezTo>
                <a:cubicBezTo>
                  <a:pt x="68789" y="380540"/>
                  <a:pt x="124733" y="14009"/>
                  <a:pt x="129556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3E910FE-FEA0-F868-E6E0-6A61B105FE9D}"/>
              </a:ext>
            </a:extLst>
          </p:cNvPr>
          <p:cNvSpPr/>
          <p:nvPr/>
        </p:nvSpPr>
        <p:spPr>
          <a:xfrm>
            <a:off x="2988301" y="8514146"/>
            <a:ext cx="147044" cy="687735"/>
          </a:xfrm>
          <a:custGeom>
            <a:avLst/>
            <a:gdLst>
              <a:gd name="connsiteX0" fmla="*/ 32691 w 147044"/>
              <a:gd name="connsiteY0" fmla="*/ 22183 h 687735"/>
              <a:gd name="connsiteX1" fmla="*/ 3755 w 147044"/>
              <a:gd name="connsiteY1" fmla="*/ 427297 h 687735"/>
              <a:gd name="connsiteX2" fmla="*/ 131076 w 147044"/>
              <a:gd name="connsiteY2" fmla="*/ 560406 h 687735"/>
              <a:gd name="connsiteX3" fmla="*/ 142651 w 147044"/>
              <a:gd name="connsiteY3" fmla="*/ 687727 h 687735"/>
              <a:gd name="connsiteX4" fmla="*/ 107927 w 147044"/>
              <a:gd name="connsiteY4" fmla="*/ 566193 h 687735"/>
              <a:gd name="connsiteX5" fmla="*/ 26904 w 147044"/>
              <a:gd name="connsiteY5" fmla="*/ 444659 h 687735"/>
              <a:gd name="connsiteX6" fmla="*/ 21117 w 147044"/>
              <a:gd name="connsiteY6" fmla="*/ 91631 h 687735"/>
              <a:gd name="connsiteX7" fmla="*/ 32691 w 147044"/>
              <a:gd name="connsiteY7" fmla="*/ 22183 h 68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44" h="687735">
                <a:moveTo>
                  <a:pt x="32691" y="22183"/>
                </a:moveTo>
                <a:cubicBezTo>
                  <a:pt x="29797" y="78127"/>
                  <a:pt x="-12642" y="337593"/>
                  <a:pt x="3755" y="427297"/>
                </a:cubicBezTo>
                <a:cubicBezTo>
                  <a:pt x="20152" y="517001"/>
                  <a:pt x="107927" y="517001"/>
                  <a:pt x="131076" y="560406"/>
                </a:cubicBezTo>
                <a:cubicBezTo>
                  <a:pt x="154225" y="603811"/>
                  <a:pt x="146509" y="686763"/>
                  <a:pt x="142651" y="687727"/>
                </a:cubicBezTo>
                <a:cubicBezTo>
                  <a:pt x="138793" y="688691"/>
                  <a:pt x="127218" y="606704"/>
                  <a:pt x="107927" y="566193"/>
                </a:cubicBezTo>
                <a:cubicBezTo>
                  <a:pt x="88636" y="525682"/>
                  <a:pt x="41372" y="523753"/>
                  <a:pt x="26904" y="444659"/>
                </a:cubicBezTo>
                <a:cubicBezTo>
                  <a:pt x="12436" y="365565"/>
                  <a:pt x="21117" y="157221"/>
                  <a:pt x="21117" y="91631"/>
                </a:cubicBezTo>
                <a:cubicBezTo>
                  <a:pt x="21117" y="26041"/>
                  <a:pt x="35585" y="-33761"/>
                  <a:pt x="32691" y="22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2821552A-8B05-D65A-E9D9-DB45D78E0339}"/>
              </a:ext>
            </a:extLst>
          </p:cNvPr>
          <p:cNvSpPr/>
          <p:nvPr/>
        </p:nvSpPr>
        <p:spPr>
          <a:xfrm>
            <a:off x="2562497" y="8721504"/>
            <a:ext cx="152063" cy="536648"/>
          </a:xfrm>
          <a:custGeom>
            <a:avLst/>
            <a:gdLst>
              <a:gd name="connsiteX0" fmla="*/ 151766 w 152063"/>
              <a:gd name="connsiteY0" fmla="*/ 20 h 536648"/>
              <a:gd name="connsiteX1" fmla="*/ 76531 w 152063"/>
              <a:gd name="connsiteY1" fmla="*/ 202577 h 536648"/>
              <a:gd name="connsiteX2" fmla="*/ 1295 w 152063"/>
              <a:gd name="connsiteY2" fmla="*/ 532455 h 536648"/>
              <a:gd name="connsiteX3" fmla="*/ 30232 w 152063"/>
              <a:gd name="connsiteY3" fmla="*/ 376197 h 536648"/>
              <a:gd name="connsiteX4" fmla="*/ 47594 w 152063"/>
              <a:gd name="connsiteY4" fmla="*/ 191002 h 536648"/>
              <a:gd name="connsiteX5" fmla="*/ 151766 w 152063"/>
              <a:gd name="connsiteY5" fmla="*/ 20 h 5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63" h="536648">
                <a:moveTo>
                  <a:pt x="151766" y="20"/>
                </a:moveTo>
                <a:cubicBezTo>
                  <a:pt x="156589" y="1949"/>
                  <a:pt x="101610" y="113838"/>
                  <a:pt x="76531" y="202577"/>
                </a:cubicBezTo>
                <a:cubicBezTo>
                  <a:pt x="51452" y="291316"/>
                  <a:pt x="9011" y="503518"/>
                  <a:pt x="1295" y="532455"/>
                </a:cubicBezTo>
                <a:cubicBezTo>
                  <a:pt x="-6421" y="561392"/>
                  <a:pt x="22515" y="433106"/>
                  <a:pt x="30232" y="376197"/>
                </a:cubicBezTo>
                <a:cubicBezTo>
                  <a:pt x="37948" y="319288"/>
                  <a:pt x="33126" y="248875"/>
                  <a:pt x="47594" y="191002"/>
                </a:cubicBezTo>
                <a:cubicBezTo>
                  <a:pt x="62062" y="133129"/>
                  <a:pt x="146943" y="-1909"/>
                  <a:pt x="15176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0B41166-8D4D-A518-C6DE-5CD9A0154F2F}"/>
              </a:ext>
            </a:extLst>
          </p:cNvPr>
          <p:cNvSpPr/>
          <p:nvPr/>
        </p:nvSpPr>
        <p:spPr>
          <a:xfrm>
            <a:off x="6221320" y="4154540"/>
            <a:ext cx="342569" cy="1410402"/>
          </a:xfrm>
          <a:custGeom>
            <a:avLst/>
            <a:gdLst>
              <a:gd name="connsiteX0" fmla="*/ 72 w 342569"/>
              <a:gd name="connsiteY0" fmla="*/ 771 h 1410402"/>
              <a:gd name="connsiteX1" fmla="*/ 283652 w 342569"/>
              <a:gd name="connsiteY1" fmla="*/ 463759 h 1410402"/>
              <a:gd name="connsiteX2" fmla="*/ 312589 w 342569"/>
              <a:gd name="connsiteY2" fmla="*/ 1013556 h 1410402"/>
              <a:gd name="connsiteX3" fmla="*/ 312589 w 342569"/>
              <a:gd name="connsiteY3" fmla="*/ 874660 h 1410402"/>
              <a:gd name="connsiteX4" fmla="*/ 341526 w 342569"/>
              <a:gd name="connsiteY4" fmla="*/ 1383946 h 1410402"/>
              <a:gd name="connsiteX5" fmla="*/ 329951 w 342569"/>
              <a:gd name="connsiteY5" fmla="*/ 1245050 h 1410402"/>
              <a:gd name="connsiteX6" fmla="*/ 272077 w 342569"/>
              <a:gd name="connsiteY6" fmla="*/ 457971 h 1410402"/>
              <a:gd name="connsiteX7" fmla="*/ 312589 w 342569"/>
              <a:gd name="connsiteY7" fmla="*/ 573718 h 1410402"/>
              <a:gd name="connsiteX8" fmla="*/ 72 w 342569"/>
              <a:gd name="connsiteY8" fmla="*/ 771 h 14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69" h="1410402">
                <a:moveTo>
                  <a:pt x="72" y="771"/>
                </a:moveTo>
                <a:cubicBezTo>
                  <a:pt x="-4751" y="-17555"/>
                  <a:pt x="231566" y="294962"/>
                  <a:pt x="283652" y="463759"/>
                </a:cubicBezTo>
                <a:cubicBezTo>
                  <a:pt x="335738" y="632557"/>
                  <a:pt x="307766" y="945073"/>
                  <a:pt x="312589" y="1013556"/>
                </a:cubicBezTo>
                <a:cubicBezTo>
                  <a:pt x="317412" y="1082039"/>
                  <a:pt x="307766" y="812928"/>
                  <a:pt x="312589" y="874660"/>
                </a:cubicBezTo>
                <a:cubicBezTo>
                  <a:pt x="317412" y="936392"/>
                  <a:pt x="338632" y="1322215"/>
                  <a:pt x="341526" y="1383946"/>
                </a:cubicBezTo>
                <a:cubicBezTo>
                  <a:pt x="344420" y="1445677"/>
                  <a:pt x="341526" y="1399379"/>
                  <a:pt x="329951" y="1245050"/>
                </a:cubicBezTo>
                <a:cubicBezTo>
                  <a:pt x="318376" y="1090721"/>
                  <a:pt x="274971" y="569860"/>
                  <a:pt x="272077" y="457971"/>
                </a:cubicBezTo>
                <a:cubicBezTo>
                  <a:pt x="269183" y="346082"/>
                  <a:pt x="355030" y="647024"/>
                  <a:pt x="312589" y="573718"/>
                </a:cubicBezTo>
                <a:cubicBezTo>
                  <a:pt x="270149" y="500412"/>
                  <a:pt x="4895" y="19097"/>
                  <a:pt x="72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981718E-1466-C6CB-F538-23EA49EC9EA9}"/>
              </a:ext>
            </a:extLst>
          </p:cNvPr>
          <p:cNvSpPr/>
          <p:nvPr/>
        </p:nvSpPr>
        <p:spPr>
          <a:xfrm>
            <a:off x="3936905" y="3710828"/>
            <a:ext cx="374784" cy="194558"/>
          </a:xfrm>
          <a:custGeom>
            <a:avLst/>
            <a:gdLst>
              <a:gd name="connsiteX0" fmla="*/ 374745 w 374784"/>
              <a:gd name="connsiteY0" fmla="*/ 747 h 194558"/>
              <a:gd name="connsiteX1" fmla="*/ 162020 w 374784"/>
              <a:gd name="connsiteY1" fmla="*/ 64247 h 194558"/>
              <a:gd name="connsiteX2" fmla="*/ 222345 w 374784"/>
              <a:gd name="connsiteY2" fmla="*/ 35672 h 194558"/>
              <a:gd name="connsiteX3" fmla="*/ 95 w 374784"/>
              <a:gd name="connsiteY3" fmla="*/ 194422 h 194558"/>
              <a:gd name="connsiteX4" fmla="*/ 193770 w 374784"/>
              <a:gd name="connsiteY4" fmla="*/ 64247 h 194558"/>
              <a:gd name="connsiteX5" fmla="*/ 142970 w 374784"/>
              <a:gd name="connsiteY5" fmla="*/ 115047 h 194558"/>
              <a:gd name="connsiteX6" fmla="*/ 374745 w 374784"/>
              <a:gd name="connsiteY6" fmla="*/ 747 h 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784" h="194558">
                <a:moveTo>
                  <a:pt x="374745" y="747"/>
                </a:moveTo>
                <a:cubicBezTo>
                  <a:pt x="377920" y="-7720"/>
                  <a:pt x="187420" y="58426"/>
                  <a:pt x="162020" y="64247"/>
                </a:cubicBezTo>
                <a:cubicBezTo>
                  <a:pt x="136620" y="70068"/>
                  <a:pt x="249332" y="13976"/>
                  <a:pt x="222345" y="35672"/>
                </a:cubicBezTo>
                <a:cubicBezTo>
                  <a:pt x="195358" y="57368"/>
                  <a:pt x="4857" y="189660"/>
                  <a:pt x="95" y="194422"/>
                </a:cubicBezTo>
                <a:cubicBezTo>
                  <a:pt x="-4667" y="199184"/>
                  <a:pt x="169958" y="77476"/>
                  <a:pt x="193770" y="64247"/>
                </a:cubicBezTo>
                <a:cubicBezTo>
                  <a:pt x="217582" y="51018"/>
                  <a:pt x="115453" y="123514"/>
                  <a:pt x="142970" y="115047"/>
                </a:cubicBezTo>
                <a:cubicBezTo>
                  <a:pt x="170487" y="106580"/>
                  <a:pt x="371570" y="9214"/>
                  <a:pt x="374745" y="7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2DDD5D9-2E14-E6AF-F801-31628433E23F}"/>
              </a:ext>
            </a:extLst>
          </p:cNvPr>
          <p:cNvSpPr/>
          <p:nvPr/>
        </p:nvSpPr>
        <p:spPr>
          <a:xfrm>
            <a:off x="4019545" y="3781425"/>
            <a:ext cx="307980" cy="190643"/>
          </a:xfrm>
          <a:custGeom>
            <a:avLst/>
            <a:gdLst>
              <a:gd name="connsiteX0" fmla="*/ 307980 w 307980"/>
              <a:gd name="connsiteY0" fmla="*/ 0 h 190643"/>
              <a:gd name="connsiteX1" fmla="*/ 92080 w 307980"/>
              <a:gd name="connsiteY1" fmla="*/ 63500 h 190643"/>
              <a:gd name="connsiteX2" fmla="*/ 5 w 307980"/>
              <a:gd name="connsiteY2" fmla="*/ 190500 h 190643"/>
              <a:gd name="connsiteX3" fmla="*/ 95255 w 307980"/>
              <a:gd name="connsiteY3" fmla="*/ 88900 h 190643"/>
              <a:gd name="connsiteX4" fmla="*/ 63505 w 307980"/>
              <a:gd name="connsiteY4" fmla="*/ 101600 h 190643"/>
              <a:gd name="connsiteX5" fmla="*/ 307980 w 307980"/>
              <a:gd name="connsiteY5" fmla="*/ 0 h 1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80" h="190643">
                <a:moveTo>
                  <a:pt x="307980" y="0"/>
                </a:moveTo>
                <a:cubicBezTo>
                  <a:pt x="225694" y="15875"/>
                  <a:pt x="143409" y="31750"/>
                  <a:pt x="92080" y="63500"/>
                </a:cubicBezTo>
                <a:cubicBezTo>
                  <a:pt x="40751" y="95250"/>
                  <a:pt x="-524" y="186267"/>
                  <a:pt x="5" y="190500"/>
                </a:cubicBezTo>
                <a:cubicBezTo>
                  <a:pt x="534" y="194733"/>
                  <a:pt x="84672" y="103717"/>
                  <a:pt x="95255" y="88900"/>
                </a:cubicBezTo>
                <a:cubicBezTo>
                  <a:pt x="105838" y="74083"/>
                  <a:pt x="63505" y="101600"/>
                  <a:pt x="63505" y="101600"/>
                </a:cubicBezTo>
                <a:lnTo>
                  <a:pt x="3079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ED9E3DC-348E-3271-FB61-2308CEAF75C2}"/>
              </a:ext>
            </a:extLst>
          </p:cNvPr>
          <p:cNvSpPr/>
          <p:nvPr/>
        </p:nvSpPr>
        <p:spPr>
          <a:xfrm>
            <a:off x="4229098" y="4171865"/>
            <a:ext cx="203205" cy="165207"/>
          </a:xfrm>
          <a:custGeom>
            <a:avLst/>
            <a:gdLst>
              <a:gd name="connsiteX0" fmla="*/ 203202 w 203205"/>
              <a:gd name="connsiteY0" fmla="*/ 85 h 165207"/>
              <a:gd name="connsiteX1" fmla="*/ 114302 w 203205"/>
              <a:gd name="connsiteY1" fmla="*/ 57235 h 165207"/>
              <a:gd name="connsiteX2" fmla="*/ 2 w 203205"/>
              <a:gd name="connsiteY2" fmla="*/ 165185 h 165207"/>
              <a:gd name="connsiteX3" fmla="*/ 117477 w 203205"/>
              <a:gd name="connsiteY3" fmla="*/ 47710 h 165207"/>
              <a:gd name="connsiteX4" fmla="*/ 203202 w 203205"/>
              <a:gd name="connsiteY4" fmla="*/ 85 h 16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5" h="165207">
                <a:moveTo>
                  <a:pt x="203202" y="85"/>
                </a:moveTo>
                <a:cubicBezTo>
                  <a:pt x="202673" y="1672"/>
                  <a:pt x="148169" y="29718"/>
                  <a:pt x="114302" y="57235"/>
                </a:cubicBezTo>
                <a:cubicBezTo>
                  <a:pt x="80435" y="84752"/>
                  <a:pt x="-527" y="166772"/>
                  <a:pt x="2" y="165185"/>
                </a:cubicBezTo>
                <a:cubicBezTo>
                  <a:pt x="531" y="163598"/>
                  <a:pt x="87844" y="76285"/>
                  <a:pt x="117477" y="47710"/>
                </a:cubicBezTo>
                <a:cubicBezTo>
                  <a:pt x="147110" y="19135"/>
                  <a:pt x="203731" y="-1502"/>
                  <a:pt x="203202" y="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A7D59CC-C3CB-A734-0E66-86E4784F2A0B}"/>
              </a:ext>
            </a:extLst>
          </p:cNvPr>
          <p:cNvSpPr/>
          <p:nvPr/>
        </p:nvSpPr>
        <p:spPr>
          <a:xfrm>
            <a:off x="4206816" y="4097067"/>
            <a:ext cx="197132" cy="170923"/>
          </a:xfrm>
          <a:custGeom>
            <a:avLst/>
            <a:gdLst>
              <a:gd name="connsiteX0" fmla="*/ 196909 w 197132"/>
              <a:gd name="connsiteY0" fmla="*/ 1858 h 170923"/>
              <a:gd name="connsiteX1" fmla="*/ 123884 w 197132"/>
              <a:gd name="connsiteY1" fmla="*/ 100283 h 170923"/>
              <a:gd name="connsiteX2" fmla="*/ 59 w 197132"/>
              <a:gd name="connsiteY2" fmla="*/ 170133 h 170923"/>
              <a:gd name="connsiteX3" fmla="*/ 108009 w 197132"/>
              <a:gd name="connsiteY3" fmla="*/ 132033 h 170923"/>
              <a:gd name="connsiteX4" fmla="*/ 146109 w 197132"/>
              <a:gd name="connsiteY4" fmla="*/ 43133 h 170923"/>
              <a:gd name="connsiteX5" fmla="*/ 196909 w 197132"/>
              <a:gd name="connsiteY5" fmla="*/ 1858 h 17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132" h="170923">
                <a:moveTo>
                  <a:pt x="196909" y="1858"/>
                </a:moveTo>
                <a:cubicBezTo>
                  <a:pt x="193205" y="11383"/>
                  <a:pt x="156692" y="72237"/>
                  <a:pt x="123884" y="100283"/>
                </a:cubicBezTo>
                <a:cubicBezTo>
                  <a:pt x="91076" y="128329"/>
                  <a:pt x="2705" y="164841"/>
                  <a:pt x="59" y="170133"/>
                </a:cubicBezTo>
                <a:cubicBezTo>
                  <a:pt x="-2587" y="175425"/>
                  <a:pt x="83667" y="153200"/>
                  <a:pt x="108009" y="132033"/>
                </a:cubicBezTo>
                <a:cubicBezTo>
                  <a:pt x="132351" y="110866"/>
                  <a:pt x="134997" y="64829"/>
                  <a:pt x="146109" y="43133"/>
                </a:cubicBezTo>
                <a:cubicBezTo>
                  <a:pt x="157221" y="21437"/>
                  <a:pt x="200613" y="-7667"/>
                  <a:pt x="196909" y="18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883D81E-9C8A-962A-7A16-D89EDE7A89CD}"/>
              </a:ext>
            </a:extLst>
          </p:cNvPr>
          <p:cNvSpPr/>
          <p:nvPr/>
        </p:nvSpPr>
        <p:spPr>
          <a:xfrm>
            <a:off x="3672949" y="3769798"/>
            <a:ext cx="577359" cy="306683"/>
          </a:xfrm>
          <a:custGeom>
            <a:avLst/>
            <a:gdLst>
              <a:gd name="connsiteX0" fmla="*/ 526 w 577359"/>
              <a:gd name="connsiteY0" fmla="*/ 2102 h 306683"/>
              <a:gd name="connsiteX1" fmla="*/ 156101 w 577359"/>
              <a:gd name="connsiteY1" fmla="*/ 91002 h 306683"/>
              <a:gd name="connsiteX2" fmla="*/ 314851 w 577359"/>
              <a:gd name="connsiteY2" fmla="*/ 227527 h 306683"/>
              <a:gd name="connsiteX3" fmla="*/ 289451 w 577359"/>
              <a:gd name="connsiteY3" fmla="*/ 202127 h 306683"/>
              <a:gd name="connsiteX4" fmla="*/ 470426 w 577359"/>
              <a:gd name="connsiteY4" fmla="*/ 303727 h 306683"/>
              <a:gd name="connsiteX5" fmla="*/ 457726 w 577359"/>
              <a:gd name="connsiteY5" fmla="*/ 281502 h 306683"/>
              <a:gd name="connsiteX6" fmla="*/ 575201 w 577359"/>
              <a:gd name="connsiteY6" fmla="*/ 303727 h 306683"/>
              <a:gd name="connsiteX7" fmla="*/ 340251 w 577359"/>
              <a:gd name="connsiteY7" fmla="*/ 237052 h 306683"/>
              <a:gd name="connsiteX8" fmla="*/ 298976 w 577359"/>
              <a:gd name="connsiteY8" fmla="*/ 179902 h 306683"/>
              <a:gd name="connsiteX9" fmla="*/ 111651 w 577359"/>
              <a:gd name="connsiteY9" fmla="*/ 40202 h 306683"/>
              <a:gd name="connsiteX10" fmla="*/ 526 w 577359"/>
              <a:gd name="connsiteY10" fmla="*/ 2102 h 3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359" h="306683">
                <a:moveTo>
                  <a:pt x="526" y="2102"/>
                </a:moveTo>
                <a:cubicBezTo>
                  <a:pt x="7934" y="10569"/>
                  <a:pt x="103714" y="53431"/>
                  <a:pt x="156101" y="91002"/>
                </a:cubicBezTo>
                <a:cubicBezTo>
                  <a:pt x="208489" y="128573"/>
                  <a:pt x="292626" y="209006"/>
                  <a:pt x="314851" y="227527"/>
                </a:cubicBezTo>
                <a:cubicBezTo>
                  <a:pt x="337076" y="246048"/>
                  <a:pt x="263522" y="189427"/>
                  <a:pt x="289451" y="202127"/>
                </a:cubicBezTo>
                <a:cubicBezTo>
                  <a:pt x="315380" y="214827"/>
                  <a:pt x="442380" y="290498"/>
                  <a:pt x="470426" y="303727"/>
                </a:cubicBezTo>
                <a:cubicBezTo>
                  <a:pt x="498472" y="316956"/>
                  <a:pt x="440264" y="281502"/>
                  <a:pt x="457726" y="281502"/>
                </a:cubicBezTo>
                <a:cubicBezTo>
                  <a:pt x="475188" y="281502"/>
                  <a:pt x="594780" y="311135"/>
                  <a:pt x="575201" y="303727"/>
                </a:cubicBezTo>
                <a:cubicBezTo>
                  <a:pt x="555622" y="296319"/>
                  <a:pt x="386289" y="257690"/>
                  <a:pt x="340251" y="237052"/>
                </a:cubicBezTo>
                <a:cubicBezTo>
                  <a:pt x="294214" y="216415"/>
                  <a:pt x="337076" y="212710"/>
                  <a:pt x="298976" y="179902"/>
                </a:cubicBezTo>
                <a:cubicBezTo>
                  <a:pt x="260876" y="147094"/>
                  <a:pt x="157689" y="68777"/>
                  <a:pt x="111651" y="40202"/>
                </a:cubicBezTo>
                <a:cubicBezTo>
                  <a:pt x="65613" y="11627"/>
                  <a:pt x="-6882" y="-6365"/>
                  <a:pt x="526" y="2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8801548-742E-F11B-881E-C1491A003329}"/>
              </a:ext>
            </a:extLst>
          </p:cNvPr>
          <p:cNvSpPr/>
          <p:nvPr/>
        </p:nvSpPr>
        <p:spPr>
          <a:xfrm>
            <a:off x="3565173" y="3743285"/>
            <a:ext cx="105334" cy="213015"/>
          </a:xfrm>
          <a:custGeom>
            <a:avLst/>
            <a:gdLst>
              <a:gd name="connsiteX0" fmla="*/ 105127 w 105334"/>
              <a:gd name="connsiteY0" fmla="*/ 40 h 213015"/>
              <a:gd name="connsiteX1" fmla="*/ 35277 w 105334"/>
              <a:gd name="connsiteY1" fmla="*/ 79415 h 213015"/>
              <a:gd name="connsiteX2" fmla="*/ 32102 w 105334"/>
              <a:gd name="connsiteY2" fmla="*/ 212765 h 213015"/>
              <a:gd name="connsiteX3" fmla="*/ 9877 w 105334"/>
              <a:gd name="connsiteY3" fmla="*/ 114340 h 213015"/>
              <a:gd name="connsiteX4" fmla="*/ 352 w 105334"/>
              <a:gd name="connsiteY4" fmla="*/ 171490 h 213015"/>
              <a:gd name="connsiteX5" fmla="*/ 9877 w 105334"/>
              <a:gd name="connsiteY5" fmla="*/ 88940 h 213015"/>
              <a:gd name="connsiteX6" fmla="*/ 105127 w 105334"/>
              <a:gd name="connsiteY6" fmla="*/ 40 h 2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34" h="213015">
                <a:moveTo>
                  <a:pt x="105127" y="40"/>
                </a:moveTo>
                <a:cubicBezTo>
                  <a:pt x="109360" y="-1547"/>
                  <a:pt x="47448" y="43961"/>
                  <a:pt x="35277" y="79415"/>
                </a:cubicBezTo>
                <a:cubicBezTo>
                  <a:pt x="23106" y="114869"/>
                  <a:pt x="36335" y="206944"/>
                  <a:pt x="32102" y="212765"/>
                </a:cubicBezTo>
                <a:cubicBezTo>
                  <a:pt x="27869" y="218586"/>
                  <a:pt x="15169" y="121219"/>
                  <a:pt x="9877" y="114340"/>
                </a:cubicBezTo>
                <a:cubicBezTo>
                  <a:pt x="4585" y="107461"/>
                  <a:pt x="352" y="175723"/>
                  <a:pt x="352" y="171490"/>
                </a:cubicBezTo>
                <a:cubicBezTo>
                  <a:pt x="352" y="167257"/>
                  <a:pt x="-2823" y="113282"/>
                  <a:pt x="9877" y="88940"/>
                </a:cubicBezTo>
                <a:cubicBezTo>
                  <a:pt x="22577" y="64598"/>
                  <a:pt x="100894" y="1627"/>
                  <a:pt x="105127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C55C6D7-1BBE-D158-0D36-8DFCFA191B93}"/>
              </a:ext>
            </a:extLst>
          </p:cNvPr>
          <p:cNvSpPr/>
          <p:nvPr/>
        </p:nvSpPr>
        <p:spPr>
          <a:xfrm>
            <a:off x="4265959" y="4308466"/>
            <a:ext cx="153641" cy="220229"/>
          </a:xfrm>
          <a:custGeom>
            <a:avLst/>
            <a:gdLst>
              <a:gd name="connsiteX0" fmla="*/ 153641 w 153641"/>
              <a:gd name="connsiteY0" fmla="*/ 9 h 220229"/>
              <a:gd name="connsiteX1" fmla="*/ 96491 w 153641"/>
              <a:gd name="connsiteY1" fmla="*/ 127009 h 220229"/>
              <a:gd name="connsiteX2" fmla="*/ 45691 w 153641"/>
              <a:gd name="connsiteY2" fmla="*/ 171459 h 220229"/>
              <a:gd name="connsiteX3" fmla="*/ 1241 w 153641"/>
              <a:gd name="connsiteY3" fmla="*/ 219084 h 220229"/>
              <a:gd name="connsiteX4" fmla="*/ 96491 w 153641"/>
              <a:gd name="connsiteY4" fmla="*/ 120659 h 220229"/>
              <a:gd name="connsiteX5" fmla="*/ 153641 w 153641"/>
              <a:gd name="connsiteY5" fmla="*/ 9 h 22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41" h="220229">
                <a:moveTo>
                  <a:pt x="153641" y="9"/>
                </a:moveTo>
                <a:cubicBezTo>
                  <a:pt x="153641" y="1067"/>
                  <a:pt x="114483" y="98434"/>
                  <a:pt x="96491" y="127009"/>
                </a:cubicBezTo>
                <a:cubicBezTo>
                  <a:pt x="78499" y="155584"/>
                  <a:pt x="61566" y="156113"/>
                  <a:pt x="45691" y="171459"/>
                </a:cubicBezTo>
                <a:cubicBezTo>
                  <a:pt x="29816" y="186805"/>
                  <a:pt x="-7226" y="227551"/>
                  <a:pt x="1241" y="219084"/>
                </a:cubicBezTo>
                <a:cubicBezTo>
                  <a:pt x="9708" y="210617"/>
                  <a:pt x="75854" y="151351"/>
                  <a:pt x="96491" y="120659"/>
                </a:cubicBezTo>
                <a:cubicBezTo>
                  <a:pt x="117128" y="89967"/>
                  <a:pt x="153641" y="-1049"/>
                  <a:pt x="153641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539732E-A0F0-FE94-268B-ACE807D2A08F}"/>
              </a:ext>
            </a:extLst>
          </p:cNvPr>
          <p:cNvSpPr/>
          <p:nvPr/>
        </p:nvSpPr>
        <p:spPr>
          <a:xfrm>
            <a:off x="4238464" y="4282681"/>
            <a:ext cx="203445" cy="74095"/>
          </a:xfrm>
          <a:custGeom>
            <a:avLst/>
            <a:gdLst>
              <a:gd name="connsiteX0" fmla="*/ 203361 w 203445"/>
              <a:gd name="connsiteY0" fmla="*/ 28969 h 74095"/>
              <a:gd name="connsiteX1" fmla="*/ 95411 w 203445"/>
              <a:gd name="connsiteY1" fmla="*/ 9919 h 74095"/>
              <a:gd name="connsiteX2" fmla="*/ 57311 w 203445"/>
              <a:gd name="connsiteY2" fmla="*/ 35319 h 74095"/>
              <a:gd name="connsiteX3" fmla="*/ 161 w 203445"/>
              <a:gd name="connsiteY3" fmla="*/ 73419 h 74095"/>
              <a:gd name="connsiteX4" fmla="*/ 76361 w 203445"/>
              <a:gd name="connsiteY4" fmla="*/ 394 h 74095"/>
              <a:gd name="connsiteX5" fmla="*/ 203361 w 203445"/>
              <a:gd name="connsiteY5" fmla="*/ 28969 h 7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45" h="74095">
                <a:moveTo>
                  <a:pt x="203361" y="28969"/>
                </a:moveTo>
                <a:cubicBezTo>
                  <a:pt x="206536" y="30556"/>
                  <a:pt x="119753" y="8861"/>
                  <a:pt x="95411" y="9919"/>
                </a:cubicBezTo>
                <a:cubicBezTo>
                  <a:pt x="71069" y="10977"/>
                  <a:pt x="57311" y="35319"/>
                  <a:pt x="57311" y="35319"/>
                </a:cubicBezTo>
                <a:cubicBezTo>
                  <a:pt x="41436" y="45902"/>
                  <a:pt x="-3014" y="79240"/>
                  <a:pt x="161" y="73419"/>
                </a:cubicBezTo>
                <a:cubicBezTo>
                  <a:pt x="3336" y="67598"/>
                  <a:pt x="48315" y="4627"/>
                  <a:pt x="76361" y="394"/>
                </a:cubicBezTo>
                <a:cubicBezTo>
                  <a:pt x="104407" y="-3839"/>
                  <a:pt x="200186" y="27382"/>
                  <a:pt x="203361" y="289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C5BF070E-EC0D-5ED6-737D-4E4C032A2B70}"/>
              </a:ext>
            </a:extLst>
          </p:cNvPr>
          <p:cNvSpPr/>
          <p:nvPr/>
        </p:nvSpPr>
        <p:spPr>
          <a:xfrm>
            <a:off x="3022516" y="3854378"/>
            <a:ext cx="909589" cy="373829"/>
          </a:xfrm>
          <a:custGeom>
            <a:avLst/>
            <a:gdLst>
              <a:gd name="connsiteX0" fmla="*/ 84 w 909589"/>
              <a:gd name="connsiteY0" fmla="*/ 72 h 373829"/>
              <a:gd name="connsiteX1" fmla="*/ 400134 w 909589"/>
              <a:gd name="connsiteY1" fmla="*/ 31822 h 373829"/>
              <a:gd name="connsiteX2" fmla="*/ 660484 w 909589"/>
              <a:gd name="connsiteY2" fmla="*/ 184222 h 373829"/>
              <a:gd name="connsiteX3" fmla="*/ 647784 w 909589"/>
              <a:gd name="connsiteY3" fmla="*/ 158822 h 373829"/>
              <a:gd name="connsiteX4" fmla="*/ 898609 w 909589"/>
              <a:gd name="connsiteY4" fmla="*/ 362022 h 373829"/>
              <a:gd name="connsiteX5" fmla="*/ 838284 w 909589"/>
              <a:gd name="connsiteY5" fmla="*/ 323922 h 373829"/>
              <a:gd name="connsiteX6" fmla="*/ 600159 w 909589"/>
              <a:gd name="connsiteY6" fmla="*/ 111197 h 373829"/>
              <a:gd name="connsiteX7" fmla="*/ 444584 w 909589"/>
              <a:gd name="connsiteY7" fmla="*/ 44522 h 373829"/>
              <a:gd name="connsiteX8" fmla="*/ 485859 w 909589"/>
              <a:gd name="connsiteY8" fmla="*/ 73097 h 373829"/>
              <a:gd name="connsiteX9" fmla="*/ 365209 w 909589"/>
              <a:gd name="connsiteY9" fmla="*/ 34997 h 373829"/>
              <a:gd name="connsiteX10" fmla="*/ 84 w 909589"/>
              <a:gd name="connsiteY10" fmla="*/ 72 h 3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589" h="373829">
                <a:moveTo>
                  <a:pt x="84" y="72"/>
                </a:moveTo>
                <a:cubicBezTo>
                  <a:pt x="5905" y="-457"/>
                  <a:pt x="290067" y="1130"/>
                  <a:pt x="400134" y="31822"/>
                </a:cubicBezTo>
                <a:cubicBezTo>
                  <a:pt x="510201" y="62514"/>
                  <a:pt x="619209" y="163055"/>
                  <a:pt x="660484" y="184222"/>
                </a:cubicBezTo>
                <a:cubicBezTo>
                  <a:pt x="701759" y="205389"/>
                  <a:pt x="608097" y="129189"/>
                  <a:pt x="647784" y="158822"/>
                </a:cubicBezTo>
                <a:cubicBezTo>
                  <a:pt x="687472" y="188455"/>
                  <a:pt x="866859" y="334505"/>
                  <a:pt x="898609" y="362022"/>
                </a:cubicBezTo>
                <a:cubicBezTo>
                  <a:pt x="930359" y="389539"/>
                  <a:pt x="888026" y="365726"/>
                  <a:pt x="838284" y="323922"/>
                </a:cubicBezTo>
                <a:cubicBezTo>
                  <a:pt x="788542" y="282118"/>
                  <a:pt x="665776" y="157764"/>
                  <a:pt x="600159" y="111197"/>
                </a:cubicBezTo>
                <a:cubicBezTo>
                  <a:pt x="534542" y="64630"/>
                  <a:pt x="463634" y="50872"/>
                  <a:pt x="444584" y="44522"/>
                </a:cubicBezTo>
                <a:cubicBezTo>
                  <a:pt x="425534" y="38172"/>
                  <a:pt x="499088" y="74684"/>
                  <a:pt x="485859" y="73097"/>
                </a:cubicBezTo>
                <a:cubicBezTo>
                  <a:pt x="472630" y="71510"/>
                  <a:pt x="440351" y="47697"/>
                  <a:pt x="365209" y="34997"/>
                </a:cubicBezTo>
                <a:cubicBezTo>
                  <a:pt x="290067" y="22297"/>
                  <a:pt x="-5737" y="601"/>
                  <a:pt x="84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49539FC-C6AC-D5F2-9470-5342528E7F2A}"/>
              </a:ext>
            </a:extLst>
          </p:cNvPr>
          <p:cNvSpPr/>
          <p:nvPr/>
        </p:nvSpPr>
        <p:spPr>
          <a:xfrm>
            <a:off x="2304882" y="3850018"/>
            <a:ext cx="791891" cy="610930"/>
          </a:xfrm>
          <a:custGeom>
            <a:avLst/>
            <a:gdLst>
              <a:gd name="connsiteX0" fmla="*/ 168 w 791891"/>
              <a:gd name="connsiteY0" fmla="*/ 610857 h 610930"/>
              <a:gd name="connsiteX1" fmla="*/ 85893 w 791891"/>
              <a:gd name="connsiteY1" fmla="*/ 353682 h 610930"/>
              <a:gd name="connsiteX2" fmla="*/ 79543 w 791891"/>
              <a:gd name="connsiteY2" fmla="*/ 407657 h 610930"/>
              <a:gd name="connsiteX3" fmla="*/ 209718 w 791891"/>
              <a:gd name="connsiteY3" fmla="*/ 207632 h 610930"/>
              <a:gd name="connsiteX4" fmla="*/ 171618 w 791891"/>
              <a:gd name="connsiteY4" fmla="*/ 258432 h 610930"/>
              <a:gd name="connsiteX5" fmla="*/ 393868 w 791891"/>
              <a:gd name="connsiteY5" fmla="*/ 90157 h 610930"/>
              <a:gd name="connsiteX6" fmla="*/ 317668 w 791891"/>
              <a:gd name="connsiteY6" fmla="*/ 134607 h 610930"/>
              <a:gd name="connsiteX7" fmla="*/ 517693 w 791891"/>
              <a:gd name="connsiteY7" fmla="*/ 52057 h 610930"/>
              <a:gd name="connsiteX8" fmla="*/ 790743 w 791891"/>
              <a:gd name="connsiteY8" fmla="*/ 7607 h 610930"/>
              <a:gd name="connsiteX9" fmla="*/ 606593 w 791891"/>
              <a:gd name="connsiteY9" fmla="*/ 10782 h 610930"/>
              <a:gd name="connsiteX10" fmla="*/ 390693 w 791891"/>
              <a:gd name="connsiteY10" fmla="*/ 112382 h 610930"/>
              <a:gd name="connsiteX11" fmla="*/ 463718 w 791891"/>
              <a:gd name="connsiteY11" fmla="*/ 52057 h 610930"/>
              <a:gd name="connsiteX12" fmla="*/ 130343 w 791891"/>
              <a:gd name="connsiteY12" fmla="*/ 261607 h 610930"/>
              <a:gd name="connsiteX13" fmla="*/ 92243 w 791891"/>
              <a:gd name="connsiteY13" fmla="*/ 347332 h 610930"/>
              <a:gd name="connsiteX14" fmla="*/ 111293 w 791891"/>
              <a:gd name="connsiteY14" fmla="*/ 325107 h 610930"/>
              <a:gd name="connsiteX15" fmla="*/ 168 w 791891"/>
              <a:gd name="connsiteY15" fmla="*/ 610857 h 6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891" h="610930">
                <a:moveTo>
                  <a:pt x="168" y="610857"/>
                </a:moveTo>
                <a:cubicBezTo>
                  <a:pt x="-4065" y="615619"/>
                  <a:pt x="72664" y="387549"/>
                  <a:pt x="85893" y="353682"/>
                </a:cubicBezTo>
                <a:cubicBezTo>
                  <a:pt x="99122" y="319815"/>
                  <a:pt x="58906" y="431999"/>
                  <a:pt x="79543" y="407657"/>
                </a:cubicBezTo>
                <a:cubicBezTo>
                  <a:pt x="100180" y="383315"/>
                  <a:pt x="194372" y="232503"/>
                  <a:pt x="209718" y="207632"/>
                </a:cubicBezTo>
                <a:cubicBezTo>
                  <a:pt x="225064" y="182761"/>
                  <a:pt x="140926" y="278011"/>
                  <a:pt x="171618" y="258432"/>
                </a:cubicBezTo>
                <a:cubicBezTo>
                  <a:pt x="202310" y="238853"/>
                  <a:pt x="369526" y="110794"/>
                  <a:pt x="393868" y="90157"/>
                </a:cubicBezTo>
                <a:cubicBezTo>
                  <a:pt x="418210" y="69520"/>
                  <a:pt x="297031" y="140957"/>
                  <a:pt x="317668" y="134607"/>
                </a:cubicBezTo>
                <a:cubicBezTo>
                  <a:pt x="338305" y="128257"/>
                  <a:pt x="438847" y="73224"/>
                  <a:pt x="517693" y="52057"/>
                </a:cubicBezTo>
                <a:cubicBezTo>
                  <a:pt x="596539" y="30890"/>
                  <a:pt x="775926" y="14486"/>
                  <a:pt x="790743" y="7607"/>
                </a:cubicBezTo>
                <a:cubicBezTo>
                  <a:pt x="805560" y="728"/>
                  <a:pt x="673268" y="-6680"/>
                  <a:pt x="606593" y="10782"/>
                </a:cubicBezTo>
                <a:cubicBezTo>
                  <a:pt x="539918" y="28244"/>
                  <a:pt x="414505" y="105503"/>
                  <a:pt x="390693" y="112382"/>
                </a:cubicBezTo>
                <a:cubicBezTo>
                  <a:pt x="366881" y="119261"/>
                  <a:pt x="507110" y="27186"/>
                  <a:pt x="463718" y="52057"/>
                </a:cubicBezTo>
                <a:cubicBezTo>
                  <a:pt x="420326" y="76928"/>
                  <a:pt x="192255" y="212395"/>
                  <a:pt x="130343" y="261607"/>
                </a:cubicBezTo>
                <a:cubicBezTo>
                  <a:pt x="68431" y="310819"/>
                  <a:pt x="95418" y="336749"/>
                  <a:pt x="92243" y="347332"/>
                </a:cubicBezTo>
                <a:cubicBezTo>
                  <a:pt x="89068" y="357915"/>
                  <a:pt x="124522" y="280657"/>
                  <a:pt x="111293" y="325107"/>
                </a:cubicBezTo>
                <a:cubicBezTo>
                  <a:pt x="98064" y="369557"/>
                  <a:pt x="4401" y="606095"/>
                  <a:pt x="168" y="6108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84B8B5F3-9B4C-9E8B-1BCA-C7524B8BC6AC}"/>
              </a:ext>
            </a:extLst>
          </p:cNvPr>
          <p:cNvSpPr/>
          <p:nvPr/>
        </p:nvSpPr>
        <p:spPr>
          <a:xfrm>
            <a:off x="2371725" y="3917776"/>
            <a:ext cx="881803" cy="530448"/>
          </a:xfrm>
          <a:custGeom>
            <a:avLst/>
            <a:gdLst>
              <a:gd name="connsiteX0" fmla="*/ 0 w 881803"/>
              <a:gd name="connsiteY0" fmla="*/ 530399 h 530448"/>
              <a:gd name="connsiteX1" fmla="*/ 76200 w 881803"/>
              <a:gd name="connsiteY1" fmla="*/ 311324 h 530448"/>
              <a:gd name="connsiteX2" fmla="*/ 374650 w 881803"/>
              <a:gd name="connsiteY2" fmla="*/ 85899 h 530448"/>
              <a:gd name="connsiteX3" fmla="*/ 196850 w 881803"/>
              <a:gd name="connsiteY3" fmla="*/ 193849 h 530448"/>
              <a:gd name="connsiteX4" fmla="*/ 517525 w 881803"/>
              <a:gd name="connsiteY4" fmla="*/ 41449 h 530448"/>
              <a:gd name="connsiteX5" fmla="*/ 441325 w 881803"/>
              <a:gd name="connsiteY5" fmla="*/ 60499 h 530448"/>
              <a:gd name="connsiteX6" fmla="*/ 739775 w 881803"/>
              <a:gd name="connsiteY6" fmla="*/ 12874 h 530448"/>
              <a:gd name="connsiteX7" fmla="*/ 879475 w 881803"/>
              <a:gd name="connsiteY7" fmla="*/ 174 h 530448"/>
              <a:gd name="connsiteX8" fmla="*/ 635000 w 881803"/>
              <a:gd name="connsiteY8" fmla="*/ 19224 h 530448"/>
              <a:gd name="connsiteX9" fmla="*/ 479425 w 881803"/>
              <a:gd name="connsiteY9" fmla="*/ 38274 h 530448"/>
              <a:gd name="connsiteX10" fmla="*/ 393700 w 881803"/>
              <a:gd name="connsiteY10" fmla="*/ 98599 h 530448"/>
              <a:gd name="connsiteX11" fmla="*/ 165100 w 881803"/>
              <a:gd name="connsiteY11" fmla="*/ 273224 h 530448"/>
              <a:gd name="connsiteX12" fmla="*/ 228600 w 881803"/>
              <a:gd name="connsiteY12" fmla="*/ 197024 h 530448"/>
              <a:gd name="connsiteX13" fmla="*/ 76200 w 881803"/>
              <a:gd name="connsiteY13" fmla="*/ 330374 h 530448"/>
              <a:gd name="connsiteX14" fmla="*/ 0 w 881803"/>
              <a:gd name="connsiteY14" fmla="*/ 530399 h 53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1803" h="530448">
                <a:moveTo>
                  <a:pt x="0" y="530399"/>
                </a:moveTo>
                <a:cubicBezTo>
                  <a:pt x="0" y="527224"/>
                  <a:pt x="13758" y="385407"/>
                  <a:pt x="76200" y="311324"/>
                </a:cubicBezTo>
                <a:cubicBezTo>
                  <a:pt x="138642" y="237241"/>
                  <a:pt x="354542" y="105478"/>
                  <a:pt x="374650" y="85899"/>
                </a:cubicBezTo>
                <a:cubicBezTo>
                  <a:pt x="394758" y="66320"/>
                  <a:pt x="173038" y="201257"/>
                  <a:pt x="196850" y="193849"/>
                </a:cubicBezTo>
                <a:cubicBezTo>
                  <a:pt x="220663" y="186441"/>
                  <a:pt x="476779" y="63674"/>
                  <a:pt x="517525" y="41449"/>
                </a:cubicBezTo>
                <a:cubicBezTo>
                  <a:pt x="558271" y="19224"/>
                  <a:pt x="404283" y="65261"/>
                  <a:pt x="441325" y="60499"/>
                </a:cubicBezTo>
                <a:cubicBezTo>
                  <a:pt x="478367" y="55737"/>
                  <a:pt x="666750" y="22928"/>
                  <a:pt x="739775" y="12874"/>
                </a:cubicBezTo>
                <a:cubicBezTo>
                  <a:pt x="812800" y="2820"/>
                  <a:pt x="896937" y="-884"/>
                  <a:pt x="879475" y="174"/>
                </a:cubicBezTo>
                <a:cubicBezTo>
                  <a:pt x="862013" y="1232"/>
                  <a:pt x="701675" y="12874"/>
                  <a:pt x="635000" y="19224"/>
                </a:cubicBezTo>
                <a:cubicBezTo>
                  <a:pt x="568325" y="25574"/>
                  <a:pt x="519642" y="25045"/>
                  <a:pt x="479425" y="38274"/>
                </a:cubicBezTo>
                <a:cubicBezTo>
                  <a:pt x="439208" y="51503"/>
                  <a:pt x="446088" y="59441"/>
                  <a:pt x="393700" y="98599"/>
                </a:cubicBezTo>
                <a:cubicBezTo>
                  <a:pt x="341313" y="137757"/>
                  <a:pt x="192617" y="256820"/>
                  <a:pt x="165100" y="273224"/>
                </a:cubicBezTo>
                <a:cubicBezTo>
                  <a:pt x="137583" y="289628"/>
                  <a:pt x="243417" y="187499"/>
                  <a:pt x="228600" y="197024"/>
                </a:cubicBezTo>
                <a:cubicBezTo>
                  <a:pt x="213783" y="206549"/>
                  <a:pt x="111654" y="276399"/>
                  <a:pt x="76200" y="330374"/>
                </a:cubicBezTo>
                <a:cubicBezTo>
                  <a:pt x="40746" y="384349"/>
                  <a:pt x="0" y="533574"/>
                  <a:pt x="0" y="5303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EADD0F3C-D995-5A3E-15A1-7E83779FB0DE}"/>
              </a:ext>
            </a:extLst>
          </p:cNvPr>
          <p:cNvSpPr/>
          <p:nvPr/>
        </p:nvSpPr>
        <p:spPr>
          <a:xfrm>
            <a:off x="3190690" y="3942591"/>
            <a:ext cx="635690" cy="262496"/>
          </a:xfrm>
          <a:custGeom>
            <a:avLst/>
            <a:gdLst>
              <a:gd name="connsiteX0" fmla="*/ 185 w 635690"/>
              <a:gd name="connsiteY0" fmla="*/ 759 h 262496"/>
              <a:gd name="connsiteX1" fmla="*/ 336735 w 635690"/>
              <a:gd name="connsiteY1" fmla="*/ 73784 h 262496"/>
              <a:gd name="connsiteX2" fmla="*/ 187510 w 635690"/>
              <a:gd name="connsiteY2" fmla="*/ 76959 h 262496"/>
              <a:gd name="connsiteX3" fmla="*/ 358960 w 635690"/>
              <a:gd name="connsiteY3" fmla="*/ 92834 h 262496"/>
              <a:gd name="connsiteX4" fmla="*/ 632010 w 635690"/>
              <a:gd name="connsiteY4" fmla="*/ 261109 h 262496"/>
              <a:gd name="connsiteX5" fmla="*/ 501835 w 635690"/>
              <a:gd name="connsiteY5" fmla="*/ 165859 h 262496"/>
              <a:gd name="connsiteX6" fmla="*/ 292285 w 635690"/>
              <a:gd name="connsiteY6" fmla="*/ 42034 h 262496"/>
              <a:gd name="connsiteX7" fmla="*/ 185 w 635690"/>
              <a:gd name="connsiteY7" fmla="*/ 759 h 2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690" h="262496">
                <a:moveTo>
                  <a:pt x="185" y="759"/>
                </a:moveTo>
                <a:cubicBezTo>
                  <a:pt x="7593" y="6051"/>
                  <a:pt x="305514" y="61084"/>
                  <a:pt x="336735" y="73784"/>
                </a:cubicBezTo>
                <a:cubicBezTo>
                  <a:pt x="367956" y="86484"/>
                  <a:pt x="183806" y="73784"/>
                  <a:pt x="187510" y="76959"/>
                </a:cubicBezTo>
                <a:cubicBezTo>
                  <a:pt x="191214" y="80134"/>
                  <a:pt x="284877" y="62142"/>
                  <a:pt x="358960" y="92834"/>
                </a:cubicBezTo>
                <a:cubicBezTo>
                  <a:pt x="433043" y="123526"/>
                  <a:pt x="608198" y="248938"/>
                  <a:pt x="632010" y="261109"/>
                </a:cubicBezTo>
                <a:cubicBezTo>
                  <a:pt x="655823" y="273280"/>
                  <a:pt x="558456" y="202371"/>
                  <a:pt x="501835" y="165859"/>
                </a:cubicBezTo>
                <a:cubicBezTo>
                  <a:pt x="445214" y="129347"/>
                  <a:pt x="375364" y="65317"/>
                  <a:pt x="292285" y="42034"/>
                </a:cubicBezTo>
                <a:cubicBezTo>
                  <a:pt x="209206" y="18751"/>
                  <a:pt x="-7223" y="-4533"/>
                  <a:pt x="185" y="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D00F66B-13B1-41EF-ADAC-F7D3ACD669EF}"/>
              </a:ext>
            </a:extLst>
          </p:cNvPr>
          <p:cNvSpPr/>
          <p:nvPr/>
        </p:nvSpPr>
        <p:spPr>
          <a:xfrm>
            <a:off x="3450283" y="4243643"/>
            <a:ext cx="705209" cy="35978"/>
          </a:xfrm>
          <a:custGeom>
            <a:avLst/>
            <a:gdLst>
              <a:gd name="connsiteX0" fmla="*/ 19992 w 705209"/>
              <a:gd name="connsiteY0" fmla="*/ 23557 h 35978"/>
              <a:gd name="connsiteX1" fmla="*/ 696267 w 705209"/>
              <a:gd name="connsiteY1" fmla="*/ 7682 h 35978"/>
              <a:gd name="connsiteX2" fmla="*/ 413692 w 705209"/>
              <a:gd name="connsiteY2" fmla="*/ 1332 h 35978"/>
              <a:gd name="connsiteX3" fmla="*/ 502592 w 705209"/>
              <a:gd name="connsiteY3" fmla="*/ 33082 h 35978"/>
              <a:gd name="connsiteX4" fmla="*/ 204142 w 705209"/>
              <a:gd name="connsiteY4" fmla="*/ 33082 h 35978"/>
              <a:gd name="connsiteX5" fmla="*/ 19992 w 705209"/>
              <a:gd name="connsiteY5" fmla="*/ 23557 h 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209" h="35978">
                <a:moveTo>
                  <a:pt x="19992" y="23557"/>
                </a:moveTo>
                <a:cubicBezTo>
                  <a:pt x="102013" y="19324"/>
                  <a:pt x="630650" y="11386"/>
                  <a:pt x="696267" y="7682"/>
                </a:cubicBezTo>
                <a:cubicBezTo>
                  <a:pt x="761884" y="3978"/>
                  <a:pt x="445971" y="-2901"/>
                  <a:pt x="413692" y="1332"/>
                </a:cubicBezTo>
                <a:cubicBezTo>
                  <a:pt x="381413" y="5565"/>
                  <a:pt x="537517" y="27790"/>
                  <a:pt x="502592" y="33082"/>
                </a:cubicBezTo>
                <a:cubicBezTo>
                  <a:pt x="467667" y="38374"/>
                  <a:pt x="278225" y="35199"/>
                  <a:pt x="204142" y="33082"/>
                </a:cubicBezTo>
                <a:cubicBezTo>
                  <a:pt x="130059" y="30965"/>
                  <a:pt x="-62029" y="27790"/>
                  <a:pt x="19992" y="23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582781E-C469-8C2A-D935-39418DE0B084}"/>
              </a:ext>
            </a:extLst>
          </p:cNvPr>
          <p:cNvSpPr/>
          <p:nvPr/>
        </p:nvSpPr>
        <p:spPr>
          <a:xfrm>
            <a:off x="3578225" y="4209110"/>
            <a:ext cx="617953" cy="61320"/>
          </a:xfrm>
          <a:custGeom>
            <a:avLst/>
            <a:gdLst>
              <a:gd name="connsiteX0" fmla="*/ 0 w 617953"/>
              <a:gd name="connsiteY0" fmla="*/ 7290 h 61320"/>
              <a:gd name="connsiteX1" fmla="*/ 561975 w 617953"/>
              <a:gd name="connsiteY1" fmla="*/ 19990 h 61320"/>
              <a:gd name="connsiteX2" fmla="*/ 603250 w 617953"/>
              <a:gd name="connsiteY2" fmla="*/ 23165 h 61320"/>
              <a:gd name="connsiteX3" fmla="*/ 609600 w 617953"/>
              <a:gd name="connsiteY3" fmla="*/ 61265 h 61320"/>
              <a:gd name="connsiteX4" fmla="*/ 584200 w 617953"/>
              <a:gd name="connsiteY4" fmla="*/ 13640 h 61320"/>
              <a:gd name="connsiteX5" fmla="*/ 412750 w 617953"/>
              <a:gd name="connsiteY5" fmla="*/ 940 h 61320"/>
              <a:gd name="connsiteX6" fmla="*/ 447675 w 617953"/>
              <a:gd name="connsiteY6" fmla="*/ 940 h 61320"/>
              <a:gd name="connsiteX7" fmla="*/ 0 w 617953"/>
              <a:gd name="connsiteY7" fmla="*/ 7290 h 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953" h="61320">
                <a:moveTo>
                  <a:pt x="0" y="7290"/>
                </a:moveTo>
                <a:lnTo>
                  <a:pt x="561975" y="19990"/>
                </a:lnTo>
                <a:cubicBezTo>
                  <a:pt x="662517" y="22636"/>
                  <a:pt x="595312" y="16286"/>
                  <a:pt x="603250" y="23165"/>
                </a:cubicBezTo>
                <a:cubicBezTo>
                  <a:pt x="611188" y="30044"/>
                  <a:pt x="612775" y="62852"/>
                  <a:pt x="609600" y="61265"/>
                </a:cubicBezTo>
                <a:cubicBezTo>
                  <a:pt x="606425" y="59678"/>
                  <a:pt x="617008" y="23694"/>
                  <a:pt x="584200" y="13640"/>
                </a:cubicBezTo>
                <a:cubicBezTo>
                  <a:pt x="551392" y="3586"/>
                  <a:pt x="435504" y="3057"/>
                  <a:pt x="412750" y="940"/>
                </a:cubicBezTo>
                <a:cubicBezTo>
                  <a:pt x="389996" y="-1177"/>
                  <a:pt x="447675" y="940"/>
                  <a:pt x="447675" y="940"/>
                </a:cubicBezTo>
                <a:lnTo>
                  <a:pt x="0" y="72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4563FC6D-149B-B31C-FABF-30F25CDFEFB2}"/>
              </a:ext>
            </a:extLst>
          </p:cNvPr>
          <p:cNvSpPr/>
          <p:nvPr/>
        </p:nvSpPr>
        <p:spPr>
          <a:xfrm>
            <a:off x="3577672" y="4270450"/>
            <a:ext cx="613038" cy="664601"/>
          </a:xfrm>
          <a:custGeom>
            <a:avLst/>
            <a:gdLst>
              <a:gd name="connsiteX0" fmla="*/ 610153 w 613038"/>
              <a:gd name="connsiteY0" fmla="*/ 3100 h 664601"/>
              <a:gd name="connsiteX1" fmla="*/ 349803 w 613038"/>
              <a:gd name="connsiteY1" fmla="*/ 263450 h 664601"/>
              <a:gd name="connsiteX2" fmla="*/ 410128 w 613038"/>
              <a:gd name="connsiteY2" fmla="*/ 184075 h 664601"/>
              <a:gd name="connsiteX3" fmla="*/ 232328 w 613038"/>
              <a:gd name="connsiteY3" fmla="*/ 406325 h 664601"/>
              <a:gd name="connsiteX4" fmla="*/ 553 w 613038"/>
              <a:gd name="connsiteY4" fmla="*/ 663500 h 664601"/>
              <a:gd name="connsiteX5" fmla="*/ 302178 w 613038"/>
              <a:gd name="connsiteY5" fmla="*/ 301550 h 664601"/>
              <a:gd name="connsiteX6" fmla="*/ 270428 w 613038"/>
              <a:gd name="connsiteY6" fmla="*/ 349175 h 664601"/>
              <a:gd name="connsiteX7" fmla="*/ 473628 w 613038"/>
              <a:gd name="connsiteY7" fmla="*/ 133275 h 664601"/>
              <a:gd name="connsiteX8" fmla="*/ 610153 w 613038"/>
              <a:gd name="connsiteY8" fmla="*/ 3100 h 66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038" h="664601">
                <a:moveTo>
                  <a:pt x="610153" y="3100"/>
                </a:moveTo>
                <a:cubicBezTo>
                  <a:pt x="589515" y="24796"/>
                  <a:pt x="383140" y="233288"/>
                  <a:pt x="349803" y="263450"/>
                </a:cubicBezTo>
                <a:cubicBezTo>
                  <a:pt x="316466" y="293612"/>
                  <a:pt x="429707" y="160263"/>
                  <a:pt x="410128" y="184075"/>
                </a:cubicBezTo>
                <a:cubicBezTo>
                  <a:pt x="390549" y="207887"/>
                  <a:pt x="300590" y="326421"/>
                  <a:pt x="232328" y="406325"/>
                </a:cubicBezTo>
                <a:cubicBezTo>
                  <a:pt x="164066" y="486229"/>
                  <a:pt x="-11089" y="680962"/>
                  <a:pt x="553" y="663500"/>
                </a:cubicBezTo>
                <a:cubicBezTo>
                  <a:pt x="12195" y="646038"/>
                  <a:pt x="257199" y="353937"/>
                  <a:pt x="302178" y="301550"/>
                </a:cubicBezTo>
                <a:cubicBezTo>
                  <a:pt x="347157" y="249163"/>
                  <a:pt x="241853" y="377221"/>
                  <a:pt x="270428" y="349175"/>
                </a:cubicBezTo>
                <a:cubicBezTo>
                  <a:pt x="299003" y="321129"/>
                  <a:pt x="411186" y="187779"/>
                  <a:pt x="473628" y="133275"/>
                </a:cubicBezTo>
                <a:cubicBezTo>
                  <a:pt x="536070" y="78771"/>
                  <a:pt x="630791" y="-18596"/>
                  <a:pt x="610153" y="3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8466ED9-0CB7-13B2-4A46-610EB844007C}"/>
              </a:ext>
            </a:extLst>
          </p:cNvPr>
          <p:cNvSpPr/>
          <p:nvPr/>
        </p:nvSpPr>
        <p:spPr>
          <a:xfrm>
            <a:off x="3746438" y="4301744"/>
            <a:ext cx="382502" cy="413144"/>
          </a:xfrm>
          <a:custGeom>
            <a:avLst/>
            <a:gdLst>
              <a:gd name="connsiteX0" fmla="*/ 381062 w 382502"/>
              <a:gd name="connsiteY0" fmla="*/ 381 h 413144"/>
              <a:gd name="connsiteX1" fmla="*/ 142937 w 382502"/>
              <a:gd name="connsiteY1" fmla="*/ 209931 h 413144"/>
              <a:gd name="connsiteX2" fmla="*/ 62 w 382502"/>
              <a:gd name="connsiteY2" fmla="*/ 413131 h 413144"/>
              <a:gd name="connsiteX3" fmla="*/ 158812 w 382502"/>
              <a:gd name="connsiteY3" fmla="*/ 219456 h 413144"/>
              <a:gd name="connsiteX4" fmla="*/ 263587 w 382502"/>
              <a:gd name="connsiteY4" fmla="*/ 98806 h 413144"/>
              <a:gd name="connsiteX5" fmla="*/ 244537 w 382502"/>
              <a:gd name="connsiteY5" fmla="*/ 155956 h 413144"/>
              <a:gd name="connsiteX6" fmla="*/ 381062 w 382502"/>
              <a:gd name="connsiteY6" fmla="*/ 381 h 41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502" h="413144">
                <a:moveTo>
                  <a:pt x="381062" y="381"/>
                </a:moveTo>
                <a:cubicBezTo>
                  <a:pt x="364129" y="9377"/>
                  <a:pt x="206437" y="141139"/>
                  <a:pt x="142937" y="209931"/>
                </a:cubicBezTo>
                <a:cubicBezTo>
                  <a:pt x="79437" y="278723"/>
                  <a:pt x="-2584" y="411544"/>
                  <a:pt x="62" y="413131"/>
                </a:cubicBezTo>
                <a:cubicBezTo>
                  <a:pt x="2708" y="414719"/>
                  <a:pt x="114891" y="271843"/>
                  <a:pt x="158812" y="219456"/>
                </a:cubicBezTo>
                <a:cubicBezTo>
                  <a:pt x="202733" y="167069"/>
                  <a:pt x="249299" y="109389"/>
                  <a:pt x="263587" y="98806"/>
                </a:cubicBezTo>
                <a:cubicBezTo>
                  <a:pt x="277874" y="88223"/>
                  <a:pt x="228662" y="167598"/>
                  <a:pt x="244537" y="155956"/>
                </a:cubicBezTo>
                <a:cubicBezTo>
                  <a:pt x="260412" y="144314"/>
                  <a:pt x="397995" y="-8615"/>
                  <a:pt x="381062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7A7D276-E4BE-836E-2D17-57AE34B221C9}"/>
              </a:ext>
            </a:extLst>
          </p:cNvPr>
          <p:cNvSpPr/>
          <p:nvPr/>
        </p:nvSpPr>
        <p:spPr>
          <a:xfrm>
            <a:off x="4206850" y="4269749"/>
            <a:ext cx="212188" cy="765802"/>
          </a:xfrm>
          <a:custGeom>
            <a:avLst/>
            <a:gdLst>
              <a:gd name="connsiteX0" fmla="*/ 25 w 212188"/>
              <a:gd name="connsiteY0" fmla="*/ 3801 h 765802"/>
              <a:gd name="connsiteX1" fmla="*/ 12725 w 212188"/>
              <a:gd name="connsiteY1" fmla="*/ 241926 h 765802"/>
              <a:gd name="connsiteX2" fmla="*/ 31775 w 212188"/>
              <a:gd name="connsiteY2" fmla="*/ 121276 h 765802"/>
              <a:gd name="connsiteX3" fmla="*/ 50825 w 212188"/>
              <a:gd name="connsiteY3" fmla="*/ 254626 h 765802"/>
              <a:gd name="connsiteX4" fmla="*/ 130200 w 212188"/>
              <a:gd name="connsiteY4" fmla="*/ 410201 h 765802"/>
              <a:gd name="connsiteX5" fmla="*/ 209575 w 212188"/>
              <a:gd name="connsiteY5" fmla="*/ 537201 h 765802"/>
              <a:gd name="connsiteX6" fmla="*/ 193700 w 212188"/>
              <a:gd name="connsiteY6" fmla="*/ 765801 h 765802"/>
              <a:gd name="connsiteX7" fmla="*/ 200050 w 212188"/>
              <a:gd name="connsiteY7" fmla="*/ 540376 h 765802"/>
              <a:gd name="connsiteX8" fmla="*/ 25425 w 212188"/>
              <a:gd name="connsiteY8" fmla="*/ 229226 h 765802"/>
              <a:gd name="connsiteX9" fmla="*/ 19075 w 212188"/>
              <a:gd name="connsiteY9" fmla="*/ 267326 h 765802"/>
              <a:gd name="connsiteX10" fmla="*/ 15900 w 212188"/>
              <a:gd name="connsiteY10" fmla="*/ 105401 h 765802"/>
              <a:gd name="connsiteX11" fmla="*/ 25 w 212188"/>
              <a:gd name="connsiteY11" fmla="*/ 3801 h 76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188" h="765802">
                <a:moveTo>
                  <a:pt x="25" y="3801"/>
                </a:moveTo>
                <a:cubicBezTo>
                  <a:pt x="-504" y="26555"/>
                  <a:pt x="7433" y="222347"/>
                  <a:pt x="12725" y="241926"/>
                </a:cubicBezTo>
                <a:cubicBezTo>
                  <a:pt x="18017" y="261505"/>
                  <a:pt x="25425" y="119159"/>
                  <a:pt x="31775" y="121276"/>
                </a:cubicBezTo>
                <a:cubicBezTo>
                  <a:pt x="38125" y="123393"/>
                  <a:pt x="34421" y="206472"/>
                  <a:pt x="50825" y="254626"/>
                </a:cubicBezTo>
                <a:cubicBezTo>
                  <a:pt x="67229" y="302780"/>
                  <a:pt x="103742" y="363105"/>
                  <a:pt x="130200" y="410201"/>
                </a:cubicBezTo>
                <a:cubicBezTo>
                  <a:pt x="156658" y="457297"/>
                  <a:pt x="198992" y="477934"/>
                  <a:pt x="209575" y="537201"/>
                </a:cubicBezTo>
                <a:cubicBezTo>
                  <a:pt x="220158" y="596468"/>
                  <a:pt x="195287" y="765272"/>
                  <a:pt x="193700" y="765801"/>
                </a:cubicBezTo>
                <a:cubicBezTo>
                  <a:pt x="192113" y="766330"/>
                  <a:pt x="228096" y="629805"/>
                  <a:pt x="200050" y="540376"/>
                </a:cubicBezTo>
                <a:cubicBezTo>
                  <a:pt x="172004" y="450947"/>
                  <a:pt x="55587" y="274734"/>
                  <a:pt x="25425" y="229226"/>
                </a:cubicBezTo>
                <a:cubicBezTo>
                  <a:pt x="-4737" y="183718"/>
                  <a:pt x="20662" y="287963"/>
                  <a:pt x="19075" y="267326"/>
                </a:cubicBezTo>
                <a:cubicBezTo>
                  <a:pt x="17488" y="246689"/>
                  <a:pt x="16429" y="144559"/>
                  <a:pt x="15900" y="105401"/>
                </a:cubicBezTo>
                <a:cubicBezTo>
                  <a:pt x="15371" y="66243"/>
                  <a:pt x="554" y="-18953"/>
                  <a:pt x="25" y="38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08F8836E-1D0E-88ED-9E83-D2BFCF489A19}"/>
              </a:ext>
            </a:extLst>
          </p:cNvPr>
          <p:cNvSpPr/>
          <p:nvPr/>
        </p:nvSpPr>
        <p:spPr>
          <a:xfrm>
            <a:off x="3460423" y="4933945"/>
            <a:ext cx="976577" cy="259783"/>
          </a:xfrm>
          <a:custGeom>
            <a:avLst/>
            <a:gdLst>
              <a:gd name="connsiteX0" fmla="*/ 975052 w 976577"/>
              <a:gd name="connsiteY0" fmla="*/ 5 h 259783"/>
              <a:gd name="connsiteX1" fmla="*/ 924252 w 976577"/>
              <a:gd name="connsiteY1" fmla="*/ 168280 h 259783"/>
              <a:gd name="connsiteX2" fmla="*/ 663902 w 976577"/>
              <a:gd name="connsiteY2" fmla="*/ 247655 h 259783"/>
              <a:gd name="connsiteX3" fmla="*/ 771852 w 976577"/>
              <a:gd name="connsiteY3" fmla="*/ 254005 h 259783"/>
              <a:gd name="connsiteX4" fmla="*/ 413077 w 976577"/>
              <a:gd name="connsiteY4" fmla="*/ 193680 h 259783"/>
              <a:gd name="connsiteX5" fmla="*/ 327 w 976577"/>
              <a:gd name="connsiteY5" fmla="*/ 22230 h 259783"/>
              <a:gd name="connsiteX6" fmla="*/ 349577 w 976577"/>
              <a:gd name="connsiteY6" fmla="*/ 155580 h 259783"/>
              <a:gd name="connsiteX7" fmla="*/ 667077 w 976577"/>
              <a:gd name="connsiteY7" fmla="*/ 228605 h 259783"/>
              <a:gd name="connsiteX8" fmla="*/ 867102 w 976577"/>
              <a:gd name="connsiteY8" fmla="*/ 203205 h 259783"/>
              <a:gd name="connsiteX9" fmla="*/ 905202 w 976577"/>
              <a:gd name="connsiteY9" fmla="*/ 123830 h 259783"/>
              <a:gd name="connsiteX10" fmla="*/ 895677 w 976577"/>
              <a:gd name="connsiteY10" fmla="*/ 161930 h 259783"/>
              <a:gd name="connsiteX11" fmla="*/ 975052 w 976577"/>
              <a:gd name="connsiteY11" fmla="*/ 5 h 25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577" h="259783">
                <a:moveTo>
                  <a:pt x="975052" y="5"/>
                </a:moveTo>
                <a:cubicBezTo>
                  <a:pt x="979814" y="1063"/>
                  <a:pt x="976110" y="127005"/>
                  <a:pt x="924252" y="168280"/>
                </a:cubicBezTo>
                <a:cubicBezTo>
                  <a:pt x="872394" y="209555"/>
                  <a:pt x="689302" y="233368"/>
                  <a:pt x="663902" y="247655"/>
                </a:cubicBezTo>
                <a:cubicBezTo>
                  <a:pt x="638502" y="261942"/>
                  <a:pt x="813656" y="263001"/>
                  <a:pt x="771852" y="254005"/>
                </a:cubicBezTo>
                <a:cubicBezTo>
                  <a:pt x="730048" y="245009"/>
                  <a:pt x="541664" y="232309"/>
                  <a:pt x="413077" y="193680"/>
                </a:cubicBezTo>
                <a:cubicBezTo>
                  <a:pt x="284489" y="155051"/>
                  <a:pt x="10910" y="28580"/>
                  <a:pt x="327" y="22230"/>
                </a:cubicBezTo>
                <a:cubicBezTo>
                  <a:pt x="-10256" y="15880"/>
                  <a:pt x="238452" y="121184"/>
                  <a:pt x="349577" y="155580"/>
                </a:cubicBezTo>
                <a:cubicBezTo>
                  <a:pt x="460702" y="189976"/>
                  <a:pt x="580823" y="220668"/>
                  <a:pt x="667077" y="228605"/>
                </a:cubicBezTo>
                <a:cubicBezTo>
                  <a:pt x="753331" y="236542"/>
                  <a:pt x="827414" y="220668"/>
                  <a:pt x="867102" y="203205"/>
                </a:cubicBezTo>
                <a:cubicBezTo>
                  <a:pt x="906789" y="185743"/>
                  <a:pt x="900440" y="130709"/>
                  <a:pt x="905202" y="123830"/>
                </a:cubicBezTo>
                <a:cubicBezTo>
                  <a:pt x="909964" y="116951"/>
                  <a:pt x="882977" y="176747"/>
                  <a:pt x="895677" y="161930"/>
                </a:cubicBezTo>
                <a:cubicBezTo>
                  <a:pt x="908377" y="147113"/>
                  <a:pt x="970290" y="-1053"/>
                  <a:pt x="975052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EE3F9FA3-1542-ADF6-CA54-8FADF0EE14F6}"/>
              </a:ext>
            </a:extLst>
          </p:cNvPr>
          <p:cNvSpPr/>
          <p:nvPr/>
        </p:nvSpPr>
        <p:spPr>
          <a:xfrm>
            <a:off x="3259681" y="4567505"/>
            <a:ext cx="553673" cy="77552"/>
          </a:xfrm>
          <a:custGeom>
            <a:avLst/>
            <a:gdLst>
              <a:gd name="connsiteX0" fmla="*/ 1044 w 553673"/>
              <a:gd name="connsiteY0" fmla="*/ 77520 h 77552"/>
              <a:gd name="connsiteX1" fmla="*/ 413794 w 553673"/>
              <a:gd name="connsiteY1" fmla="*/ 10845 h 77552"/>
              <a:gd name="connsiteX2" fmla="*/ 343944 w 553673"/>
              <a:gd name="connsiteY2" fmla="*/ 14020 h 77552"/>
              <a:gd name="connsiteX3" fmla="*/ 553494 w 553673"/>
              <a:gd name="connsiteY3" fmla="*/ 29895 h 77552"/>
              <a:gd name="connsiteX4" fmla="*/ 302669 w 553673"/>
              <a:gd name="connsiteY4" fmla="*/ 1320 h 77552"/>
              <a:gd name="connsiteX5" fmla="*/ 1044 w 553673"/>
              <a:gd name="connsiteY5" fmla="*/ 77520 h 7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673" h="77552">
                <a:moveTo>
                  <a:pt x="1044" y="77520"/>
                </a:moveTo>
                <a:cubicBezTo>
                  <a:pt x="19565" y="79107"/>
                  <a:pt x="356644" y="21428"/>
                  <a:pt x="413794" y="10845"/>
                </a:cubicBezTo>
                <a:cubicBezTo>
                  <a:pt x="470944" y="262"/>
                  <a:pt x="320661" y="10845"/>
                  <a:pt x="343944" y="14020"/>
                </a:cubicBezTo>
                <a:cubicBezTo>
                  <a:pt x="367227" y="17195"/>
                  <a:pt x="560373" y="32012"/>
                  <a:pt x="553494" y="29895"/>
                </a:cubicBezTo>
                <a:cubicBezTo>
                  <a:pt x="546615" y="27778"/>
                  <a:pt x="389981" y="-7147"/>
                  <a:pt x="302669" y="1320"/>
                </a:cubicBezTo>
                <a:cubicBezTo>
                  <a:pt x="215357" y="9787"/>
                  <a:pt x="-17477" y="75933"/>
                  <a:pt x="1044" y="775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F25B3B8F-C9A1-1941-F7D5-C7BB1AFCDD1C}"/>
              </a:ext>
            </a:extLst>
          </p:cNvPr>
          <p:cNvSpPr/>
          <p:nvPr/>
        </p:nvSpPr>
        <p:spPr>
          <a:xfrm>
            <a:off x="2825367" y="4346112"/>
            <a:ext cx="492918" cy="273982"/>
          </a:xfrm>
          <a:custGeom>
            <a:avLst/>
            <a:gdLst>
              <a:gd name="connsiteX0" fmla="*/ 383 w 492918"/>
              <a:gd name="connsiteY0" fmla="*/ 102063 h 273982"/>
              <a:gd name="connsiteX1" fmla="*/ 149608 w 492918"/>
              <a:gd name="connsiteY1" fmla="*/ 44913 h 273982"/>
              <a:gd name="connsiteX2" fmla="*/ 241683 w 492918"/>
              <a:gd name="connsiteY2" fmla="*/ 133813 h 273982"/>
              <a:gd name="connsiteX3" fmla="*/ 175008 w 492918"/>
              <a:gd name="connsiteY3" fmla="*/ 83013 h 273982"/>
              <a:gd name="connsiteX4" fmla="*/ 276608 w 492918"/>
              <a:gd name="connsiteY4" fmla="*/ 162388 h 273982"/>
              <a:gd name="connsiteX5" fmla="*/ 492508 w 492918"/>
              <a:gd name="connsiteY5" fmla="*/ 273513 h 273982"/>
              <a:gd name="connsiteX6" fmla="*/ 324233 w 492918"/>
              <a:gd name="connsiteY6" fmla="*/ 194138 h 273982"/>
              <a:gd name="connsiteX7" fmla="*/ 89283 w 492918"/>
              <a:gd name="connsiteY7" fmla="*/ 6813 h 273982"/>
              <a:gd name="connsiteX8" fmla="*/ 105158 w 492918"/>
              <a:gd name="connsiteY8" fmla="*/ 44913 h 273982"/>
              <a:gd name="connsiteX9" fmla="*/ 383 w 492918"/>
              <a:gd name="connsiteY9" fmla="*/ 102063 h 2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918" h="273982">
                <a:moveTo>
                  <a:pt x="383" y="102063"/>
                </a:moveTo>
                <a:cubicBezTo>
                  <a:pt x="7791" y="102063"/>
                  <a:pt x="109391" y="39621"/>
                  <a:pt x="149608" y="44913"/>
                </a:cubicBezTo>
                <a:cubicBezTo>
                  <a:pt x="189825" y="50205"/>
                  <a:pt x="237450" y="127463"/>
                  <a:pt x="241683" y="133813"/>
                </a:cubicBezTo>
                <a:cubicBezTo>
                  <a:pt x="245916" y="140163"/>
                  <a:pt x="169187" y="78251"/>
                  <a:pt x="175008" y="83013"/>
                </a:cubicBezTo>
                <a:cubicBezTo>
                  <a:pt x="180829" y="87775"/>
                  <a:pt x="223691" y="130638"/>
                  <a:pt x="276608" y="162388"/>
                </a:cubicBezTo>
                <a:cubicBezTo>
                  <a:pt x="329525" y="194138"/>
                  <a:pt x="484571" y="268221"/>
                  <a:pt x="492508" y="273513"/>
                </a:cubicBezTo>
                <a:cubicBezTo>
                  <a:pt x="500445" y="278805"/>
                  <a:pt x="391437" y="238588"/>
                  <a:pt x="324233" y="194138"/>
                </a:cubicBezTo>
                <a:cubicBezTo>
                  <a:pt x="257029" y="149688"/>
                  <a:pt x="125795" y="31684"/>
                  <a:pt x="89283" y="6813"/>
                </a:cubicBezTo>
                <a:cubicBezTo>
                  <a:pt x="52771" y="-18058"/>
                  <a:pt x="115212" y="32213"/>
                  <a:pt x="105158" y="44913"/>
                </a:cubicBezTo>
                <a:cubicBezTo>
                  <a:pt x="95104" y="57613"/>
                  <a:pt x="-7025" y="102063"/>
                  <a:pt x="383" y="1020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586DF66-7DED-23CE-BCC9-AA8E7BF12531}"/>
              </a:ext>
            </a:extLst>
          </p:cNvPr>
          <p:cNvSpPr/>
          <p:nvPr/>
        </p:nvSpPr>
        <p:spPr>
          <a:xfrm>
            <a:off x="4276643" y="4606799"/>
            <a:ext cx="107502" cy="486241"/>
          </a:xfrm>
          <a:custGeom>
            <a:avLst/>
            <a:gdLst>
              <a:gd name="connsiteX0" fmla="*/ 82 w 107502"/>
              <a:gd name="connsiteY0" fmla="*/ 126 h 486241"/>
              <a:gd name="connsiteX1" fmla="*/ 88982 w 107502"/>
              <a:gd name="connsiteY1" fmla="*/ 244601 h 486241"/>
              <a:gd name="connsiteX2" fmla="*/ 38182 w 107502"/>
              <a:gd name="connsiteY2" fmla="*/ 485901 h 486241"/>
              <a:gd name="connsiteX3" fmla="*/ 104857 w 107502"/>
              <a:gd name="connsiteY3" fmla="*/ 298576 h 486241"/>
              <a:gd name="connsiteX4" fmla="*/ 92157 w 107502"/>
              <a:gd name="connsiteY4" fmla="*/ 339851 h 486241"/>
              <a:gd name="connsiteX5" fmla="*/ 73107 w 107502"/>
              <a:gd name="connsiteY5" fmla="*/ 212851 h 486241"/>
              <a:gd name="connsiteX6" fmla="*/ 82 w 107502"/>
              <a:gd name="connsiteY6" fmla="*/ 126 h 48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02" h="486241">
                <a:moveTo>
                  <a:pt x="82" y="126"/>
                </a:moveTo>
                <a:cubicBezTo>
                  <a:pt x="2728" y="5418"/>
                  <a:pt x="82632" y="163639"/>
                  <a:pt x="88982" y="244601"/>
                </a:cubicBezTo>
                <a:cubicBezTo>
                  <a:pt x="95332" y="325563"/>
                  <a:pt x="35536" y="476905"/>
                  <a:pt x="38182" y="485901"/>
                </a:cubicBezTo>
                <a:cubicBezTo>
                  <a:pt x="40828" y="494897"/>
                  <a:pt x="95861" y="322918"/>
                  <a:pt x="104857" y="298576"/>
                </a:cubicBezTo>
                <a:cubicBezTo>
                  <a:pt x="113853" y="274234"/>
                  <a:pt x="97449" y="354138"/>
                  <a:pt x="92157" y="339851"/>
                </a:cubicBezTo>
                <a:cubicBezTo>
                  <a:pt x="86865" y="325564"/>
                  <a:pt x="86865" y="268414"/>
                  <a:pt x="73107" y="212851"/>
                </a:cubicBezTo>
                <a:cubicBezTo>
                  <a:pt x="59349" y="157289"/>
                  <a:pt x="-2564" y="-5166"/>
                  <a:pt x="82" y="1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EB22DF3-184B-4DFB-6E6F-82599BC6042B}"/>
              </a:ext>
            </a:extLst>
          </p:cNvPr>
          <p:cNvSpPr/>
          <p:nvPr/>
        </p:nvSpPr>
        <p:spPr>
          <a:xfrm>
            <a:off x="2845716" y="4608397"/>
            <a:ext cx="688096" cy="354204"/>
          </a:xfrm>
          <a:custGeom>
            <a:avLst/>
            <a:gdLst>
              <a:gd name="connsiteX0" fmla="*/ 5434 w 688096"/>
              <a:gd name="connsiteY0" fmla="*/ 4878 h 354204"/>
              <a:gd name="connsiteX1" fmla="*/ 488034 w 688096"/>
              <a:gd name="connsiteY1" fmla="*/ 255703 h 354204"/>
              <a:gd name="connsiteX2" fmla="*/ 688059 w 688096"/>
              <a:gd name="connsiteY2" fmla="*/ 354128 h 354204"/>
              <a:gd name="connsiteX3" fmla="*/ 475334 w 688096"/>
              <a:gd name="connsiteY3" fmla="*/ 243003 h 354204"/>
              <a:gd name="connsiteX4" fmla="*/ 326109 w 688096"/>
              <a:gd name="connsiteY4" fmla="*/ 147753 h 354204"/>
              <a:gd name="connsiteX5" fmla="*/ 395959 w 688096"/>
              <a:gd name="connsiteY5" fmla="*/ 204903 h 354204"/>
              <a:gd name="connsiteX6" fmla="*/ 237209 w 688096"/>
              <a:gd name="connsiteY6" fmla="*/ 96953 h 354204"/>
              <a:gd name="connsiteX7" fmla="*/ 5434 w 688096"/>
              <a:gd name="connsiteY7" fmla="*/ 4878 h 3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096" h="354204">
                <a:moveTo>
                  <a:pt x="5434" y="4878"/>
                </a:moveTo>
                <a:cubicBezTo>
                  <a:pt x="47238" y="31336"/>
                  <a:pt x="374263" y="197495"/>
                  <a:pt x="488034" y="255703"/>
                </a:cubicBezTo>
                <a:cubicBezTo>
                  <a:pt x="601805" y="313911"/>
                  <a:pt x="690176" y="356245"/>
                  <a:pt x="688059" y="354128"/>
                </a:cubicBezTo>
                <a:cubicBezTo>
                  <a:pt x="685942" y="352011"/>
                  <a:pt x="535659" y="277399"/>
                  <a:pt x="475334" y="243003"/>
                </a:cubicBezTo>
                <a:cubicBezTo>
                  <a:pt x="415009" y="208607"/>
                  <a:pt x="339338" y="154103"/>
                  <a:pt x="326109" y="147753"/>
                </a:cubicBezTo>
                <a:cubicBezTo>
                  <a:pt x="312880" y="141403"/>
                  <a:pt x="410776" y="213370"/>
                  <a:pt x="395959" y="204903"/>
                </a:cubicBezTo>
                <a:cubicBezTo>
                  <a:pt x="381142" y="196436"/>
                  <a:pt x="299651" y="127115"/>
                  <a:pt x="237209" y="96953"/>
                </a:cubicBezTo>
                <a:cubicBezTo>
                  <a:pt x="174767" y="66791"/>
                  <a:pt x="-36370" y="-21580"/>
                  <a:pt x="5434" y="48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BE610730-0D1A-9300-7835-EE461AAB66FB}"/>
              </a:ext>
            </a:extLst>
          </p:cNvPr>
          <p:cNvSpPr/>
          <p:nvPr/>
        </p:nvSpPr>
        <p:spPr>
          <a:xfrm>
            <a:off x="2809875" y="4629150"/>
            <a:ext cx="727948" cy="371694"/>
          </a:xfrm>
          <a:custGeom>
            <a:avLst/>
            <a:gdLst>
              <a:gd name="connsiteX0" fmla="*/ 0 w 727948"/>
              <a:gd name="connsiteY0" fmla="*/ 0 h 371694"/>
              <a:gd name="connsiteX1" fmla="*/ 409575 w 727948"/>
              <a:gd name="connsiteY1" fmla="*/ 212725 h 371694"/>
              <a:gd name="connsiteX2" fmla="*/ 727075 w 727948"/>
              <a:gd name="connsiteY2" fmla="*/ 371475 h 371694"/>
              <a:gd name="connsiteX3" fmla="*/ 504825 w 727948"/>
              <a:gd name="connsiteY3" fmla="*/ 247650 h 371694"/>
              <a:gd name="connsiteX4" fmla="*/ 530225 w 727948"/>
              <a:gd name="connsiteY4" fmla="*/ 263525 h 371694"/>
              <a:gd name="connsiteX5" fmla="*/ 288925 w 727948"/>
              <a:gd name="connsiteY5" fmla="*/ 139700 h 371694"/>
              <a:gd name="connsiteX6" fmla="*/ 0 w 727948"/>
              <a:gd name="connsiteY6" fmla="*/ 0 h 37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48" h="371694">
                <a:moveTo>
                  <a:pt x="0" y="0"/>
                </a:moveTo>
                <a:lnTo>
                  <a:pt x="409575" y="212725"/>
                </a:lnTo>
                <a:cubicBezTo>
                  <a:pt x="530754" y="274638"/>
                  <a:pt x="711200" y="365654"/>
                  <a:pt x="727075" y="371475"/>
                </a:cubicBezTo>
                <a:cubicBezTo>
                  <a:pt x="742950" y="377296"/>
                  <a:pt x="537633" y="265642"/>
                  <a:pt x="504825" y="247650"/>
                </a:cubicBezTo>
                <a:cubicBezTo>
                  <a:pt x="472017" y="229658"/>
                  <a:pt x="566208" y="281517"/>
                  <a:pt x="530225" y="263525"/>
                </a:cubicBezTo>
                <a:cubicBezTo>
                  <a:pt x="494242" y="245533"/>
                  <a:pt x="288925" y="139700"/>
                  <a:pt x="288925" y="13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EB33524-C4A2-7808-75B4-3FF98405896E}"/>
              </a:ext>
            </a:extLst>
          </p:cNvPr>
          <p:cNvSpPr/>
          <p:nvPr/>
        </p:nvSpPr>
        <p:spPr>
          <a:xfrm>
            <a:off x="1989813" y="4508498"/>
            <a:ext cx="897532" cy="171062"/>
          </a:xfrm>
          <a:custGeom>
            <a:avLst/>
            <a:gdLst>
              <a:gd name="connsiteX0" fmla="*/ 7262 w 897532"/>
              <a:gd name="connsiteY0" fmla="*/ 168277 h 171062"/>
              <a:gd name="connsiteX1" fmla="*/ 305712 w 897532"/>
              <a:gd name="connsiteY1" fmla="*/ 12702 h 171062"/>
              <a:gd name="connsiteX2" fmla="*/ 124737 w 897532"/>
              <a:gd name="connsiteY2" fmla="*/ 79377 h 171062"/>
              <a:gd name="connsiteX3" fmla="*/ 381912 w 897532"/>
              <a:gd name="connsiteY3" fmla="*/ 2 h 171062"/>
              <a:gd name="connsiteX4" fmla="*/ 766087 w 897532"/>
              <a:gd name="connsiteY4" fmla="*/ 82552 h 171062"/>
              <a:gd name="connsiteX5" fmla="*/ 893087 w 897532"/>
              <a:gd name="connsiteY5" fmla="*/ 152402 h 171062"/>
              <a:gd name="connsiteX6" fmla="*/ 632737 w 897532"/>
              <a:gd name="connsiteY6" fmla="*/ 44452 h 171062"/>
              <a:gd name="connsiteX7" fmla="*/ 369212 w 897532"/>
              <a:gd name="connsiteY7" fmla="*/ 22227 h 171062"/>
              <a:gd name="connsiteX8" fmla="*/ 381912 w 897532"/>
              <a:gd name="connsiteY8" fmla="*/ 12702 h 171062"/>
              <a:gd name="connsiteX9" fmla="*/ 213637 w 897532"/>
              <a:gd name="connsiteY9" fmla="*/ 73027 h 171062"/>
              <a:gd name="connsiteX10" fmla="*/ 99337 w 897532"/>
              <a:gd name="connsiteY10" fmla="*/ 111127 h 171062"/>
              <a:gd name="connsiteX11" fmla="*/ 7262 w 897532"/>
              <a:gd name="connsiteY11" fmla="*/ 168277 h 1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7532" h="171062">
                <a:moveTo>
                  <a:pt x="7262" y="168277"/>
                </a:moveTo>
                <a:cubicBezTo>
                  <a:pt x="41658" y="151873"/>
                  <a:pt x="286133" y="27519"/>
                  <a:pt x="305712" y="12702"/>
                </a:cubicBezTo>
                <a:cubicBezTo>
                  <a:pt x="325291" y="-2115"/>
                  <a:pt x="112037" y="81494"/>
                  <a:pt x="124737" y="79377"/>
                </a:cubicBezTo>
                <a:cubicBezTo>
                  <a:pt x="137437" y="77260"/>
                  <a:pt x="275020" y="-527"/>
                  <a:pt x="381912" y="2"/>
                </a:cubicBezTo>
                <a:cubicBezTo>
                  <a:pt x="488804" y="531"/>
                  <a:pt x="680891" y="57152"/>
                  <a:pt x="766087" y="82552"/>
                </a:cubicBezTo>
                <a:cubicBezTo>
                  <a:pt x="851283" y="107952"/>
                  <a:pt x="915312" y="158752"/>
                  <a:pt x="893087" y="152402"/>
                </a:cubicBezTo>
                <a:cubicBezTo>
                  <a:pt x="870862" y="146052"/>
                  <a:pt x="720049" y="66148"/>
                  <a:pt x="632737" y="44452"/>
                </a:cubicBezTo>
                <a:cubicBezTo>
                  <a:pt x="545425" y="22756"/>
                  <a:pt x="369212" y="22227"/>
                  <a:pt x="369212" y="22227"/>
                </a:cubicBezTo>
                <a:cubicBezTo>
                  <a:pt x="327408" y="16935"/>
                  <a:pt x="407841" y="4235"/>
                  <a:pt x="381912" y="12702"/>
                </a:cubicBezTo>
                <a:cubicBezTo>
                  <a:pt x="355983" y="21169"/>
                  <a:pt x="260733" y="56623"/>
                  <a:pt x="213637" y="73027"/>
                </a:cubicBezTo>
                <a:cubicBezTo>
                  <a:pt x="166541" y="89431"/>
                  <a:pt x="128441" y="98427"/>
                  <a:pt x="99337" y="111127"/>
                </a:cubicBezTo>
                <a:cubicBezTo>
                  <a:pt x="70233" y="123827"/>
                  <a:pt x="-27134" y="184681"/>
                  <a:pt x="7262" y="1682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6C64E306-3BCA-ED14-7C87-82D03D5CA9A1}"/>
              </a:ext>
            </a:extLst>
          </p:cNvPr>
          <p:cNvSpPr/>
          <p:nvPr/>
        </p:nvSpPr>
        <p:spPr>
          <a:xfrm>
            <a:off x="2000120" y="4463695"/>
            <a:ext cx="886419" cy="200380"/>
          </a:xfrm>
          <a:custGeom>
            <a:avLst/>
            <a:gdLst>
              <a:gd name="connsiteX0" fmla="*/ 130 w 886419"/>
              <a:gd name="connsiteY0" fmla="*/ 200380 h 200380"/>
              <a:gd name="connsiteX1" fmla="*/ 292230 w 886419"/>
              <a:gd name="connsiteY1" fmla="*/ 32105 h 200380"/>
              <a:gd name="connsiteX2" fmla="*/ 447805 w 886419"/>
              <a:gd name="connsiteY2" fmla="*/ 22580 h 200380"/>
              <a:gd name="connsiteX3" fmla="*/ 409705 w 886419"/>
              <a:gd name="connsiteY3" fmla="*/ 28930 h 200380"/>
              <a:gd name="connsiteX4" fmla="*/ 571630 w 886419"/>
              <a:gd name="connsiteY4" fmla="*/ 54330 h 200380"/>
              <a:gd name="connsiteX5" fmla="*/ 885955 w 886419"/>
              <a:gd name="connsiteY5" fmla="*/ 155930 h 200380"/>
              <a:gd name="connsiteX6" fmla="*/ 635130 w 886419"/>
              <a:gd name="connsiteY6" fmla="*/ 51155 h 200380"/>
              <a:gd name="connsiteX7" fmla="*/ 355730 w 886419"/>
              <a:gd name="connsiteY7" fmla="*/ 3530 h 200380"/>
              <a:gd name="connsiteX8" fmla="*/ 463680 w 886419"/>
              <a:gd name="connsiteY8" fmla="*/ 6705 h 200380"/>
              <a:gd name="connsiteX9" fmla="*/ 257305 w 886419"/>
              <a:gd name="connsiteY9" fmla="*/ 32105 h 200380"/>
              <a:gd name="connsiteX10" fmla="*/ 130 w 886419"/>
              <a:gd name="connsiteY10" fmla="*/ 200380 h 20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419" h="200380">
                <a:moveTo>
                  <a:pt x="130" y="200380"/>
                </a:moveTo>
                <a:cubicBezTo>
                  <a:pt x="5951" y="200380"/>
                  <a:pt x="217618" y="61738"/>
                  <a:pt x="292230" y="32105"/>
                </a:cubicBezTo>
                <a:cubicBezTo>
                  <a:pt x="366842" y="2472"/>
                  <a:pt x="428226" y="23109"/>
                  <a:pt x="447805" y="22580"/>
                </a:cubicBezTo>
                <a:cubicBezTo>
                  <a:pt x="467384" y="22051"/>
                  <a:pt x="389068" y="23638"/>
                  <a:pt x="409705" y="28930"/>
                </a:cubicBezTo>
                <a:cubicBezTo>
                  <a:pt x="430342" y="34222"/>
                  <a:pt x="492255" y="33163"/>
                  <a:pt x="571630" y="54330"/>
                </a:cubicBezTo>
                <a:cubicBezTo>
                  <a:pt x="651005" y="75497"/>
                  <a:pt x="875372" y="156459"/>
                  <a:pt x="885955" y="155930"/>
                </a:cubicBezTo>
                <a:cubicBezTo>
                  <a:pt x="896538" y="155401"/>
                  <a:pt x="723501" y="76555"/>
                  <a:pt x="635130" y="51155"/>
                </a:cubicBezTo>
                <a:cubicBezTo>
                  <a:pt x="546759" y="25755"/>
                  <a:pt x="384305" y="10938"/>
                  <a:pt x="355730" y="3530"/>
                </a:cubicBezTo>
                <a:cubicBezTo>
                  <a:pt x="327155" y="-3878"/>
                  <a:pt x="480084" y="1942"/>
                  <a:pt x="463680" y="6705"/>
                </a:cubicBezTo>
                <a:cubicBezTo>
                  <a:pt x="447276" y="11468"/>
                  <a:pt x="329801" y="4588"/>
                  <a:pt x="257305" y="32105"/>
                </a:cubicBezTo>
                <a:cubicBezTo>
                  <a:pt x="184809" y="59622"/>
                  <a:pt x="-5691" y="200380"/>
                  <a:pt x="130" y="2003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2320A69-24DB-779C-31EA-F9DF0B1643AC}"/>
              </a:ext>
            </a:extLst>
          </p:cNvPr>
          <p:cNvSpPr/>
          <p:nvPr/>
        </p:nvSpPr>
        <p:spPr>
          <a:xfrm>
            <a:off x="1665935" y="4678690"/>
            <a:ext cx="325697" cy="874171"/>
          </a:xfrm>
          <a:custGeom>
            <a:avLst/>
            <a:gdLst>
              <a:gd name="connsiteX0" fmla="*/ 324790 w 325697"/>
              <a:gd name="connsiteY0" fmla="*/ 1260 h 874171"/>
              <a:gd name="connsiteX1" fmla="*/ 102540 w 325697"/>
              <a:gd name="connsiteY1" fmla="*/ 372735 h 874171"/>
              <a:gd name="connsiteX2" fmla="*/ 7290 w 325697"/>
              <a:gd name="connsiteY2" fmla="*/ 731510 h 874171"/>
              <a:gd name="connsiteX3" fmla="*/ 7290 w 325697"/>
              <a:gd name="connsiteY3" fmla="*/ 868035 h 874171"/>
              <a:gd name="connsiteX4" fmla="*/ 7290 w 325697"/>
              <a:gd name="connsiteY4" fmla="*/ 801360 h 874171"/>
              <a:gd name="connsiteX5" fmla="*/ 105715 w 325697"/>
              <a:gd name="connsiteY5" fmla="*/ 379085 h 874171"/>
              <a:gd name="connsiteX6" fmla="*/ 80315 w 325697"/>
              <a:gd name="connsiteY6" fmla="*/ 445760 h 874171"/>
              <a:gd name="connsiteX7" fmla="*/ 200965 w 325697"/>
              <a:gd name="connsiteY7" fmla="*/ 194935 h 874171"/>
              <a:gd name="connsiteX8" fmla="*/ 181915 w 325697"/>
              <a:gd name="connsiteY8" fmla="*/ 248910 h 874171"/>
              <a:gd name="connsiteX9" fmla="*/ 324790 w 325697"/>
              <a:gd name="connsiteY9" fmla="*/ 1260 h 8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697" h="874171">
                <a:moveTo>
                  <a:pt x="324790" y="1260"/>
                </a:moveTo>
                <a:cubicBezTo>
                  <a:pt x="311561" y="21898"/>
                  <a:pt x="155457" y="251027"/>
                  <a:pt x="102540" y="372735"/>
                </a:cubicBezTo>
                <a:cubicBezTo>
                  <a:pt x="49623" y="494443"/>
                  <a:pt x="23165" y="648960"/>
                  <a:pt x="7290" y="731510"/>
                </a:cubicBezTo>
                <a:cubicBezTo>
                  <a:pt x="-8585" y="814060"/>
                  <a:pt x="7290" y="868035"/>
                  <a:pt x="7290" y="868035"/>
                </a:cubicBezTo>
                <a:cubicBezTo>
                  <a:pt x="7290" y="879677"/>
                  <a:pt x="-9114" y="882852"/>
                  <a:pt x="7290" y="801360"/>
                </a:cubicBezTo>
                <a:cubicBezTo>
                  <a:pt x="23694" y="719868"/>
                  <a:pt x="93544" y="438352"/>
                  <a:pt x="105715" y="379085"/>
                </a:cubicBezTo>
                <a:cubicBezTo>
                  <a:pt x="117886" y="319818"/>
                  <a:pt x="64440" y="476452"/>
                  <a:pt x="80315" y="445760"/>
                </a:cubicBezTo>
                <a:cubicBezTo>
                  <a:pt x="96190" y="415068"/>
                  <a:pt x="184032" y="227743"/>
                  <a:pt x="200965" y="194935"/>
                </a:cubicBezTo>
                <a:cubicBezTo>
                  <a:pt x="217898" y="162127"/>
                  <a:pt x="161277" y="278014"/>
                  <a:pt x="181915" y="248910"/>
                </a:cubicBezTo>
                <a:cubicBezTo>
                  <a:pt x="202552" y="219806"/>
                  <a:pt x="338019" y="-19378"/>
                  <a:pt x="324790" y="12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D233F5F-AE09-C34C-3535-8EE65D832C4D}"/>
              </a:ext>
            </a:extLst>
          </p:cNvPr>
          <p:cNvSpPr/>
          <p:nvPr/>
        </p:nvSpPr>
        <p:spPr>
          <a:xfrm>
            <a:off x="1644718" y="5517521"/>
            <a:ext cx="118232" cy="640345"/>
          </a:xfrm>
          <a:custGeom>
            <a:avLst/>
            <a:gdLst>
              <a:gd name="connsiteX0" fmla="*/ 15807 w 118232"/>
              <a:gd name="connsiteY0" fmla="*/ 629 h 640345"/>
              <a:gd name="connsiteX1" fmla="*/ 25332 w 118232"/>
              <a:gd name="connsiteY1" fmla="*/ 216529 h 640345"/>
              <a:gd name="connsiteX2" fmla="*/ 111057 w 118232"/>
              <a:gd name="connsiteY2" fmla="*/ 610229 h 640345"/>
              <a:gd name="connsiteX3" fmla="*/ 101532 w 118232"/>
              <a:gd name="connsiteY3" fmla="*/ 568954 h 640345"/>
              <a:gd name="connsiteX4" fmla="*/ 6282 w 118232"/>
              <a:gd name="connsiteY4" fmla="*/ 216529 h 640345"/>
              <a:gd name="connsiteX5" fmla="*/ 9457 w 118232"/>
              <a:gd name="connsiteY5" fmla="*/ 280029 h 640345"/>
              <a:gd name="connsiteX6" fmla="*/ 15807 w 118232"/>
              <a:gd name="connsiteY6" fmla="*/ 629 h 6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32" h="640345">
                <a:moveTo>
                  <a:pt x="15807" y="629"/>
                </a:moveTo>
                <a:cubicBezTo>
                  <a:pt x="18453" y="-9954"/>
                  <a:pt x="9457" y="114929"/>
                  <a:pt x="25332" y="216529"/>
                </a:cubicBezTo>
                <a:cubicBezTo>
                  <a:pt x="41207" y="318129"/>
                  <a:pt x="98357" y="551492"/>
                  <a:pt x="111057" y="610229"/>
                </a:cubicBezTo>
                <a:cubicBezTo>
                  <a:pt x="123757" y="668967"/>
                  <a:pt x="118995" y="634571"/>
                  <a:pt x="101532" y="568954"/>
                </a:cubicBezTo>
                <a:cubicBezTo>
                  <a:pt x="84070" y="503337"/>
                  <a:pt x="21628" y="264683"/>
                  <a:pt x="6282" y="216529"/>
                </a:cubicBezTo>
                <a:cubicBezTo>
                  <a:pt x="-9064" y="168375"/>
                  <a:pt x="8399" y="310191"/>
                  <a:pt x="9457" y="280029"/>
                </a:cubicBezTo>
                <a:cubicBezTo>
                  <a:pt x="10515" y="249867"/>
                  <a:pt x="13161" y="11212"/>
                  <a:pt x="15807" y="6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519F34A-B67E-F3E7-A2B9-4755D71244DD}"/>
              </a:ext>
            </a:extLst>
          </p:cNvPr>
          <p:cNvSpPr/>
          <p:nvPr/>
        </p:nvSpPr>
        <p:spPr>
          <a:xfrm>
            <a:off x="3447762" y="5081855"/>
            <a:ext cx="632421" cy="598453"/>
          </a:xfrm>
          <a:custGeom>
            <a:avLst/>
            <a:gdLst>
              <a:gd name="connsiteX0" fmla="*/ 288 w 632421"/>
              <a:gd name="connsiteY0" fmla="*/ 1320 h 598453"/>
              <a:gd name="connsiteX1" fmla="*/ 298738 w 632421"/>
              <a:gd name="connsiteY1" fmla="*/ 71170 h 598453"/>
              <a:gd name="connsiteX2" fmla="*/ 473363 w 632421"/>
              <a:gd name="connsiteY2" fmla="*/ 214045 h 598453"/>
              <a:gd name="connsiteX3" fmla="*/ 460663 w 632421"/>
              <a:gd name="connsiteY3" fmla="*/ 175945 h 598453"/>
              <a:gd name="connsiteX4" fmla="*/ 533688 w 632421"/>
              <a:gd name="connsiteY4" fmla="*/ 350570 h 598453"/>
              <a:gd name="connsiteX5" fmla="*/ 543213 w 632421"/>
              <a:gd name="connsiteY5" fmla="*/ 312470 h 598453"/>
              <a:gd name="connsiteX6" fmla="*/ 632113 w 632421"/>
              <a:gd name="connsiteY6" fmla="*/ 598220 h 598453"/>
              <a:gd name="connsiteX7" fmla="*/ 508288 w 632421"/>
              <a:gd name="connsiteY7" fmla="*/ 258495 h 598453"/>
              <a:gd name="connsiteX8" fmla="*/ 520988 w 632421"/>
              <a:gd name="connsiteY8" fmla="*/ 299770 h 598453"/>
              <a:gd name="connsiteX9" fmla="*/ 355888 w 632421"/>
              <a:gd name="connsiteY9" fmla="*/ 128320 h 598453"/>
              <a:gd name="connsiteX10" fmla="*/ 288 w 632421"/>
              <a:gd name="connsiteY10" fmla="*/ 1320 h 5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421" h="598453">
                <a:moveTo>
                  <a:pt x="288" y="1320"/>
                </a:moveTo>
                <a:cubicBezTo>
                  <a:pt x="-9237" y="-8205"/>
                  <a:pt x="219892" y="35716"/>
                  <a:pt x="298738" y="71170"/>
                </a:cubicBezTo>
                <a:cubicBezTo>
                  <a:pt x="377584" y="106624"/>
                  <a:pt x="446375" y="196582"/>
                  <a:pt x="473363" y="214045"/>
                </a:cubicBezTo>
                <a:cubicBezTo>
                  <a:pt x="500351" y="231508"/>
                  <a:pt x="450609" y="153191"/>
                  <a:pt x="460663" y="175945"/>
                </a:cubicBezTo>
                <a:cubicBezTo>
                  <a:pt x="470717" y="198699"/>
                  <a:pt x="519930" y="327816"/>
                  <a:pt x="533688" y="350570"/>
                </a:cubicBezTo>
                <a:cubicBezTo>
                  <a:pt x="547446" y="373324"/>
                  <a:pt x="526809" y="271195"/>
                  <a:pt x="543213" y="312470"/>
                </a:cubicBezTo>
                <a:cubicBezTo>
                  <a:pt x="559617" y="353745"/>
                  <a:pt x="637934" y="607216"/>
                  <a:pt x="632113" y="598220"/>
                </a:cubicBezTo>
                <a:cubicBezTo>
                  <a:pt x="626292" y="589224"/>
                  <a:pt x="526809" y="308237"/>
                  <a:pt x="508288" y="258495"/>
                </a:cubicBezTo>
                <a:cubicBezTo>
                  <a:pt x="489767" y="208753"/>
                  <a:pt x="546388" y="321466"/>
                  <a:pt x="520988" y="299770"/>
                </a:cubicBezTo>
                <a:cubicBezTo>
                  <a:pt x="495588" y="278074"/>
                  <a:pt x="435263" y="177532"/>
                  <a:pt x="355888" y="128320"/>
                </a:cubicBezTo>
                <a:cubicBezTo>
                  <a:pt x="276513" y="79108"/>
                  <a:pt x="9813" y="10845"/>
                  <a:pt x="288" y="13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4E1ECF43-B842-36CD-2745-7A634A20D33D}"/>
              </a:ext>
            </a:extLst>
          </p:cNvPr>
          <p:cNvSpPr/>
          <p:nvPr/>
        </p:nvSpPr>
        <p:spPr>
          <a:xfrm>
            <a:off x="2551571" y="5068798"/>
            <a:ext cx="962986" cy="221897"/>
          </a:xfrm>
          <a:custGeom>
            <a:avLst/>
            <a:gdLst>
              <a:gd name="connsiteX0" fmla="*/ 4304 w 962986"/>
              <a:gd name="connsiteY0" fmla="*/ 220752 h 221897"/>
              <a:gd name="connsiteX1" fmla="*/ 496429 w 962986"/>
              <a:gd name="connsiteY1" fmla="*/ 27077 h 221897"/>
              <a:gd name="connsiteX2" fmla="*/ 350379 w 962986"/>
              <a:gd name="connsiteY2" fmla="*/ 58827 h 221897"/>
              <a:gd name="connsiteX3" fmla="*/ 702804 w 962986"/>
              <a:gd name="connsiteY3" fmla="*/ 14377 h 221897"/>
              <a:gd name="connsiteX4" fmla="*/ 664704 w 962986"/>
              <a:gd name="connsiteY4" fmla="*/ 1677 h 221897"/>
              <a:gd name="connsiteX5" fmla="*/ 959979 w 962986"/>
              <a:gd name="connsiteY5" fmla="*/ 8027 h 221897"/>
              <a:gd name="connsiteX6" fmla="*/ 807579 w 962986"/>
              <a:gd name="connsiteY6" fmla="*/ 8027 h 221897"/>
              <a:gd name="connsiteX7" fmla="*/ 645654 w 962986"/>
              <a:gd name="connsiteY7" fmla="*/ 1677 h 221897"/>
              <a:gd name="connsiteX8" fmla="*/ 477379 w 962986"/>
              <a:gd name="connsiteY8" fmla="*/ 42952 h 221897"/>
              <a:gd name="connsiteX9" fmla="*/ 331329 w 962986"/>
              <a:gd name="connsiteY9" fmla="*/ 77877 h 221897"/>
              <a:gd name="connsiteX10" fmla="*/ 258304 w 962986"/>
              <a:gd name="connsiteY10" fmla="*/ 106452 h 221897"/>
              <a:gd name="connsiteX11" fmla="*/ 4304 w 962986"/>
              <a:gd name="connsiteY11" fmla="*/ 220752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2986" h="221897">
                <a:moveTo>
                  <a:pt x="4304" y="220752"/>
                </a:moveTo>
                <a:cubicBezTo>
                  <a:pt x="43991" y="207523"/>
                  <a:pt x="438750" y="54064"/>
                  <a:pt x="496429" y="27077"/>
                </a:cubicBezTo>
                <a:cubicBezTo>
                  <a:pt x="554108" y="90"/>
                  <a:pt x="315983" y="60944"/>
                  <a:pt x="350379" y="58827"/>
                </a:cubicBezTo>
                <a:cubicBezTo>
                  <a:pt x="384775" y="56710"/>
                  <a:pt x="650417" y="23902"/>
                  <a:pt x="702804" y="14377"/>
                </a:cubicBezTo>
                <a:cubicBezTo>
                  <a:pt x="755191" y="4852"/>
                  <a:pt x="664704" y="1677"/>
                  <a:pt x="664704" y="1677"/>
                </a:cubicBezTo>
                <a:lnTo>
                  <a:pt x="959979" y="8027"/>
                </a:lnTo>
                <a:cubicBezTo>
                  <a:pt x="983791" y="9085"/>
                  <a:pt x="859966" y="9085"/>
                  <a:pt x="807579" y="8027"/>
                </a:cubicBezTo>
                <a:cubicBezTo>
                  <a:pt x="755192" y="6969"/>
                  <a:pt x="700687" y="-4144"/>
                  <a:pt x="645654" y="1677"/>
                </a:cubicBezTo>
                <a:cubicBezTo>
                  <a:pt x="590621" y="7498"/>
                  <a:pt x="477379" y="42952"/>
                  <a:pt x="477379" y="42952"/>
                </a:cubicBezTo>
                <a:cubicBezTo>
                  <a:pt x="424992" y="55652"/>
                  <a:pt x="367841" y="67294"/>
                  <a:pt x="331329" y="77877"/>
                </a:cubicBezTo>
                <a:cubicBezTo>
                  <a:pt x="294817" y="88460"/>
                  <a:pt x="305400" y="84227"/>
                  <a:pt x="258304" y="106452"/>
                </a:cubicBezTo>
                <a:cubicBezTo>
                  <a:pt x="211208" y="128677"/>
                  <a:pt x="-35383" y="233981"/>
                  <a:pt x="4304" y="2207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3EBF43F9-B8B6-74B8-BFCD-7CE3D60B5596}"/>
              </a:ext>
            </a:extLst>
          </p:cNvPr>
          <p:cNvSpPr/>
          <p:nvPr/>
        </p:nvSpPr>
        <p:spPr>
          <a:xfrm>
            <a:off x="2081453" y="5259216"/>
            <a:ext cx="517056" cy="792924"/>
          </a:xfrm>
          <a:custGeom>
            <a:avLst/>
            <a:gdLst>
              <a:gd name="connsiteX0" fmla="*/ 515697 w 517056"/>
              <a:gd name="connsiteY0" fmla="*/ 1759 h 792924"/>
              <a:gd name="connsiteX1" fmla="*/ 217247 w 517056"/>
              <a:gd name="connsiteY1" fmla="*/ 227184 h 792924"/>
              <a:gd name="connsiteX2" fmla="*/ 274397 w 517056"/>
              <a:gd name="connsiteY2" fmla="*/ 185909 h 792924"/>
              <a:gd name="connsiteX3" fmla="*/ 195022 w 517056"/>
              <a:gd name="connsiteY3" fmla="*/ 281159 h 792924"/>
              <a:gd name="connsiteX4" fmla="*/ 198197 w 517056"/>
              <a:gd name="connsiteY4" fmla="*/ 268459 h 792924"/>
              <a:gd name="connsiteX5" fmla="*/ 52147 w 517056"/>
              <a:gd name="connsiteY5" fmla="*/ 484359 h 792924"/>
              <a:gd name="connsiteX6" fmla="*/ 1347 w 517056"/>
              <a:gd name="connsiteY6" fmla="*/ 782809 h 792924"/>
              <a:gd name="connsiteX7" fmla="*/ 20397 w 517056"/>
              <a:gd name="connsiteY7" fmla="*/ 687559 h 792924"/>
              <a:gd name="connsiteX8" fmla="*/ 80722 w 517056"/>
              <a:gd name="connsiteY8" fmla="*/ 344659 h 792924"/>
              <a:gd name="connsiteX9" fmla="*/ 64847 w 517056"/>
              <a:gd name="connsiteY9" fmla="*/ 398634 h 792924"/>
              <a:gd name="connsiteX10" fmla="*/ 204547 w 517056"/>
              <a:gd name="connsiteY10" fmla="*/ 249409 h 792924"/>
              <a:gd name="connsiteX11" fmla="*/ 160097 w 517056"/>
              <a:gd name="connsiteY11" fmla="*/ 277984 h 792924"/>
              <a:gd name="connsiteX12" fmla="*/ 322022 w 517056"/>
              <a:gd name="connsiteY12" fmla="*/ 128759 h 792924"/>
              <a:gd name="connsiteX13" fmla="*/ 515697 w 517056"/>
              <a:gd name="connsiteY13" fmla="*/ 1759 h 79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056" h="792924">
                <a:moveTo>
                  <a:pt x="515697" y="1759"/>
                </a:moveTo>
                <a:cubicBezTo>
                  <a:pt x="498234" y="18163"/>
                  <a:pt x="257464" y="196492"/>
                  <a:pt x="217247" y="227184"/>
                </a:cubicBezTo>
                <a:cubicBezTo>
                  <a:pt x="177030" y="257876"/>
                  <a:pt x="278101" y="176913"/>
                  <a:pt x="274397" y="185909"/>
                </a:cubicBezTo>
                <a:cubicBezTo>
                  <a:pt x="270693" y="194905"/>
                  <a:pt x="195022" y="281159"/>
                  <a:pt x="195022" y="281159"/>
                </a:cubicBezTo>
                <a:cubicBezTo>
                  <a:pt x="182322" y="294917"/>
                  <a:pt x="222009" y="234592"/>
                  <a:pt x="198197" y="268459"/>
                </a:cubicBezTo>
                <a:cubicBezTo>
                  <a:pt x="174385" y="302326"/>
                  <a:pt x="84955" y="398634"/>
                  <a:pt x="52147" y="484359"/>
                </a:cubicBezTo>
                <a:cubicBezTo>
                  <a:pt x="19339" y="570084"/>
                  <a:pt x="6639" y="748942"/>
                  <a:pt x="1347" y="782809"/>
                </a:cubicBezTo>
                <a:cubicBezTo>
                  <a:pt x="-3945" y="816676"/>
                  <a:pt x="7168" y="760584"/>
                  <a:pt x="20397" y="687559"/>
                </a:cubicBezTo>
                <a:cubicBezTo>
                  <a:pt x="33626" y="614534"/>
                  <a:pt x="73314" y="392813"/>
                  <a:pt x="80722" y="344659"/>
                </a:cubicBezTo>
                <a:cubicBezTo>
                  <a:pt x="88130" y="296505"/>
                  <a:pt x="44209" y="414509"/>
                  <a:pt x="64847" y="398634"/>
                </a:cubicBezTo>
                <a:cubicBezTo>
                  <a:pt x="85484" y="382759"/>
                  <a:pt x="188672" y="269517"/>
                  <a:pt x="204547" y="249409"/>
                </a:cubicBezTo>
                <a:cubicBezTo>
                  <a:pt x="220422" y="229301"/>
                  <a:pt x="140518" y="298092"/>
                  <a:pt x="160097" y="277984"/>
                </a:cubicBezTo>
                <a:cubicBezTo>
                  <a:pt x="179676" y="257876"/>
                  <a:pt x="266460" y="169505"/>
                  <a:pt x="322022" y="128759"/>
                </a:cubicBezTo>
                <a:cubicBezTo>
                  <a:pt x="377584" y="88013"/>
                  <a:pt x="533160" y="-14645"/>
                  <a:pt x="515697" y="1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600943D9-46A0-E755-67B9-392CE8B0A2CA}"/>
              </a:ext>
            </a:extLst>
          </p:cNvPr>
          <p:cNvSpPr/>
          <p:nvPr/>
        </p:nvSpPr>
        <p:spPr>
          <a:xfrm>
            <a:off x="2031469" y="5665590"/>
            <a:ext cx="111788" cy="743996"/>
          </a:xfrm>
          <a:custGeom>
            <a:avLst/>
            <a:gdLst>
              <a:gd name="connsiteX0" fmla="*/ 111656 w 111788"/>
              <a:gd name="connsiteY0" fmla="*/ 1785 h 743996"/>
              <a:gd name="connsiteX1" fmla="*/ 6881 w 111788"/>
              <a:gd name="connsiteY1" fmla="*/ 351035 h 743996"/>
              <a:gd name="connsiteX2" fmla="*/ 10056 w 111788"/>
              <a:gd name="connsiteY2" fmla="*/ 455810 h 743996"/>
              <a:gd name="connsiteX3" fmla="*/ 10056 w 111788"/>
              <a:gd name="connsiteY3" fmla="*/ 414535 h 743996"/>
              <a:gd name="connsiteX4" fmla="*/ 57681 w 111788"/>
              <a:gd name="connsiteY4" fmla="*/ 741560 h 743996"/>
              <a:gd name="connsiteX5" fmla="*/ 16406 w 111788"/>
              <a:gd name="connsiteY5" fmla="*/ 554235 h 743996"/>
              <a:gd name="connsiteX6" fmla="*/ 22756 w 111788"/>
              <a:gd name="connsiteY6" fmla="*/ 376435 h 743996"/>
              <a:gd name="connsiteX7" fmla="*/ 29106 w 111788"/>
              <a:gd name="connsiteY7" fmla="*/ 220860 h 743996"/>
              <a:gd name="connsiteX8" fmla="*/ 111656 w 111788"/>
              <a:gd name="connsiteY8" fmla="*/ 1785 h 74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8" h="743996">
                <a:moveTo>
                  <a:pt x="111656" y="1785"/>
                </a:moveTo>
                <a:cubicBezTo>
                  <a:pt x="107952" y="23481"/>
                  <a:pt x="23814" y="275364"/>
                  <a:pt x="6881" y="351035"/>
                </a:cubicBezTo>
                <a:cubicBezTo>
                  <a:pt x="-10052" y="426706"/>
                  <a:pt x="9527" y="445227"/>
                  <a:pt x="10056" y="455810"/>
                </a:cubicBezTo>
                <a:cubicBezTo>
                  <a:pt x="10585" y="466393"/>
                  <a:pt x="2119" y="366910"/>
                  <a:pt x="10056" y="414535"/>
                </a:cubicBezTo>
                <a:cubicBezTo>
                  <a:pt x="17993" y="462160"/>
                  <a:pt x="56623" y="718277"/>
                  <a:pt x="57681" y="741560"/>
                </a:cubicBezTo>
                <a:cubicBezTo>
                  <a:pt x="58739" y="764843"/>
                  <a:pt x="22227" y="615089"/>
                  <a:pt x="16406" y="554235"/>
                </a:cubicBezTo>
                <a:cubicBezTo>
                  <a:pt x="10585" y="493381"/>
                  <a:pt x="20639" y="431997"/>
                  <a:pt x="22756" y="376435"/>
                </a:cubicBezTo>
                <a:cubicBezTo>
                  <a:pt x="24873" y="320873"/>
                  <a:pt x="17994" y="279597"/>
                  <a:pt x="29106" y="220860"/>
                </a:cubicBezTo>
                <a:cubicBezTo>
                  <a:pt x="40218" y="162123"/>
                  <a:pt x="115360" y="-19911"/>
                  <a:pt x="111656" y="17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5C4FFC5-29B5-C3B6-3ABC-E7FDA56E9CF2}"/>
              </a:ext>
            </a:extLst>
          </p:cNvPr>
          <p:cNvSpPr/>
          <p:nvPr/>
        </p:nvSpPr>
        <p:spPr>
          <a:xfrm>
            <a:off x="2107255" y="6424182"/>
            <a:ext cx="562920" cy="468743"/>
          </a:xfrm>
          <a:custGeom>
            <a:avLst/>
            <a:gdLst>
              <a:gd name="connsiteX0" fmla="*/ 945 w 562920"/>
              <a:gd name="connsiteY0" fmla="*/ 2018 h 468743"/>
              <a:gd name="connsiteX1" fmla="*/ 108895 w 562920"/>
              <a:gd name="connsiteY1" fmla="*/ 214743 h 468743"/>
              <a:gd name="connsiteX2" fmla="*/ 353370 w 562920"/>
              <a:gd name="connsiteY2" fmla="*/ 408418 h 468743"/>
              <a:gd name="connsiteX3" fmla="*/ 331145 w 562920"/>
              <a:gd name="connsiteY3" fmla="*/ 373493 h 468743"/>
              <a:gd name="connsiteX4" fmla="*/ 562920 w 562920"/>
              <a:gd name="connsiteY4" fmla="*/ 468743 h 468743"/>
              <a:gd name="connsiteX5" fmla="*/ 261295 w 562920"/>
              <a:gd name="connsiteY5" fmla="*/ 344918 h 468743"/>
              <a:gd name="connsiteX6" fmla="*/ 86670 w 562920"/>
              <a:gd name="connsiteY6" fmla="*/ 157593 h 468743"/>
              <a:gd name="connsiteX7" fmla="*/ 172395 w 562920"/>
              <a:gd name="connsiteY7" fmla="*/ 224268 h 468743"/>
              <a:gd name="connsiteX8" fmla="*/ 61270 w 562920"/>
              <a:gd name="connsiteY8" fmla="*/ 113143 h 468743"/>
              <a:gd name="connsiteX9" fmla="*/ 945 w 562920"/>
              <a:gd name="connsiteY9" fmla="*/ 2018 h 4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920" h="468743">
                <a:moveTo>
                  <a:pt x="945" y="2018"/>
                </a:moveTo>
                <a:cubicBezTo>
                  <a:pt x="8882" y="18951"/>
                  <a:pt x="50158" y="147010"/>
                  <a:pt x="108895" y="214743"/>
                </a:cubicBezTo>
                <a:cubicBezTo>
                  <a:pt x="167632" y="282476"/>
                  <a:pt x="316328" y="381960"/>
                  <a:pt x="353370" y="408418"/>
                </a:cubicBezTo>
                <a:cubicBezTo>
                  <a:pt x="390412" y="434876"/>
                  <a:pt x="296220" y="363439"/>
                  <a:pt x="331145" y="373493"/>
                </a:cubicBezTo>
                <a:cubicBezTo>
                  <a:pt x="366070" y="383547"/>
                  <a:pt x="562920" y="468743"/>
                  <a:pt x="562920" y="468743"/>
                </a:cubicBezTo>
                <a:cubicBezTo>
                  <a:pt x="551278" y="463981"/>
                  <a:pt x="340670" y="396776"/>
                  <a:pt x="261295" y="344918"/>
                </a:cubicBezTo>
                <a:cubicBezTo>
                  <a:pt x="181920" y="293060"/>
                  <a:pt x="101487" y="177701"/>
                  <a:pt x="86670" y="157593"/>
                </a:cubicBezTo>
                <a:cubicBezTo>
                  <a:pt x="71853" y="137485"/>
                  <a:pt x="176628" y="231676"/>
                  <a:pt x="172395" y="224268"/>
                </a:cubicBezTo>
                <a:cubicBezTo>
                  <a:pt x="168162" y="216860"/>
                  <a:pt x="85612" y="147010"/>
                  <a:pt x="61270" y="113143"/>
                </a:cubicBezTo>
                <a:cubicBezTo>
                  <a:pt x="36928" y="79276"/>
                  <a:pt x="-6992" y="-14915"/>
                  <a:pt x="945" y="20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F5BCC33-988C-46F8-47F4-283BB932307E}"/>
              </a:ext>
            </a:extLst>
          </p:cNvPr>
          <p:cNvSpPr/>
          <p:nvPr/>
        </p:nvSpPr>
        <p:spPr>
          <a:xfrm>
            <a:off x="2146887" y="5472033"/>
            <a:ext cx="279378" cy="503702"/>
          </a:xfrm>
          <a:custGeom>
            <a:avLst/>
            <a:gdLst>
              <a:gd name="connsiteX0" fmla="*/ 278813 w 279378"/>
              <a:gd name="connsiteY0" fmla="*/ 1667 h 503702"/>
              <a:gd name="connsiteX1" fmla="*/ 37513 w 279378"/>
              <a:gd name="connsiteY1" fmla="*/ 277892 h 503702"/>
              <a:gd name="connsiteX2" fmla="*/ 2588 w 279378"/>
              <a:gd name="connsiteY2" fmla="*/ 503317 h 503702"/>
              <a:gd name="connsiteX3" fmla="*/ 56563 w 279378"/>
              <a:gd name="connsiteY3" fmla="*/ 223917 h 503702"/>
              <a:gd name="connsiteX4" fmla="*/ 91488 w 279378"/>
              <a:gd name="connsiteY4" fmla="*/ 157242 h 503702"/>
              <a:gd name="connsiteX5" fmla="*/ 174038 w 279378"/>
              <a:gd name="connsiteY5" fmla="*/ 61992 h 503702"/>
              <a:gd name="connsiteX6" fmla="*/ 107363 w 279378"/>
              <a:gd name="connsiteY6" fmla="*/ 157242 h 503702"/>
              <a:gd name="connsiteX7" fmla="*/ 278813 w 279378"/>
              <a:gd name="connsiteY7" fmla="*/ 1667 h 50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378" h="503702">
                <a:moveTo>
                  <a:pt x="278813" y="1667"/>
                </a:moveTo>
                <a:cubicBezTo>
                  <a:pt x="267171" y="21775"/>
                  <a:pt x="83550" y="194284"/>
                  <a:pt x="37513" y="277892"/>
                </a:cubicBezTo>
                <a:cubicBezTo>
                  <a:pt x="-8524" y="361500"/>
                  <a:pt x="-587" y="512313"/>
                  <a:pt x="2588" y="503317"/>
                </a:cubicBezTo>
                <a:cubicBezTo>
                  <a:pt x="5763" y="494321"/>
                  <a:pt x="41746" y="281596"/>
                  <a:pt x="56563" y="223917"/>
                </a:cubicBezTo>
                <a:cubicBezTo>
                  <a:pt x="71380" y="166238"/>
                  <a:pt x="71909" y="184229"/>
                  <a:pt x="91488" y="157242"/>
                </a:cubicBezTo>
                <a:cubicBezTo>
                  <a:pt x="111067" y="130255"/>
                  <a:pt x="171392" y="61992"/>
                  <a:pt x="174038" y="61992"/>
                </a:cubicBezTo>
                <a:cubicBezTo>
                  <a:pt x="176684" y="61992"/>
                  <a:pt x="96250" y="164650"/>
                  <a:pt x="107363" y="157242"/>
                </a:cubicBezTo>
                <a:cubicBezTo>
                  <a:pt x="118475" y="149834"/>
                  <a:pt x="290455" y="-18441"/>
                  <a:pt x="278813" y="1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0745E839-445F-026F-329E-ECA6C43BDB45}"/>
              </a:ext>
            </a:extLst>
          </p:cNvPr>
          <p:cNvSpPr/>
          <p:nvPr/>
        </p:nvSpPr>
        <p:spPr>
          <a:xfrm>
            <a:off x="2381617" y="5152579"/>
            <a:ext cx="923452" cy="365519"/>
          </a:xfrm>
          <a:custGeom>
            <a:avLst/>
            <a:gdLst>
              <a:gd name="connsiteX0" fmla="*/ 5983 w 923452"/>
              <a:gd name="connsiteY0" fmla="*/ 362396 h 365519"/>
              <a:gd name="connsiteX1" fmla="*/ 339358 w 923452"/>
              <a:gd name="connsiteY1" fmla="*/ 143321 h 365519"/>
              <a:gd name="connsiteX2" fmla="*/ 186958 w 923452"/>
              <a:gd name="connsiteY2" fmla="*/ 229046 h 365519"/>
              <a:gd name="connsiteX3" fmla="*/ 513983 w 923452"/>
              <a:gd name="connsiteY3" fmla="*/ 73471 h 365519"/>
              <a:gd name="connsiteX4" fmla="*/ 910858 w 923452"/>
              <a:gd name="connsiteY4" fmla="*/ 3621 h 365519"/>
              <a:gd name="connsiteX5" fmla="*/ 809258 w 923452"/>
              <a:gd name="connsiteY5" fmla="*/ 9971 h 365519"/>
              <a:gd name="connsiteX6" fmla="*/ 653683 w 923452"/>
              <a:gd name="connsiteY6" fmla="*/ 9971 h 365519"/>
              <a:gd name="connsiteX7" fmla="*/ 682258 w 923452"/>
              <a:gd name="connsiteY7" fmla="*/ 16321 h 365519"/>
              <a:gd name="connsiteX8" fmla="*/ 383808 w 923452"/>
              <a:gd name="connsiteY8" fmla="*/ 108396 h 365519"/>
              <a:gd name="connsiteX9" fmla="*/ 231408 w 923452"/>
              <a:gd name="connsiteY9" fmla="*/ 184596 h 365519"/>
              <a:gd name="connsiteX10" fmla="*/ 129808 w 923452"/>
              <a:gd name="connsiteY10" fmla="*/ 267146 h 365519"/>
              <a:gd name="connsiteX11" fmla="*/ 5983 w 923452"/>
              <a:gd name="connsiteY11" fmla="*/ 362396 h 3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452" h="365519">
                <a:moveTo>
                  <a:pt x="5983" y="362396"/>
                </a:moveTo>
                <a:cubicBezTo>
                  <a:pt x="40908" y="341758"/>
                  <a:pt x="309196" y="165546"/>
                  <a:pt x="339358" y="143321"/>
                </a:cubicBezTo>
                <a:cubicBezTo>
                  <a:pt x="369520" y="121096"/>
                  <a:pt x="157854" y="240688"/>
                  <a:pt x="186958" y="229046"/>
                </a:cubicBezTo>
                <a:cubicBezTo>
                  <a:pt x="216062" y="217404"/>
                  <a:pt x="393333" y="111042"/>
                  <a:pt x="513983" y="73471"/>
                </a:cubicBezTo>
                <a:cubicBezTo>
                  <a:pt x="634633" y="35900"/>
                  <a:pt x="861646" y="14204"/>
                  <a:pt x="910858" y="3621"/>
                </a:cubicBezTo>
                <a:cubicBezTo>
                  <a:pt x="960070" y="-6962"/>
                  <a:pt x="852120" y="8913"/>
                  <a:pt x="809258" y="9971"/>
                </a:cubicBezTo>
                <a:cubicBezTo>
                  <a:pt x="766396" y="11029"/>
                  <a:pt x="674850" y="8913"/>
                  <a:pt x="653683" y="9971"/>
                </a:cubicBezTo>
                <a:cubicBezTo>
                  <a:pt x="632516" y="11029"/>
                  <a:pt x="727237" y="-83"/>
                  <a:pt x="682258" y="16321"/>
                </a:cubicBezTo>
                <a:cubicBezTo>
                  <a:pt x="637279" y="32725"/>
                  <a:pt x="458950" y="80350"/>
                  <a:pt x="383808" y="108396"/>
                </a:cubicBezTo>
                <a:cubicBezTo>
                  <a:pt x="308666" y="136442"/>
                  <a:pt x="273741" y="158138"/>
                  <a:pt x="231408" y="184596"/>
                </a:cubicBezTo>
                <a:cubicBezTo>
                  <a:pt x="189075" y="211054"/>
                  <a:pt x="160500" y="238571"/>
                  <a:pt x="129808" y="267146"/>
                </a:cubicBezTo>
                <a:cubicBezTo>
                  <a:pt x="99116" y="295721"/>
                  <a:pt x="-28942" y="383034"/>
                  <a:pt x="5983" y="3623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AF8C410-7C91-C617-B6E6-A323F4616A99}"/>
              </a:ext>
            </a:extLst>
          </p:cNvPr>
          <p:cNvSpPr/>
          <p:nvPr/>
        </p:nvSpPr>
        <p:spPr>
          <a:xfrm>
            <a:off x="3225778" y="5133946"/>
            <a:ext cx="757476" cy="529613"/>
          </a:xfrm>
          <a:custGeom>
            <a:avLst/>
            <a:gdLst>
              <a:gd name="connsiteX0" fmla="*/ 22 w 757476"/>
              <a:gd name="connsiteY0" fmla="*/ 29 h 529613"/>
              <a:gd name="connsiteX1" fmla="*/ 307997 w 757476"/>
              <a:gd name="connsiteY1" fmla="*/ 41304 h 529613"/>
              <a:gd name="connsiteX2" fmla="*/ 542947 w 757476"/>
              <a:gd name="connsiteY2" fmla="*/ 168304 h 529613"/>
              <a:gd name="connsiteX3" fmla="*/ 473097 w 757476"/>
              <a:gd name="connsiteY3" fmla="*/ 111154 h 529613"/>
              <a:gd name="connsiteX4" fmla="*/ 666772 w 757476"/>
              <a:gd name="connsiteY4" fmla="*/ 263554 h 529613"/>
              <a:gd name="connsiteX5" fmla="*/ 746147 w 757476"/>
              <a:gd name="connsiteY5" fmla="*/ 517554 h 529613"/>
              <a:gd name="connsiteX6" fmla="*/ 742972 w 757476"/>
              <a:gd name="connsiteY6" fmla="*/ 460404 h 529613"/>
              <a:gd name="connsiteX7" fmla="*/ 615972 w 757476"/>
              <a:gd name="connsiteY7" fmla="*/ 212754 h 529613"/>
              <a:gd name="connsiteX8" fmla="*/ 625497 w 757476"/>
              <a:gd name="connsiteY8" fmla="*/ 231804 h 529613"/>
              <a:gd name="connsiteX9" fmla="*/ 400072 w 757476"/>
              <a:gd name="connsiteY9" fmla="*/ 54004 h 529613"/>
              <a:gd name="connsiteX10" fmla="*/ 292122 w 757476"/>
              <a:gd name="connsiteY10" fmla="*/ 34954 h 529613"/>
              <a:gd name="connsiteX11" fmla="*/ 22 w 757476"/>
              <a:gd name="connsiteY11" fmla="*/ 29 h 52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7476" h="529613">
                <a:moveTo>
                  <a:pt x="22" y="29"/>
                </a:moveTo>
                <a:cubicBezTo>
                  <a:pt x="2668" y="1087"/>
                  <a:pt x="217510" y="13258"/>
                  <a:pt x="307997" y="41304"/>
                </a:cubicBezTo>
                <a:cubicBezTo>
                  <a:pt x="398484" y="69350"/>
                  <a:pt x="515430" y="156662"/>
                  <a:pt x="542947" y="168304"/>
                </a:cubicBezTo>
                <a:cubicBezTo>
                  <a:pt x="570464" y="179946"/>
                  <a:pt x="452460" y="95279"/>
                  <a:pt x="473097" y="111154"/>
                </a:cubicBezTo>
                <a:cubicBezTo>
                  <a:pt x="493735" y="127029"/>
                  <a:pt x="621264" y="195821"/>
                  <a:pt x="666772" y="263554"/>
                </a:cubicBezTo>
                <a:cubicBezTo>
                  <a:pt x="712280" y="331287"/>
                  <a:pt x="733447" y="484746"/>
                  <a:pt x="746147" y="517554"/>
                </a:cubicBezTo>
                <a:cubicBezTo>
                  <a:pt x="758847" y="550362"/>
                  <a:pt x="764668" y="511204"/>
                  <a:pt x="742972" y="460404"/>
                </a:cubicBezTo>
                <a:cubicBezTo>
                  <a:pt x="721276" y="409604"/>
                  <a:pt x="635551" y="250854"/>
                  <a:pt x="615972" y="212754"/>
                </a:cubicBezTo>
                <a:cubicBezTo>
                  <a:pt x="596393" y="174654"/>
                  <a:pt x="661480" y="258262"/>
                  <a:pt x="625497" y="231804"/>
                </a:cubicBezTo>
                <a:cubicBezTo>
                  <a:pt x="589514" y="205346"/>
                  <a:pt x="455634" y="86812"/>
                  <a:pt x="400072" y="54004"/>
                </a:cubicBezTo>
                <a:cubicBezTo>
                  <a:pt x="344510" y="21196"/>
                  <a:pt x="351389" y="43421"/>
                  <a:pt x="292122" y="34954"/>
                </a:cubicBezTo>
                <a:cubicBezTo>
                  <a:pt x="232855" y="26487"/>
                  <a:pt x="-2624" y="-1029"/>
                  <a:pt x="22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00FB37CC-DFDA-84FF-3E9C-2F90C332D72D}"/>
              </a:ext>
            </a:extLst>
          </p:cNvPr>
          <p:cNvSpPr/>
          <p:nvPr/>
        </p:nvSpPr>
        <p:spPr>
          <a:xfrm>
            <a:off x="2329461" y="5651499"/>
            <a:ext cx="229043" cy="325214"/>
          </a:xfrm>
          <a:custGeom>
            <a:avLst/>
            <a:gdLst>
              <a:gd name="connsiteX0" fmla="*/ 216889 w 229043"/>
              <a:gd name="connsiteY0" fmla="*/ 1 h 325214"/>
              <a:gd name="connsiteX1" fmla="*/ 96239 w 229043"/>
              <a:gd name="connsiteY1" fmla="*/ 161926 h 325214"/>
              <a:gd name="connsiteX2" fmla="*/ 89889 w 229043"/>
              <a:gd name="connsiteY2" fmla="*/ 254001 h 325214"/>
              <a:gd name="connsiteX3" fmla="*/ 226414 w 229043"/>
              <a:gd name="connsiteY3" fmla="*/ 323851 h 325214"/>
              <a:gd name="connsiteX4" fmla="*/ 166089 w 229043"/>
              <a:gd name="connsiteY4" fmla="*/ 295276 h 325214"/>
              <a:gd name="connsiteX5" fmla="*/ 989 w 229043"/>
              <a:gd name="connsiteY5" fmla="*/ 234951 h 325214"/>
              <a:gd name="connsiteX6" fmla="*/ 96239 w 229043"/>
              <a:gd name="connsiteY6" fmla="*/ 250826 h 325214"/>
              <a:gd name="connsiteX7" fmla="*/ 74014 w 229043"/>
              <a:gd name="connsiteY7" fmla="*/ 158751 h 325214"/>
              <a:gd name="connsiteX8" fmla="*/ 216889 w 229043"/>
              <a:gd name="connsiteY8" fmla="*/ 1 h 3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43" h="325214">
                <a:moveTo>
                  <a:pt x="216889" y="1"/>
                </a:moveTo>
                <a:cubicBezTo>
                  <a:pt x="220593" y="530"/>
                  <a:pt x="117406" y="119593"/>
                  <a:pt x="96239" y="161926"/>
                </a:cubicBezTo>
                <a:cubicBezTo>
                  <a:pt x="75072" y="204259"/>
                  <a:pt x="68193" y="227014"/>
                  <a:pt x="89889" y="254001"/>
                </a:cubicBezTo>
                <a:cubicBezTo>
                  <a:pt x="111585" y="280988"/>
                  <a:pt x="213714" y="316972"/>
                  <a:pt x="226414" y="323851"/>
                </a:cubicBezTo>
                <a:cubicBezTo>
                  <a:pt x="239114" y="330730"/>
                  <a:pt x="203660" y="310093"/>
                  <a:pt x="166089" y="295276"/>
                </a:cubicBezTo>
                <a:cubicBezTo>
                  <a:pt x="128518" y="280459"/>
                  <a:pt x="12631" y="242359"/>
                  <a:pt x="989" y="234951"/>
                </a:cubicBezTo>
                <a:cubicBezTo>
                  <a:pt x="-10653" y="227543"/>
                  <a:pt x="84068" y="263526"/>
                  <a:pt x="96239" y="250826"/>
                </a:cubicBezTo>
                <a:cubicBezTo>
                  <a:pt x="108410" y="238126"/>
                  <a:pt x="55493" y="198438"/>
                  <a:pt x="74014" y="158751"/>
                </a:cubicBezTo>
                <a:cubicBezTo>
                  <a:pt x="92535" y="119064"/>
                  <a:pt x="213185" y="-528"/>
                  <a:pt x="21688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AF8743FD-2D2E-0033-C9AF-E8259806E206}"/>
              </a:ext>
            </a:extLst>
          </p:cNvPr>
          <p:cNvSpPr/>
          <p:nvPr/>
        </p:nvSpPr>
        <p:spPr>
          <a:xfrm>
            <a:off x="2432025" y="5889372"/>
            <a:ext cx="659258" cy="196063"/>
          </a:xfrm>
          <a:custGeom>
            <a:avLst/>
            <a:gdLst>
              <a:gd name="connsiteX0" fmla="*/ 25 w 659258"/>
              <a:gd name="connsiteY0" fmla="*/ 3428 h 196063"/>
              <a:gd name="connsiteX1" fmla="*/ 238150 w 659258"/>
              <a:gd name="connsiteY1" fmla="*/ 253 h 196063"/>
              <a:gd name="connsiteX2" fmla="*/ 203225 w 659258"/>
              <a:gd name="connsiteY2" fmla="*/ 3428 h 196063"/>
              <a:gd name="connsiteX3" fmla="*/ 342925 w 659258"/>
              <a:gd name="connsiteY3" fmla="*/ 25653 h 196063"/>
              <a:gd name="connsiteX4" fmla="*/ 657250 w 659258"/>
              <a:gd name="connsiteY4" fmla="*/ 193928 h 196063"/>
              <a:gd name="connsiteX5" fmla="*/ 469925 w 659258"/>
              <a:gd name="connsiteY5" fmla="*/ 114553 h 196063"/>
              <a:gd name="connsiteX6" fmla="*/ 317525 w 659258"/>
              <a:gd name="connsiteY6" fmla="*/ 25653 h 196063"/>
              <a:gd name="connsiteX7" fmla="*/ 403250 w 659258"/>
              <a:gd name="connsiteY7" fmla="*/ 54228 h 196063"/>
              <a:gd name="connsiteX8" fmla="*/ 254025 w 659258"/>
              <a:gd name="connsiteY8" fmla="*/ 28828 h 196063"/>
              <a:gd name="connsiteX9" fmla="*/ 25 w 659258"/>
              <a:gd name="connsiteY9" fmla="*/ 3428 h 1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258" h="196063">
                <a:moveTo>
                  <a:pt x="25" y="3428"/>
                </a:moveTo>
                <a:cubicBezTo>
                  <a:pt x="-2621" y="-1334"/>
                  <a:pt x="204283" y="253"/>
                  <a:pt x="238150" y="253"/>
                </a:cubicBezTo>
                <a:cubicBezTo>
                  <a:pt x="272017" y="253"/>
                  <a:pt x="185763" y="-805"/>
                  <a:pt x="203225" y="3428"/>
                </a:cubicBezTo>
                <a:cubicBezTo>
                  <a:pt x="220687" y="7661"/>
                  <a:pt x="267254" y="-6097"/>
                  <a:pt x="342925" y="25653"/>
                </a:cubicBezTo>
                <a:cubicBezTo>
                  <a:pt x="418596" y="57403"/>
                  <a:pt x="636083" y="179111"/>
                  <a:pt x="657250" y="193928"/>
                </a:cubicBezTo>
                <a:cubicBezTo>
                  <a:pt x="678417" y="208745"/>
                  <a:pt x="526546" y="142599"/>
                  <a:pt x="469925" y="114553"/>
                </a:cubicBezTo>
                <a:cubicBezTo>
                  <a:pt x="413304" y="86507"/>
                  <a:pt x="328637" y="35707"/>
                  <a:pt x="317525" y="25653"/>
                </a:cubicBezTo>
                <a:cubicBezTo>
                  <a:pt x="306413" y="15599"/>
                  <a:pt x="413833" y="53699"/>
                  <a:pt x="403250" y="54228"/>
                </a:cubicBezTo>
                <a:cubicBezTo>
                  <a:pt x="392667" y="54757"/>
                  <a:pt x="316467" y="38353"/>
                  <a:pt x="254025" y="28828"/>
                </a:cubicBezTo>
                <a:cubicBezTo>
                  <a:pt x="191583" y="19303"/>
                  <a:pt x="2671" y="8190"/>
                  <a:pt x="25" y="34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52F1136C-3F6E-0F0D-AC71-0BA8E44044AE}"/>
              </a:ext>
            </a:extLst>
          </p:cNvPr>
          <p:cNvSpPr/>
          <p:nvPr/>
        </p:nvSpPr>
        <p:spPr>
          <a:xfrm>
            <a:off x="3247918" y="5412973"/>
            <a:ext cx="166430" cy="274739"/>
          </a:xfrm>
          <a:custGeom>
            <a:avLst/>
            <a:gdLst>
              <a:gd name="connsiteX0" fmla="*/ 35032 w 166430"/>
              <a:gd name="connsiteY0" fmla="*/ 402 h 274739"/>
              <a:gd name="connsiteX1" fmla="*/ 73132 w 166430"/>
              <a:gd name="connsiteY1" fmla="*/ 146452 h 274739"/>
              <a:gd name="connsiteX2" fmla="*/ 165207 w 166430"/>
              <a:gd name="connsiteY2" fmla="*/ 273452 h 274739"/>
              <a:gd name="connsiteX3" fmla="*/ 117582 w 166430"/>
              <a:gd name="connsiteY3" fmla="*/ 206777 h 274739"/>
              <a:gd name="connsiteX4" fmla="*/ 107 w 166430"/>
              <a:gd name="connsiteY4" fmla="*/ 121052 h 274739"/>
              <a:gd name="connsiteX5" fmla="*/ 95357 w 166430"/>
              <a:gd name="connsiteY5" fmla="*/ 194077 h 274739"/>
              <a:gd name="connsiteX6" fmla="*/ 35032 w 166430"/>
              <a:gd name="connsiteY6" fmla="*/ 105177 h 274739"/>
              <a:gd name="connsiteX7" fmla="*/ 35032 w 166430"/>
              <a:gd name="connsiteY7" fmla="*/ 402 h 27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30" h="274739">
                <a:moveTo>
                  <a:pt x="35032" y="402"/>
                </a:moveTo>
                <a:cubicBezTo>
                  <a:pt x="41382" y="7281"/>
                  <a:pt x="51436" y="100944"/>
                  <a:pt x="73132" y="146452"/>
                </a:cubicBezTo>
                <a:cubicBezTo>
                  <a:pt x="94828" y="191960"/>
                  <a:pt x="157799" y="263398"/>
                  <a:pt x="165207" y="273452"/>
                </a:cubicBezTo>
                <a:cubicBezTo>
                  <a:pt x="172615" y="283506"/>
                  <a:pt x="145099" y="232177"/>
                  <a:pt x="117582" y="206777"/>
                </a:cubicBezTo>
                <a:cubicBezTo>
                  <a:pt x="90065" y="181377"/>
                  <a:pt x="3811" y="123169"/>
                  <a:pt x="107" y="121052"/>
                </a:cubicBezTo>
                <a:cubicBezTo>
                  <a:pt x="-3597" y="118935"/>
                  <a:pt x="89536" y="196723"/>
                  <a:pt x="95357" y="194077"/>
                </a:cubicBezTo>
                <a:cubicBezTo>
                  <a:pt x="101178" y="191431"/>
                  <a:pt x="42970" y="133752"/>
                  <a:pt x="35032" y="105177"/>
                </a:cubicBezTo>
                <a:cubicBezTo>
                  <a:pt x="27094" y="76602"/>
                  <a:pt x="28682" y="-6477"/>
                  <a:pt x="35032" y="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8E54E8D-3B2A-EE31-3CE3-1623F5DA8957}"/>
              </a:ext>
            </a:extLst>
          </p:cNvPr>
          <p:cNvSpPr/>
          <p:nvPr/>
        </p:nvSpPr>
        <p:spPr>
          <a:xfrm>
            <a:off x="3152901" y="5698106"/>
            <a:ext cx="553495" cy="320802"/>
          </a:xfrm>
          <a:custGeom>
            <a:avLst/>
            <a:gdLst>
              <a:gd name="connsiteX0" fmla="*/ 3049 w 553495"/>
              <a:gd name="connsiteY0" fmla="*/ 318519 h 320802"/>
              <a:gd name="connsiteX1" fmla="*/ 304674 w 553495"/>
              <a:gd name="connsiteY1" fmla="*/ 89919 h 320802"/>
              <a:gd name="connsiteX2" fmla="*/ 545974 w 553495"/>
              <a:gd name="connsiteY2" fmla="*/ 10544 h 320802"/>
              <a:gd name="connsiteX3" fmla="*/ 479299 w 553495"/>
              <a:gd name="connsiteY3" fmla="*/ 7369 h 320802"/>
              <a:gd name="connsiteX4" fmla="*/ 345949 w 553495"/>
              <a:gd name="connsiteY4" fmla="*/ 70869 h 320802"/>
              <a:gd name="connsiteX5" fmla="*/ 380874 w 553495"/>
              <a:gd name="connsiteY5" fmla="*/ 29594 h 320802"/>
              <a:gd name="connsiteX6" fmla="*/ 244349 w 553495"/>
              <a:gd name="connsiteY6" fmla="*/ 128019 h 320802"/>
              <a:gd name="connsiteX7" fmla="*/ 187199 w 553495"/>
              <a:gd name="connsiteY7" fmla="*/ 185169 h 320802"/>
              <a:gd name="connsiteX8" fmla="*/ 218949 w 553495"/>
              <a:gd name="connsiteY8" fmla="*/ 172469 h 320802"/>
              <a:gd name="connsiteX9" fmla="*/ 120524 w 553495"/>
              <a:gd name="connsiteY9" fmla="*/ 235969 h 320802"/>
              <a:gd name="connsiteX10" fmla="*/ 145924 w 553495"/>
              <a:gd name="connsiteY10" fmla="*/ 210569 h 320802"/>
              <a:gd name="connsiteX11" fmla="*/ 3049 w 553495"/>
              <a:gd name="connsiteY11" fmla="*/ 318519 h 32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495" h="320802">
                <a:moveTo>
                  <a:pt x="3049" y="318519"/>
                </a:moveTo>
                <a:cubicBezTo>
                  <a:pt x="29507" y="298411"/>
                  <a:pt x="214187" y="141248"/>
                  <a:pt x="304674" y="89919"/>
                </a:cubicBezTo>
                <a:cubicBezTo>
                  <a:pt x="395161" y="38590"/>
                  <a:pt x="516870" y="24302"/>
                  <a:pt x="545974" y="10544"/>
                </a:cubicBezTo>
                <a:cubicBezTo>
                  <a:pt x="575078" y="-3214"/>
                  <a:pt x="512637" y="-2685"/>
                  <a:pt x="479299" y="7369"/>
                </a:cubicBezTo>
                <a:cubicBezTo>
                  <a:pt x="445961" y="17423"/>
                  <a:pt x="362353" y="67165"/>
                  <a:pt x="345949" y="70869"/>
                </a:cubicBezTo>
                <a:cubicBezTo>
                  <a:pt x="329545" y="74573"/>
                  <a:pt x="397807" y="20069"/>
                  <a:pt x="380874" y="29594"/>
                </a:cubicBezTo>
                <a:cubicBezTo>
                  <a:pt x="363941" y="39119"/>
                  <a:pt x="276628" y="102090"/>
                  <a:pt x="244349" y="128019"/>
                </a:cubicBezTo>
                <a:cubicBezTo>
                  <a:pt x="212070" y="153948"/>
                  <a:pt x="191432" y="177761"/>
                  <a:pt x="187199" y="185169"/>
                </a:cubicBezTo>
                <a:cubicBezTo>
                  <a:pt x="182966" y="192577"/>
                  <a:pt x="230061" y="164002"/>
                  <a:pt x="218949" y="172469"/>
                </a:cubicBezTo>
                <a:cubicBezTo>
                  <a:pt x="207837" y="180936"/>
                  <a:pt x="132695" y="229619"/>
                  <a:pt x="120524" y="235969"/>
                </a:cubicBezTo>
                <a:cubicBezTo>
                  <a:pt x="108353" y="242319"/>
                  <a:pt x="161270" y="201573"/>
                  <a:pt x="145924" y="210569"/>
                </a:cubicBezTo>
                <a:cubicBezTo>
                  <a:pt x="130578" y="219565"/>
                  <a:pt x="-23409" y="338627"/>
                  <a:pt x="3049" y="3185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C36E8C2A-FA24-4C71-ECAD-8F657903FFEB}"/>
              </a:ext>
            </a:extLst>
          </p:cNvPr>
          <p:cNvSpPr/>
          <p:nvPr/>
        </p:nvSpPr>
        <p:spPr>
          <a:xfrm>
            <a:off x="3711482" y="5660619"/>
            <a:ext cx="536676" cy="178209"/>
          </a:xfrm>
          <a:custGeom>
            <a:avLst/>
            <a:gdLst>
              <a:gd name="connsiteX0" fmla="*/ 93 w 536676"/>
              <a:gd name="connsiteY0" fmla="*/ 16281 h 178209"/>
              <a:gd name="connsiteX1" fmla="*/ 231868 w 536676"/>
              <a:gd name="connsiteY1" fmla="*/ 16281 h 178209"/>
              <a:gd name="connsiteX2" fmla="*/ 349343 w 536676"/>
              <a:gd name="connsiteY2" fmla="*/ 22631 h 178209"/>
              <a:gd name="connsiteX3" fmla="*/ 323943 w 536676"/>
              <a:gd name="connsiteY3" fmla="*/ 16281 h 178209"/>
              <a:gd name="connsiteX4" fmla="*/ 460468 w 536676"/>
              <a:gd name="connsiteY4" fmla="*/ 98831 h 178209"/>
              <a:gd name="connsiteX5" fmla="*/ 536668 w 536676"/>
              <a:gd name="connsiteY5" fmla="*/ 178206 h 178209"/>
              <a:gd name="connsiteX6" fmla="*/ 463643 w 536676"/>
              <a:gd name="connsiteY6" fmla="*/ 95656 h 178209"/>
              <a:gd name="connsiteX7" fmla="*/ 247743 w 536676"/>
              <a:gd name="connsiteY7" fmla="*/ 13106 h 178209"/>
              <a:gd name="connsiteX8" fmla="*/ 285843 w 536676"/>
              <a:gd name="connsiteY8" fmla="*/ 22631 h 178209"/>
              <a:gd name="connsiteX9" fmla="*/ 260443 w 536676"/>
              <a:gd name="connsiteY9" fmla="*/ 406 h 178209"/>
              <a:gd name="connsiteX10" fmla="*/ 93 w 536676"/>
              <a:gd name="connsiteY10" fmla="*/ 16281 h 17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76" h="178209">
                <a:moveTo>
                  <a:pt x="93" y="16281"/>
                </a:moveTo>
                <a:cubicBezTo>
                  <a:pt x="-4669" y="18927"/>
                  <a:pt x="173660" y="15223"/>
                  <a:pt x="231868" y="16281"/>
                </a:cubicBezTo>
                <a:cubicBezTo>
                  <a:pt x="290076" y="17339"/>
                  <a:pt x="333997" y="22631"/>
                  <a:pt x="349343" y="22631"/>
                </a:cubicBezTo>
                <a:cubicBezTo>
                  <a:pt x="364689" y="22631"/>
                  <a:pt x="305422" y="3581"/>
                  <a:pt x="323943" y="16281"/>
                </a:cubicBezTo>
                <a:cubicBezTo>
                  <a:pt x="342464" y="28981"/>
                  <a:pt x="425014" y="71844"/>
                  <a:pt x="460468" y="98831"/>
                </a:cubicBezTo>
                <a:cubicBezTo>
                  <a:pt x="495922" y="125819"/>
                  <a:pt x="536139" y="178735"/>
                  <a:pt x="536668" y="178206"/>
                </a:cubicBezTo>
                <a:cubicBezTo>
                  <a:pt x="537197" y="177677"/>
                  <a:pt x="511797" y="123173"/>
                  <a:pt x="463643" y="95656"/>
                </a:cubicBezTo>
                <a:cubicBezTo>
                  <a:pt x="415489" y="68139"/>
                  <a:pt x="277376" y="25277"/>
                  <a:pt x="247743" y="13106"/>
                </a:cubicBezTo>
                <a:cubicBezTo>
                  <a:pt x="218110" y="935"/>
                  <a:pt x="283726" y="24748"/>
                  <a:pt x="285843" y="22631"/>
                </a:cubicBezTo>
                <a:cubicBezTo>
                  <a:pt x="287960" y="20514"/>
                  <a:pt x="301189" y="3581"/>
                  <a:pt x="260443" y="406"/>
                </a:cubicBezTo>
                <a:cubicBezTo>
                  <a:pt x="219697" y="-2769"/>
                  <a:pt x="4855" y="13635"/>
                  <a:pt x="93" y="162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F0CE5EF-800B-B6A8-03C4-3EBCF18EDDE9}"/>
              </a:ext>
            </a:extLst>
          </p:cNvPr>
          <p:cNvSpPr/>
          <p:nvPr/>
        </p:nvSpPr>
        <p:spPr>
          <a:xfrm>
            <a:off x="2913191" y="5962302"/>
            <a:ext cx="338150" cy="572587"/>
          </a:xfrm>
          <a:custGeom>
            <a:avLst/>
            <a:gdLst>
              <a:gd name="connsiteX0" fmla="*/ 338009 w 338150"/>
              <a:gd name="connsiteY0" fmla="*/ 348 h 572587"/>
              <a:gd name="connsiteX1" fmla="*/ 96709 w 338150"/>
              <a:gd name="connsiteY1" fmla="*/ 232123 h 572587"/>
              <a:gd name="connsiteX2" fmla="*/ 137984 w 338150"/>
              <a:gd name="connsiteY2" fmla="*/ 194023 h 572587"/>
              <a:gd name="connsiteX3" fmla="*/ 96709 w 338150"/>
              <a:gd name="connsiteY3" fmla="*/ 270223 h 572587"/>
              <a:gd name="connsiteX4" fmla="*/ 1459 w 338150"/>
              <a:gd name="connsiteY4" fmla="*/ 565498 h 572587"/>
              <a:gd name="connsiteX5" fmla="*/ 42734 w 338150"/>
              <a:gd name="connsiteY5" fmla="*/ 460723 h 572587"/>
              <a:gd name="connsiteX6" fmla="*/ 93534 w 338150"/>
              <a:gd name="connsiteY6" fmla="*/ 238473 h 572587"/>
              <a:gd name="connsiteX7" fmla="*/ 87184 w 338150"/>
              <a:gd name="connsiteY7" fmla="*/ 276573 h 572587"/>
              <a:gd name="connsiteX8" fmla="*/ 131634 w 338150"/>
              <a:gd name="connsiteY8" fmla="*/ 181323 h 572587"/>
              <a:gd name="connsiteX9" fmla="*/ 338009 w 338150"/>
              <a:gd name="connsiteY9" fmla="*/ 348 h 5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50" h="572587">
                <a:moveTo>
                  <a:pt x="338009" y="348"/>
                </a:moveTo>
                <a:cubicBezTo>
                  <a:pt x="332188" y="8815"/>
                  <a:pt x="130046" y="199844"/>
                  <a:pt x="96709" y="232123"/>
                </a:cubicBezTo>
                <a:cubicBezTo>
                  <a:pt x="63372" y="264402"/>
                  <a:pt x="137984" y="187673"/>
                  <a:pt x="137984" y="194023"/>
                </a:cubicBezTo>
                <a:cubicBezTo>
                  <a:pt x="137984" y="200373"/>
                  <a:pt x="119463" y="208311"/>
                  <a:pt x="96709" y="270223"/>
                </a:cubicBezTo>
                <a:cubicBezTo>
                  <a:pt x="73955" y="332136"/>
                  <a:pt x="10455" y="533748"/>
                  <a:pt x="1459" y="565498"/>
                </a:cubicBezTo>
                <a:cubicBezTo>
                  <a:pt x="-7537" y="597248"/>
                  <a:pt x="27388" y="515227"/>
                  <a:pt x="42734" y="460723"/>
                </a:cubicBezTo>
                <a:cubicBezTo>
                  <a:pt x="58080" y="406219"/>
                  <a:pt x="86126" y="269165"/>
                  <a:pt x="93534" y="238473"/>
                </a:cubicBezTo>
                <a:cubicBezTo>
                  <a:pt x="100942" y="207781"/>
                  <a:pt x="80834" y="286098"/>
                  <a:pt x="87184" y="276573"/>
                </a:cubicBezTo>
                <a:cubicBezTo>
                  <a:pt x="93534" y="267048"/>
                  <a:pt x="94592" y="222598"/>
                  <a:pt x="131634" y="181323"/>
                </a:cubicBezTo>
                <a:cubicBezTo>
                  <a:pt x="168676" y="140048"/>
                  <a:pt x="343830" y="-8119"/>
                  <a:pt x="338009" y="3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A42F1CAB-71E9-9730-59EA-70F99AB6BEA3}"/>
              </a:ext>
            </a:extLst>
          </p:cNvPr>
          <p:cNvSpPr/>
          <p:nvPr/>
        </p:nvSpPr>
        <p:spPr>
          <a:xfrm>
            <a:off x="2883319" y="6505248"/>
            <a:ext cx="155046" cy="523394"/>
          </a:xfrm>
          <a:custGeom>
            <a:avLst/>
            <a:gdLst>
              <a:gd name="connsiteX0" fmla="*/ 50381 w 155046"/>
              <a:gd name="connsiteY0" fmla="*/ 327 h 523394"/>
              <a:gd name="connsiteX1" fmla="*/ 18631 w 155046"/>
              <a:gd name="connsiteY1" fmla="*/ 152727 h 523394"/>
              <a:gd name="connsiteX2" fmla="*/ 5931 w 155046"/>
              <a:gd name="connsiteY2" fmla="*/ 279727 h 523394"/>
              <a:gd name="connsiteX3" fmla="*/ 12281 w 155046"/>
              <a:gd name="connsiteY3" fmla="*/ 222577 h 523394"/>
              <a:gd name="connsiteX4" fmla="*/ 37681 w 155046"/>
              <a:gd name="connsiteY4" fmla="*/ 336877 h 523394"/>
              <a:gd name="connsiteX5" fmla="*/ 148806 w 155046"/>
              <a:gd name="connsiteY5" fmla="*/ 517852 h 523394"/>
              <a:gd name="connsiteX6" fmla="*/ 126581 w 155046"/>
              <a:gd name="connsiteY6" fmla="*/ 454352 h 523394"/>
              <a:gd name="connsiteX7" fmla="*/ 5931 w 155046"/>
              <a:gd name="connsiteY7" fmla="*/ 228927 h 523394"/>
              <a:gd name="connsiteX8" fmla="*/ 21806 w 155046"/>
              <a:gd name="connsiteY8" fmla="*/ 114627 h 523394"/>
              <a:gd name="connsiteX9" fmla="*/ 50381 w 155046"/>
              <a:gd name="connsiteY9" fmla="*/ 327 h 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046" h="523394">
                <a:moveTo>
                  <a:pt x="50381" y="327"/>
                </a:moveTo>
                <a:cubicBezTo>
                  <a:pt x="49852" y="6677"/>
                  <a:pt x="26039" y="106160"/>
                  <a:pt x="18631" y="152727"/>
                </a:cubicBezTo>
                <a:cubicBezTo>
                  <a:pt x="11223" y="199294"/>
                  <a:pt x="6989" y="268085"/>
                  <a:pt x="5931" y="279727"/>
                </a:cubicBezTo>
                <a:cubicBezTo>
                  <a:pt x="4873" y="291369"/>
                  <a:pt x="6989" y="213052"/>
                  <a:pt x="12281" y="222577"/>
                </a:cubicBezTo>
                <a:cubicBezTo>
                  <a:pt x="17573" y="232102"/>
                  <a:pt x="14927" y="287665"/>
                  <a:pt x="37681" y="336877"/>
                </a:cubicBezTo>
                <a:cubicBezTo>
                  <a:pt x="60435" y="386090"/>
                  <a:pt x="133989" y="498273"/>
                  <a:pt x="148806" y="517852"/>
                </a:cubicBezTo>
                <a:cubicBezTo>
                  <a:pt x="163623" y="537431"/>
                  <a:pt x="150393" y="502506"/>
                  <a:pt x="126581" y="454352"/>
                </a:cubicBezTo>
                <a:cubicBezTo>
                  <a:pt x="102769" y="406198"/>
                  <a:pt x="23393" y="285548"/>
                  <a:pt x="5931" y="228927"/>
                </a:cubicBezTo>
                <a:cubicBezTo>
                  <a:pt x="-11531" y="172306"/>
                  <a:pt x="14398" y="147435"/>
                  <a:pt x="21806" y="114627"/>
                </a:cubicBezTo>
                <a:cubicBezTo>
                  <a:pt x="29214" y="81819"/>
                  <a:pt x="50910" y="-6023"/>
                  <a:pt x="50381" y="3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616BFA35-5BE1-50F8-6A9F-E6990941D05C}"/>
              </a:ext>
            </a:extLst>
          </p:cNvPr>
          <p:cNvSpPr/>
          <p:nvPr/>
        </p:nvSpPr>
        <p:spPr>
          <a:xfrm>
            <a:off x="2971002" y="5798189"/>
            <a:ext cx="685943" cy="1126304"/>
          </a:xfrm>
          <a:custGeom>
            <a:avLst/>
            <a:gdLst>
              <a:gd name="connsiteX0" fmla="*/ 683423 w 685943"/>
              <a:gd name="connsiteY0" fmla="*/ 2536 h 1126304"/>
              <a:gd name="connsiteX1" fmla="*/ 261148 w 685943"/>
              <a:gd name="connsiteY1" fmla="*/ 243836 h 1126304"/>
              <a:gd name="connsiteX2" fmla="*/ 308773 w 685943"/>
              <a:gd name="connsiteY2" fmla="*/ 212086 h 1126304"/>
              <a:gd name="connsiteX3" fmla="*/ 140498 w 685943"/>
              <a:gd name="connsiteY3" fmla="*/ 427986 h 1126304"/>
              <a:gd name="connsiteX4" fmla="*/ 42073 w 685943"/>
              <a:gd name="connsiteY4" fmla="*/ 580386 h 1126304"/>
              <a:gd name="connsiteX5" fmla="*/ 99223 w 685943"/>
              <a:gd name="connsiteY5" fmla="*/ 501011 h 1126304"/>
              <a:gd name="connsiteX6" fmla="*/ 45248 w 685943"/>
              <a:gd name="connsiteY6" fmla="*/ 647061 h 1126304"/>
              <a:gd name="connsiteX7" fmla="*/ 3973 w 685943"/>
              <a:gd name="connsiteY7" fmla="*/ 812161 h 1126304"/>
              <a:gd name="connsiteX8" fmla="*/ 13498 w 685943"/>
              <a:gd name="connsiteY8" fmla="*/ 901061 h 1126304"/>
              <a:gd name="connsiteX9" fmla="*/ 108748 w 685943"/>
              <a:gd name="connsiteY9" fmla="*/ 1123311 h 1126304"/>
              <a:gd name="connsiteX10" fmla="*/ 92873 w 685943"/>
              <a:gd name="connsiteY10" fmla="*/ 1028061 h 1126304"/>
              <a:gd name="connsiteX11" fmla="*/ 57948 w 685943"/>
              <a:gd name="connsiteY11" fmla="*/ 1009011 h 1126304"/>
              <a:gd name="connsiteX12" fmla="*/ 3973 w 685943"/>
              <a:gd name="connsiteY12" fmla="*/ 805811 h 1126304"/>
              <a:gd name="connsiteX13" fmla="*/ 105573 w 685943"/>
              <a:gd name="connsiteY13" fmla="*/ 427986 h 1126304"/>
              <a:gd name="connsiteX14" fmla="*/ 99223 w 685943"/>
              <a:gd name="connsiteY14" fmla="*/ 443861 h 1126304"/>
              <a:gd name="connsiteX15" fmla="*/ 245273 w 685943"/>
              <a:gd name="connsiteY15" fmla="*/ 285111 h 1126304"/>
              <a:gd name="connsiteX16" fmla="*/ 404023 w 685943"/>
              <a:gd name="connsiteY16" fmla="*/ 142236 h 1126304"/>
              <a:gd name="connsiteX17" fmla="*/ 470698 w 685943"/>
              <a:gd name="connsiteY17" fmla="*/ 75561 h 1126304"/>
              <a:gd name="connsiteX18" fmla="*/ 438948 w 685943"/>
              <a:gd name="connsiteY18" fmla="*/ 113661 h 1126304"/>
              <a:gd name="connsiteX19" fmla="*/ 683423 w 685943"/>
              <a:gd name="connsiteY19" fmla="*/ 2536 h 11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943" h="1126304">
                <a:moveTo>
                  <a:pt x="683423" y="2536"/>
                </a:moveTo>
                <a:cubicBezTo>
                  <a:pt x="653790" y="24232"/>
                  <a:pt x="323590" y="208911"/>
                  <a:pt x="261148" y="243836"/>
                </a:cubicBezTo>
                <a:cubicBezTo>
                  <a:pt x="198706" y="278761"/>
                  <a:pt x="328881" y="181394"/>
                  <a:pt x="308773" y="212086"/>
                </a:cubicBezTo>
                <a:cubicBezTo>
                  <a:pt x="288665" y="242778"/>
                  <a:pt x="184948" y="366603"/>
                  <a:pt x="140498" y="427986"/>
                </a:cubicBezTo>
                <a:cubicBezTo>
                  <a:pt x="96048" y="489369"/>
                  <a:pt x="48952" y="568215"/>
                  <a:pt x="42073" y="580386"/>
                </a:cubicBezTo>
                <a:cubicBezTo>
                  <a:pt x="35194" y="592557"/>
                  <a:pt x="98694" y="489899"/>
                  <a:pt x="99223" y="501011"/>
                </a:cubicBezTo>
                <a:cubicBezTo>
                  <a:pt x="99752" y="512123"/>
                  <a:pt x="61123" y="595203"/>
                  <a:pt x="45248" y="647061"/>
                </a:cubicBezTo>
                <a:cubicBezTo>
                  <a:pt x="29373" y="698919"/>
                  <a:pt x="9265" y="769828"/>
                  <a:pt x="3973" y="812161"/>
                </a:cubicBezTo>
                <a:cubicBezTo>
                  <a:pt x="-1319" y="854494"/>
                  <a:pt x="-3965" y="849203"/>
                  <a:pt x="13498" y="901061"/>
                </a:cubicBezTo>
                <a:cubicBezTo>
                  <a:pt x="30960" y="952919"/>
                  <a:pt x="95519" y="1102144"/>
                  <a:pt x="108748" y="1123311"/>
                </a:cubicBezTo>
                <a:cubicBezTo>
                  <a:pt x="121977" y="1144478"/>
                  <a:pt x="101340" y="1047111"/>
                  <a:pt x="92873" y="1028061"/>
                </a:cubicBezTo>
                <a:cubicBezTo>
                  <a:pt x="84406" y="1009011"/>
                  <a:pt x="72765" y="1046053"/>
                  <a:pt x="57948" y="1009011"/>
                </a:cubicBezTo>
                <a:cubicBezTo>
                  <a:pt x="43131" y="971969"/>
                  <a:pt x="-3965" y="902649"/>
                  <a:pt x="3973" y="805811"/>
                </a:cubicBezTo>
                <a:cubicBezTo>
                  <a:pt x="11910" y="708974"/>
                  <a:pt x="89698" y="488311"/>
                  <a:pt x="105573" y="427986"/>
                </a:cubicBezTo>
                <a:cubicBezTo>
                  <a:pt x="121448" y="367661"/>
                  <a:pt x="75940" y="467674"/>
                  <a:pt x="99223" y="443861"/>
                </a:cubicBezTo>
                <a:cubicBezTo>
                  <a:pt x="122506" y="420049"/>
                  <a:pt x="194473" y="335382"/>
                  <a:pt x="245273" y="285111"/>
                </a:cubicBezTo>
                <a:cubicBezTo>
                  <a:pt x="296073" y="234840"/>
                  <a:pt x="366452" y="177161"/>
                  <a:pt x="404023" y="142236"/>
                </a:cubicBezTo>
                <a:cubicBezTo>
                  <a:pt x="441594" y="107311"/>
                  <a:pt x="464877" y="80323"/>
                  <a:pt x="470698" y="75561"/>
                </a:cubicBezTo>
                <a:cubicBezTo>
                  <a:pt x="476519" y="70799"/>
                  <a:pt x="405611" y="122128"/>
                  <a:pt x="438948" y="113661"/>
                </a:cubicBezTo>
                <a:cubicBezTo>
                  <a:pt x="472285" y="105194"/>
                  <a:pt x="713056" y="-19160"/>
                  <a:pt x="683423" y="25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EF2808B-0E3D-33BF-8AB9-D5EB69FC5BA3}"/>
              </a:ext>
            </a:extLst>
          </p:cNvPr>
          <p:cNvSpPr/>
          <p:nvPr/>
        </p:nvSpPr>
        <p:spPr>
          <a:xfrm>
            <a:off x="3590505" y="5756214"/>
            <a:ext cx="922543" cy="730977"/>
          </a:xfrm>
          <a:custGeom>
            <a:avLst/>
            <a:gdLst>
              <a:gd name="connsiteX0" fmla="*/ 420 w 922543"/>
              <a:gd name="connsiteY0" fmla="*/ 69911 h 730977"/>
              <a:gd name="connsiteX1" fmla="*/ 270295 w 922543"/>
              <a:gd name="connsiteY1" fmla="*/ 61 h 730977"/>
              <a:gd name="connsiteX2" fmla="*/ 495720 w 922543"/>
              <a:gd name="connsiteY2" fmla="*/ 57211 h 730977"/>
              <a:gd name="connsiteX3" fmla="*/ 473495 w 922543"/>
              <a:gd name="connsiteY3" fmla="*/ 34986 h 730977"/>
              <a:gd name="connsiteX4" fmla="*/ 603670 w 922543"/>
              <a:gd name="connsiteY4" fmla="*/ 139761 h 730977"/>
              <a:gd name="connsiteX5" fmla="*/ 721145 w 922543"/>
              <a:gd name="connsiteY5" fmla="*/ 250886 h 730977"/>
              <a:gd name="connsiteX6" fmla="*/ 692570 w 922543"/>
              <a:gd name="connsiteY6" fmla="*/ 212786 h 730977"/>
              <a:gd name="connsiteX7" fmla="*/ 784645 w 922543"/>
              <a:gd name="connsiteY7" fmla="*/ 365186 h 730977"/>
              <a:gd name="connsiteX8" fmla="*/ 917995 w 922543"/>
              <a:gd name="connsiteY8" fmla="*/ 717611 h 730977"/>
              <a:gd name="connsiteX9" fmla="*/ 876720 w 922543"/>
              <a:gd name="connsiteY9" fmla="*/ 616011 h 730977"/>
              <a:gd name="connsiteX10" fmla="*/ 733845 w 922543"/>
              <a:gd name="connsiteY10" fmla="*/ 231836 h 730977"/>
              <a:gd name="connsiteX11" fmla="*/ 575095 w 922543"/>
              <a:gd name="connsiteY11" fmla="*/ 123886 h 730977"/>
              <a:gd name="connsiteX12" fmla="*/ 336970 w 922543"/>
              <a:gd name="connsiteY12" fmla="*/ 31811 h 730977"/>
              <a:gd name="connsiteX13" fmla="*/ 368720 w 922543"/>
              <a:gd name="connsiteY13" fmla="*/ 31811 h 730977"/>
              <a:gd name="connsiteX14" fmla="*/ 311570 w 922543"/>
              <a:gd name="connsiteY14" fmla="*/ 19111 h 730977"/>
              <a:gd name="connsiteX15" fmla="*/ 209970 w 922543"/>
              <a:gd name="connsiteY15" fmla="*/ 15936 h 730977"/>
              <a:gd name="connsiteX16" fmla="*/ 420 w 922543"/>
              <a:gd name="connsiteY16" fmla="*/ 69911 h 73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543" h="730977">
                <a:moveTo>
                  <a:pt x="420" y="69911"/>
                </a:moveTo>
                <a:cubicBezTo>
                  <a:pt x="10474" y="67265"/>
                  <a:pt x="187745" y="2178"/>
                  <a:pt x="270295" y="61"/>
                </a:cubicBezTo>
                <a:cubicBezTo>
                  <a:pt x="352845" y="-2056"/>
                  <a:pt x="461853" y="51390"/>
                  <a:pt x="495720" y="57211"/>
                </a:cubicBezTo>
                <a:cubicBezTo>
                  <a:pt x="529587" y="63032"/>
                  <a:pt x="455503" y="21228"/>
                  <a:pt x="473495" y="34986"/>
                </a:cubicBezTo>
                <a:cubicBezTo>
                  <a:pt x="491487" y="48744"/>
                  <a:pt x="562395" y="103778"/>
                  <a:pt x="603670" y="139761"/>
                </a:cubicBezTo>
                <a:cubicBezTo>
                  <a:pt x="644945" y="175744"/>
                  <a:pt x="706328" y="238715"/>
                  <a:pt x="721145" y="250886"/>
                </a:cubicBezTo>
                <a:cubicBezTo>
                  <a:pt x="735962" y="263057"/>
                  <a:pt x="681987" y="193736"/>
                  <a:pt x="692570" y="212786"/>
                </a:cubicBezTo>
                <a:cubicBezTo>
                  <a:pt x="703153" y="231836"/>
                  <a:pt x="747074" y="281048"/>
                  <a:pt x="784645" y="365186"/>
                </a:cubicBezTo>
                <a:cubicBezTo>
                  <a:pt x="822216" y="449324"/>
                  <a:pt x="902649" y="675807"/>
                  <a:pt x="917995" y="717611"/>
                </a:cubicBezTo>
                <a:cubicBezTo>
                  <a:pt x="933341" y="759415"/>
                  <a:pt x="907412" y="696973"/>
                  <a:pt x="876720" y="616011"/>
                </a:cubicBezTo>
                <a:cubicBezTo>
                  <a:pt x="846028" y="535049"/>
                  <a:pt x="784116" y="313857"/>
                  <a:pt x="733845" y="231836"/>
                </a:cubicBezTo>
                <a:cubicBezTo>
                  <a:pt x="683574" y="149815"/>
                  <a:pt x="641241" y="157224"/>
                  <a:pt x="575095" y="123886"/>
                </a:cubicBezTo>
                <a:cubicBezTo>
                  <a:pt x="508949" y="90548"/>
                  <a:pt x="371366" y="47157"/>
                  <a:pt x="336970" y="31811"/>
                </a:cubicBezTo>
                <a:cubicBezTo>
                  <a:pt x="302574" y="16465"/>
                  <a:pt x="372953" y="33928"/>
                  <a:pt x="368720" y="31811"/>
                </a:cubicBezTo>
                <a:cubicBezTo>
                  <a:pt x="364487" y="29694"/>
                  <a:pt x="338028" y="21757"/>
                  <a:pt x="311570" y="19111"/>
                </a:cubicBezTo>
                <a:cubicBezTo>
                  <a:pt x="285112" y="16465"/>
                  <a:pt x="256537" y="9057"/>
                  <a:pt x="209970" y="15936"/>
                </a:cubicBezTo>
                <a:cubicBezTo>
                  <a:pt x="163403" y="22815"/>
                  <a:pt x="-9634" y="72557"/>
                  <a:pt x="420" y="69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F98E2C8-81D2-6046-5F30-81FDC1E60CDA}"/>
              </a:ext>
            </a:extLst>
          </p:cNvPr>
          <p:cNvSpPr/>
          <p:nvPr/>
        </p:nvSpPr>
        <p:spPr>
          <a:xfrm>
            <a:off x="4282890" y="5835517"/>
            <a:ext cx="301747" cy="1144251"/>
          </a:xfrm>
          <a:custGeom>
            <a:avLst/>
            <a:gdLst>
              <a:gd name="connsiteX0" fmla="*/ 185 w 301747"/>
              <a:gd name="connsiteY0" fmla="*/ 133 h 1144251"/>
              <a:gd name="connsiteX1" fmla="*/ 127185 w 301747"/>
              <a:gd name="connsiteY1" fmla="*/ 181108 h 1144251"/>
              <a:gd name="connsiteX2" fmla="*/ 124010 w 301747"/>
              <a:gd name="connsiteY2" fmla="*/ 177933 h 1144251"/>
              <a:gd name="connsiteX3" fmla="*/ 197035 w 301747"/>
              <a:gd name="connsiteY3" fmla="*/ 346208 h 1144251"/>
              <a:gd name="connsiteX4" fmla="*/ 181160 w 301747"/>
              <a:gd name="connsiteY4" fmla="*/ 298583 h 1144251"/>
              <a:gd name="connsiteX5" fmla="*/ 263710 w 301747"/>
              <a:gd name="connsiteY5" fmla="*/ 603383 h 1144251"/>
              <a:gd name="connsiteX6" fmla="*/ 289110 w 301747"/>
              <a:gd name="connsiteY6" fmla="*/ 793883 h 1144251"/>
              <a:gd name="connsiteX7" fmla="*/ 279585 w 301747"/>
              <a:gd name="connsiteY7" fmla="*/ 851033 h 1144251"/>
              <a:gd name="connsiteX8" fmla="*/ 298635 w 301747"/>
              <a:gd name="connsiteY8" fmla="*/ 835158 h 1144251"/>
              <a:gd name="connsiteX9" fmla="*/ 203385 w 301747"/>
              <a:gd name="connsiteY9" fmla="*/ 987558 h 1144251"/>
              <a:gd name="connsiteX10" fmla="*/ 95435 w 301747"/>
              <a:gd name="connsiteY10" fmla="*/ 1143133 h 1144251"/>
              <a:gd name="connsiteX11" fmla="*/ 133535 w 301747"/>
              <a:gd name="connsiteY11" fmla="*/ 1047883 h 1144251"/>
              <a:gd name="connsiteX12" fmla="*/ 292285 w 301747"/>
              <a:gd name="connsiteY12" fmla="*/ 870083 h 1144251"/>
              <a:gd name="connsiteX13" fmla="*/ 235135 w 301747"/>
              <a:gd name="connsiteY13" fmla="*/ 511308 h 1144251"/>
              <a:gd name="connsiteX14" fmla="*/ 238310 w 301747"/>
              <a:gd name="connsiteY14" fmla="*/ 514483 h 1144251"/>
              <a:gd name="connsiteX15" fmla="*/ 162110 w 301747"/>
              <a:gd name="connsiteY15" fmla="*/ 216033 h 1144251"/>
              <a:gd name="connsiteX16" fmla="*/ 185 w 301747"/>
              <a:gd name="connsiteY16" fmla="*/ 133 h 11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1747" h="1144251">
                <a:moveTo>
                  <a:pt x="185" y="133"/>
                </a:moveTo>
                <a:cubicBezTo>
                  <a:pt x="-5636" y="-5688"/>
                  <a:pt x="127185" y="181108"/>
                  <a:pt x="127185" y="181108"/>
                </a:cubicBezTo>
                <a:cubicBezTo>
                  <a:pt x="147822" y="210741"/>
                  <a:pt x="112368" y="150416"/>
                  <a:pt x="124010" y="177933"/>
                </a:cubicBezTo>
                <a:cubicBezTo>
                  <a:pt x="135652" y="205450"/>
                  <a:pt x="187510" y="326100"/>
                  <a:pt x="197035" y="346208"/>
                </a:cubicBezTo>
                <a:cubicBezTo>
                  <a:pt x="206560" y="366316"/>
                  <a:pt x="170048" y="255721"/>
                  <a:pt x="181160" y="298583"/>
                </a:cubicBezTo>
                <a:cubicBezTo>
                  <a:pt x="192272" y="341445"/>
                  <a:pt x="245718" y="520833"/>
                  <a:pt x="263710" y="603383"/>
                </a:cubicBezTo>
                <a:cubicBezTo>
                  <a:pt x="281702" y="685933"/>
                  <a:pt x="286464" y="752608"/>
                  <a:pt x="289110" y="793883"/>
                </a:cubicBezTo>
                <a:cubicBezTo>
                  <a:pt x="291756" y="835158"/>
                  <a:pt x="279585" y="851033"/>
                  <a:pt x="279585" y="851033"/>
                </a:cubicBezTo>
                <a:cubicBezTo>
                  <a:pt x="281172" y="857912"/>
                  <a:pt x="311335" y="812404"/>
                  <a:pt x="298635" y="835158"/>
                </a:cubicBezTo>
                <a:cubicBezTo>
                  <a:pt x="285935" y="857912"/>
                  <a:pt x="237252" y="936229"/>
                  <a:pt x="203385" y="987558"/>
                </a:cubicBezTo>
                <a:cubicBezTo>
                  <a:pt x="169518" y="1038887"/>
                  <a:pt x="107077" y="1133079"/>
                  <a:pt x="95435" y="1143133"/>
                </a:cubicBezTo>
                <a:cubicBezTo>
                  <a:pt x="83793" y="1153187"/>
                  <a:pt x="100727" y="1093391"/>
                  <a:pt x="133535" y="1047883"/>
                </a:cubicBezTo>
                <a:cubicBezTo>
                  <a:pt x="166343" y="1002375"/>
                  <a:pt x="275352" y="959512"/>
                  <a:pt x="292285" y="870083"/>
                </a:cubicBezTo>
                <a:cubicBezTo>
                  <a:pt x="309218" y="780654"/>
                  <a:pt x="244131" y="570575"/>
                  <a:pt x="235135" y="511308"/>
                </a:cubicBezTo>
                <a:cubicBezTo>
                  <a:pt x="226139" y="452041"/>
                  <a:pt x="250481" y="563696"/>
                  <a:pt x="238310" y="514483"/>
                </a:cubicBezTo>
                <a:cubicBezTo>
                  <a:pt x="226139" y="465271"/>
                  <a:pt x="198093" y="297525"/>
                  <a:pt x="162110" y="216033"/>
                </a:cubicBezTo>
                <a:cubicBezTo>
                  <a:pt x="126127" y="134541"/>
                  <a:pt x="6006" y="5954"/>
                  <a:pt x="185" y="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D07D3AF5-288C-6155-4562-BAB9ED1AC328}"/>
              </a:ext>
            </a:extLst>
          </p:cNvPr>
          <p:cNvSpPr/>
          <p:nvPr/>
        </p:nvSpPr>
        <p:spPr>
          <a:xfrm>
            <a:off x="3199968" y="5994375"/>
            <a:ext cx="235457" cy="432421"/>
          </a:xfrm>
          <a:custGeom>
            <a:avLst/>
            <a:gdLst>
              <a:gd name="connsiteX0" fmla="*/ 235382 w 235457"/>
              <a:gd name="connsiteY0" fmla="*/ 25 h 432421"/>
              <a:gd name="connsiteX1" fmla="*/ 102032 w 235457"/>
              <a:gd name="connsiteY1" fmla="*/ 158775 h 432421"/>
              <a:gd name="connsiteX2" fmla="*/ 432 w 235457"/>
              <a:gd name="connsiteY2" fmla="*/ 431825 h 432421"/>
              <a:gd name="connsiteX3" fmla="*/ 67107 w 235457"/>
              <a:gd name="connsiteY3" fmla="*/ 228625 h 432421"/>
              <a:gd name="connsiteX4" fmla="*/ 108382 w 235457"/>
              <a:gd name="connsiteY4" fmla="*/ 114325 h 432421"/>
              <a:gd name="connsiteX5" fmla="*/ 82982 w 235457"/>
              <a:gd name="connsiteY5" fmla="*/ 146075 h 432421"/>
              <a:gd name="connsiteX6" fmla="*/ 235382 w 235457"/>
              <a:gd name="connsiteY6" fmla="*/ 25 h 43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457" h="432421">
                <a:moveTo>
                  <a:pt x="235382" y="25"/>
                </a:moveTo>
                <a:cubicBezTo>
                  <a:pt x="238557" y="2142"/>
                  <a:pt x="141190" y="86808"/>
                  <a:pt x="102032" y="158775"/>
                </a:cubicBezTo>
                <a:cubicBezTo>
                  <a:pt x="62874" y="230742"/>
                  <a:pt x="6253" y="420183"/>
                  <a:pt x="432" y="431825"/>
                </a:cubicBezTo>
                <a:cubicBezTo>
                  <a:pt x="-5389" y="443467"/>
                  <a:pt x="49115" y="281542"/>
                  <a:pt x="67107" y="228625"/>
                </a:cubicBezTo>
                <a:cubicBezTo>
                  <a:pt x="85099" y="175708"/>
                  <a:pt x="105736" y="128083"/>
                  <a:pt x="108382" y="114325"/>
                </a:cubicBezTo>
                <a:cubicBezTo>
                  <a:pt x="111028" y="100567"/>
                  <a:pt x="64461" y="164067"/>
                  <a:pt x="82982" y="146075"/>
                </a:cubicBezTo>
                <a:cubicBezTo>
                  <a:pt x="101503" y="128083"/>
                  <a:pt x="232207" y="-2092"/>
                  <a:pt x="235382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EAAD6B3-C423-BF77-D632-771212308F57}"/>
              </a:ext>
            </a:extLst>
          </p:cNvPr>
          <p:cNvSpPr/>
          <p:nvPr/>
        </p:nvSpPr>
        <p:spPr>
          <a:xfrm>
            <a:off x="3114675" y="6063364"/>
            <a:ext cx="222547" cy="366011"/>
          </a:xfrm>
          <a:custGeom>
            <a:avLst/>
            <a:gdLst>
              <a:gd name="connsiteX0" fmla="*/ 222250 w 222547"/>
              <a:gd name="connsiteY0" fmla="*/ 886 h 366011"/>
              <a:gd name="connsiteX1" fmla="*/ 38100 w 222547"/>
              <a:gd name="connsiteY1" fmla="*/ 188211 h 366011"/>
              <a:gd name="connsiteX2" fmla="*/ 95250 w 222547"/>
              <a:gd name="connsiteY2" fmla="*/ 115186 h 366011"/>
              <a:gd name="connsiteX3" fmla="*/ 28575 w 222547"/>
              <a:gd name="connsiteY3" fmla="*/ 251711 h 366011"/>
              <a:gd name="connsiteX4" fmla="*/ 0 w 222547"/>
              <a:gd name="connsiteY4" fmla="*/ 366011 h 366011"/>
              <a:gd name="connsiteX5" fmla="*/ 34925 w 222547"/>
              <a:gd name="connsiteY5" fmla="*/ 226311 h 366011"/>
              <a:gd name="connsiteX6" fmla="*/ 120650 w 222547"/>
              <a:gd name="connsiteY6" fmla="*/ 77086 h 366011"/>
              <a:gd name="connsiteX7" fmla="*/ 82550 w 222547"/>
              <a:gd name="connsiteY7" fmla="*/ 115186 h 366011"/>
              <a:gd name="connsiteX8" fmla="*/ 222250 w 222547"/>
              <a:gd name="connsiteY8" fmla="*/ 886 h 36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47" h="366011">
                <a:moveTo>
                  <a:pt x="222250" y="886"/>
                </a:moveTo>
                <a:cubicBezTo>
                  <a:pt x="214842" y="13057"/>
                  <a:pt x="59266" y="169161"/>
                  <a:pt x="38100" y="188211"/>
                </a:cubicBezTo>
                <a:cubicBezTo>
                  <a:pt x="16934" y="207261"/>
                  <a:pt x="96837" y="104603"/>
                  <a:pt x="95250" y="115186"/>
                </a:cubicBezTo>
                <a:cubicBezTo>
                  <a:pt x="93662" y="125769"/>
                  <a:pt x="44450" y="209907"/>
                  <a:pt x="28575" y="251711"/>
                </a:cubicBezTo>
                <a:cubicBezTo>
                  <a:pt x="12700" y="293515"/>
                  <a:pt x="0" y="366011"/>
                  <a:pt x="0" y="366011"/>
                </a:cubicBezTo>
                <a:cubicBezTo>
                  <a:pt x="1058" y="361778"/>
                  <a:pt x="14817" y="274465"/>
                  <a:pt x="34925" y="226311"/>
                </a:cubicBezTo>
                <a:cubicBezTo>
                  <a:pt x="55033" y="178157"/>
                  <a:pt x="112713" y="95607"/>
                  <a:pt x="120650" y="77086"/>
                </a:cubicBezTo>
                <a:cubicBezTo>
                  <a:pt x="128587" y="58565"/>
                  <a:pt x="68792" y="124711"/>
                  <a:pt x="82550" y="115186"/>
                </a:cubicBezTo>
                <a:cubicBezTo>
                  <a:pt x="96308" y="105661"/>
                  <a:pt x="229658" y="-11285"/>
                  <a:pt x="222250" y="8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CEF62D6-0002-5904-A337-84A55E1EF312}"/>
              </a:ext>
            </a:extLst>
          </p:cNvPr>
          <p:cNvSpPr/>
          <p:nvPr/>
        </p:nvSpPr>
        <p:spPr>
          <a:xfrm>
            <a:off x="3298825" y="5999802"/>
            <a:ext cx="1222415" cy="684010"/>
          </a:xfrm>
          <a:custGeom>
            <a:avLst/>
            <a:gdLst>
              <a:gd name="connsiteX0" fmla="*/ 0 w 1222415"/>
              <a:gd name="connsiteY0" fmla="*/ 254948 h 684010"/>
              <a:gd name="connsiteX1" fmla="*/ 130175 w 1222415"/>
              <a:gd name="connsiteY1" fmla="*/ 64448 h 684010"/>
              <a:gd name="connsiteX2" fmla="*/ 146050 w 1222415"/>
              <a:gd name="connsiteY2" fmla="*/ 16823 h 684010"/>
              <a:gd name="connsiteX3" fmla="*/ 292100 w 1222415"/>
              <a:gd name="connsiteY3" fmla="*/ 54923 h 684010"/>
              <a:gd name="connsiteX4" fmla="*/ 282575 w 1222415"/>
              <a:gd name="connsiteY4" fmla="*/ 42223 h 684010"/>
              <a:gd name="connsiteX5" fmla="*/ 381000 w 1222415"/>
              <a:gd name="connsiteY5" fmla="*/ 181923 h 684010"/>
              <a:gd name="connsiteX6" fmla="*/ 358775 w 1222415"/>
              <a:gd name="connsiteY6" fmla="*/ 162873 h 684010"/>
              <a:gd name="connsiteX7" fmla="*/ 482600 w 1222415"/>
              <a:gd name="connsiteY7" fmla="*/ 283523 h 684010"/>
              <a:gd name="connsiteX8" fmla="*/ 666750 w 1222415"/>
              <a:gd name="connsiteY8" fmla="*/ 451798 h 684010"/>
              <a:gd name="connsiteX9" fmla="*/ 593725 w 1222415"/>
              <a:gd name="connsiteY9" fmla="*/ 394648 h 684010"/>
              <a:gd name="connsiteX10" fmla="*/ 692150 w 1222415"/>
              <a:gd name="connsiteY10" fmla="*/ 464498 h 684010"/>
              <a:gd name="connsiteX11" fmla="*/ 895350 w 1222415"/>
              <a:gd name="connsiteY11" fmla="*/ 540698 h 684010"/>
              <a:gd name="connsiteX12" fmla="*/ 866775 w 1222415"/>
              <a:gd name="connsiteY12" fmla="*/ 521648 h 684010"/>
              <a:gd name="connsiteX13" fmla="*/ 1000125 w 1222415"/>
              <a:gd name="connsiteY13" fmla="*/ 553398 h 684010"/>
              <a:gd name="connsiteX14" fmla="*/ 1111250 w 1222415"/>
              <a:gd name="connsiteY14" fmla="*/ 534348 h 684010"/>
              <a:gd name="connsiteX15" fmla="*/ 1073150 w 1222415"/>
              <a:gd name="connsiteY15" fmla="*/ 515298 h 684010"/>
              <a:gd name="connsiteX16" fmla="*/ 1187450 w 1222415"/>
              <a:gd name="connsiteY16" fmla="*/ 562923 h 684010"/>
              <a:gd name="connsiteX17" fmla="*/ 1222375 w 1222415"/>
              <a:gd name="connsiteY17" fmla="*/ 683573 h 684010"/>
              <a:gd name="connsiteX18" fmla="*/ 1187450 w 1222415"/>
              <a:gd name="connsiteY18" fmla="*/ 601023 h 684010"/>
              <a:gd name="connsiteX19" fmla="*/ 996950 w 1222415"/>
              <a:gd name="connsiteY19" fmla="*/ 537523 h 684010"/>
              <a:gd name="connsiteX20" fmla="*/ 841375 w 1222415"/>
              <a:gd name="connsiteY20" fmla="*/ 502598 h 684010"/>
              <a:gd name="connsiteX21" fmla="*/ 460375 w 1222415"/>
              <a:gd name="connsiteY21" fmla="*/ 273998 h 684010"/>
              <a:gd name="connsiteX22" fmla="*/ 460375 w 1222415"/>
              <a:gd name="connsiteY22" fmla="*/ 277173 h 684010"/>
              <a:gd name="connsiteX23" fmla="*/ 266700 w 1222415"/>
              <a:gd name="connsiteY23" fmla="*/ 26348 h 684010"/>
              <a:gd name="connsiteX24" fmla="*/ 193675 w 1222415"/>
              <a:gd name="connsiteY24" fmla="*/ 13648 h 684010"/>
              <a:gd name="connsiteX25" fmla="*/ 142875 w 1222415"/>
              <a:gd name="connsiteY25" fmla="*/ 80323 h 684010"/>
              <a:gd name="connsiteX26" fmla="*/ 0 w 1222415"/>
              <a:gd name="connsiteY26" fmla="*/ 254948 h 68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2415" h="684010">
                <a:moveTo>
                  <a:pt x="0" y="254948"/>
                </a:moveTo>
                <a:cubicBezTo>
                  <a:pt x="52916" y="179541"/>
                  <a:pt x="105833" y="104135"/>
                  <a:pt x="130175" y="64448"/>
                </a:cubicBezTo>
                <a:cubicBezTo>
                  <a:pt x="154517" y="24760"/>
                  <a:pt x="119063" y="18410"/>
                  <a:pt x="146050" y="16823"/>
                </a:cubicBezTo>
                <a:cubicBezTo>
                  <a:pt x="173037" y="15236"/>
                  <a:pt x="292100" y="54923"/>
                  <a:pt x="292100" y="54923"/>
                </a:cubicBezTo>
                <a:cubicBezTo>
                  <a:pt x="314854" y="59156"/>
                  <a:pt x="282575" y="42223"/>
                  <a:pt x="282575" y="42223"/>
                </a:cubicBezTo>
                <a:cubicBezTo>
                  <a:pt x="297392" y="63390"/>
                  <a:pt x="368300" y="161815"/>
                  <a:pt x="381000" y="181923"/>
                </a:cubicBezTo>
                <a:cubicBezTo>
                  <a:pt x="393700" y="202031"/>
                  <a:pt x="341842" y="145940"/>
                  <a:pt x="358775" y="162873"/>
                </a:cubicBezTo>
                <a:cubicBezTo>
                  <a:pt x="375708" y="179806"/>
                  <a:pt x="431271" y="235369"/>
                  <a:pt x="482600" y="283523"/>
                </a:cubicBezTo>
                <a:cubicBezTo>
                  <a:pt x="533929" y="331677"/>
                  <a:pt x="648229" y="433277"/>
                  <a:pt x="666750" y="451798"/>
                </a:cubicBezTo>
                <a:cubicBezTo>
                  <a:pt x="685271" y="470319"/>
                  <a:pt x="589492" y="392531"/>
                  <a:pt x="593725" y="394648"/>
                </a:cubicBezTo>
                <a:cubicBezTo>
                  <a:pt x="597958" y="396765"/>
                  <a:pt x="641879" y="440156"/>
                  <a:pt x="692150" y="464498"/>
                </a:cubicBezTo>
                <a:cubicBezTo>
                  <a:pt x="742421" y="488840"/>
                  <a:pt x="866246" y="531173"/>
                  <a:pt x="895350" y="540698"/>
                </a:cubicBezTo>
                <a:cubicBezTo>
                  <a:pt x="924454" y="550223"/>
                  <a:pt x="849313" y="519531"/>
                  <a:pt x="866775" y="521648"/>
                </a:cubicBezTo>
                <a:cubicBezTo>
                  <a:pt x="884237" y="523765"/>
                  <a:pt x="959379" y="551281"/>
                  <a:pt x="1000125" y="553398"/>
                </a:cubicBezTo>
                <a:cubicBezTo>
                  <a:pt x="1040871" y="555515"/>
                  <a:pt x="1099079" y="540698"/>
                  <a:pt x="1111250" y="534348"/>
                </a:cubicBezTo>
                <a:cubicBezTo>
                  <a:pt x="1123421" y="527998"/>
                  <a:pt x="1060450" y="510535"/>
                  <a:pt x="1073150" y="515298"/>
                </a:cubicBezTo>
                <a:cubicBezTo>
                  <a:pt x="1085850" y="520061"/>
                  <a:pt x="1162579" y="534877"/>
                  <a:pt x="1187450" y="562923"/>
                </a:cubicBezTo>
                <a:cubicBezTo>
                  <a:pt x="1212321" y="590969"/>
                  <a:pt x="1222375" y="677223"/>
                  <a:pt x="1222375" y="683573"/>
                </a:cubicBezTo>
                <a:cubicBezTo>
                  <a:pt x="1222375" y="689923"/>
                  <a:pt x="1225021" y="625365"/>
                  <a:pt x="1187450" y="601023"/>
                </a:cubicBezTo>
                <a:cubicBezTo>
                  <a:pt x="1149879" y="576681"/>
                  <a:pt x="1054629" y="553927"/>
                  <a:pt x="996950" y="537523"/>
                </a:cubicBezTo>
                <a:cubicBezTo>
                  <a:pt x="939271" y="521119"/>
                  <a:pt x="930804" y="546519"/>
                  <a:pt x="841375" y="502598"/>
                </a:cubicBezTo>
                <a:cubicBezTo>
                  <a:pt x="751946" y="458677"/>
                  <a:pt x="523875" y="311569"/>
                  <a:pt x="460375" y="273998"/>
                </a:cubicBezTo>
                <a:cubicBezTo>
                  <a:pt x="396875" y="236427"/>
                  <a:pt x="492654" y="318448"/>
                  <a:pt x="460375" y="277173"/>
                </a:cubicBezTo>
                <a:cubicBezTo>
                  <a:pt x="428096" y="235898"/>
                  <a:pt x="311150" y="70269"/>
                  <a:pt x="266700" y="26348"/>
                </a:cubicBezTo>
                <a:cubicBezTo>
                  <a:pt x="222250" y="-17573"/>
                  <a:pt x="214313" y="4652"/>
                  <a:pt x="193675" y="13648"/>
                </a:cubicBezTo>
                <a:cubicBezTo>
                  <a:pt x="173038" y="22644"/>
                  <a:pt x="142875" y="80323"/>
                  <a:pt x="142875" y="80323"/>
                </a:cubicBezTo>
                <a:lnTo>
                  <a:pt x="0" y="2549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0FF9174A-A50F-CCC0-59FF-2CA3333FF131}"/>
              </a:ext>
            </a:extLst>
          </p:cNvPr>
          <p:cNvSpPr/>
          <p:nvPr/>
        </p:nvSpPr>
        <p:spPr>
          <a:xfrm>
            <a:off x="4352916" y="6608998"/>
            <a:ext cx="160938" cy="322016"/>
          </a:xfrm>
          <a:custGeom>
            <a:avLst/>
            <a:gdLst>
              <a:gd name="connsiteX0" fmla="*/ 85734 w 160938"/>
              <a:gd name="connsiteY0" fmla="*/ 1352 h 322016"/>
              <a:gd name="connsiteX1" fmla="*/ 146059 w 160938"/>
              <a:gd name="connsiteY1" fmla="*/ 80727 h 322016"/>
              <a:gd name="connsiteX2" fmla="*/ 114309 w 160938"/>
              <a:gd name="connsiteY2" fmla="*/ 147402 h 322016"/>
              <a:gd name="connsiteX3" fmla="*/ 3184 w 160938"/>
              <a:gd name="connsiteY3" fmla="*/ 318852 h 322016"/>
              <a:gd name="connsiteX4" fmla="*/ 41284 w 160938"/>
              <a:gd name="connsiteY4" fmla="*/ 249002 h 322016"/>
              <a:gd name="connsiteX5" fmla="*/ 155584 w 160938"/>
              <a:gd name="connsiteY5" fmla="*/ 128352 h 322016"/>
              <a:gd name="connsiteX6" fmla="*/ 139709 w 160938"/>
              <a:gd name="connsiteY6" fmla="*/ 150577 h 322016"/>
              <a:gd name="connsiteX7" fmla="*/ 85734 w 160938"/>
              <a:gd name="connsiteY7" fmla="*/ 1352 h 3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38" h="322016">
                <a:moveTo>
                  <a:pt x="85734" y="1352"/>
                </a:moveTo>
                <a:cubicBezTo>
                  <a:pt x="86792" y="-10290"/>
                  <a:pt x="141297" y="56385"/>
                  <a:pt x="146059" y="80727"/>
                </a:cubicBezTo>
                <a:cubicBezTo>
                  <a:pt x="150821" y="105069"/>
                  <a:pt x="138122" y="107715"/>
                  <a:pt x="114309" y="147402"/>
                </a:cubicBezTo>
                <a:cubicBezTo>
                  <a:pt x="90497" y="187090"/>
                  <a:pt x="15355" y="301919"/>
                  <a:pt x="3184" y="318852"/>
                </a:cubicBezTo>
                <a:cubicBezTo>
                  <a:pt x="-8987" y="335785"/>
                  <a:pt x="15884" y="280752"/>
                  <a:pt x="41284" y="249002"/>
                </a:cubicBezTo>
                <a:cubicBezTo>
                  <a:pt x="66684" y="217252"/>
                  <a:pt x="139180" y="144756"/>
                  <a:pt x="155584" y="128352"/>
                </a:cubicBezTo>
                <a:cubicBezTo>
                  <a:pt x="171988" y="111948"/>
                  <a:pt x="146059" y="169098"/>
                  <a:pt x="139709" y="150577"/>
                </a:cubicBezTo>
                <a:cubicBezTo>
                  <a:pt x="133359" y="132056"/>
                  <a:pt x="84676" y="12994"/>
                  <a:pt x="85734" y="13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55EDAFE-25E2-2361-A050-F55FA0CB3255}"/>
              </a:ext>
            </a:extLst>
          </p:cNvPr>
          <p:cNvSpPr/>
          <p:nvPr/>
        </p:nvSpPr>
        <p:spPr>
          <a:xfrm>
            <a:off x="3736314" y="6485629"/>
            <a:ext cx="262162" cy="207506"/>
          </a:xfrm>
          <a:custGeom>
            <a:avLst/>
            <a:gdLst>
              <a:gd name="connsiteX0" fmla="*/ 261011 w 262162"/>
              <a:gd name="connsiteY0" fmla="*/ 896 h 207506"/>
              <a:gd name="connsiteX1" fmla="*/ 181636 w 262162"/>
              <a:gd name="connsiteY1" fmla="*/ 48521 h 207506"/>
              <a:gd name="connsiteX2" fmla="*/ 73686 w 262162"/>
              <a:gd name="connsiteY2" fmla="*/ 153296 h 207506"/>
              <a:gd name="connsiteX3" fmla="*/ 146711 w 262162"/>
              <a:gd name="connsiteY3" fmla="*/ 92971 h 207506"/>
              <a:gd name="connsiteX4" fmla="*/ 661 w 262162"/>
              <a:gd name="connsiteY4" fmla="*/ 207271 h 207506"/>
              <a:gd name="connsiteX5" fmla="*/ 95911 w 262162"/>
              <a:gd name="connsiteY5" fmla="*/ 121546 h 207506"/>
              <a:gd name="connsiteX6" fmla="*/ 172111 w 262162"/>
              <a:gd name="connsiteY6" fmla="*/ 77096 h 207506"/>
              <a:gd name="connsiteX7" fmla="*/ 121311 w 262162"/>
              <a:gd name="connsiteY7" fmla="*/ 86621 h 207506"/>
              <a:gd name="connsiteX8" fmla="*/ 261011 w 262162"/>
              <a:gd name="connsiteY8" fmla="*/ 896 h 20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62" h="207506">
                <a:moveTo>
                  <a:pt x="261011" y="896"/>
                </a:moveTo>
                <a:cubicBezTo>
                  <a:pt x="271065" y="-5454"/>
                  <a:pt x="212857" y="23121"/>
                  <a:pt x="181636" y="48521"/>
                </a:cubicBezTo>
                <a:cubicBezTo>
                  <a:pt x="150415" y="73921"/>
                  <a:pt x="79507" y="145888"/>
                  <a:pt x="73686" y="153296"/>
                </a:cubicBezTo>
                <a:cubicBezTo>
                  <a:pt x="67865" y="160704"/>
                  <a:pt x="158882" y="83975"/>
                  <a:pt x="146711" y="92971"/>
                </a:cubicBezTo>
                <a:cubicBezTo>
                  <a:pt x="134540" y="101967"/>
                  <a:pt x="9128" y="202508"/>
                  <a:pt x="661" y="207271"/>
                </a:cubicBezTo>
                <a:cubicBezTo>
                  <a:pt x="-7806" y="212034"/>
                  <a:pt x="67336" y="143242"/>
                  <a:pt x="95911" y="121546"/>
                </a:cubicBezTo>
                <a:cubicBezTo>
                  <a:pt x="124486" y="99850"/>
                  <a:pt x="167878" y="82917"/>
                  <a:pt x="172111" y="77096"/>
                </a:cubicBezTo>
                <a:cubicBezTo>
                  <a:pt x="176344" y="71275"/>
                  <a:pt x="110728" y="97733"/>
                  <a:pt x="121311" y="86621"/>
                </a:cubicBezTo>
                <a:cubicBezTo>
                  <a:pt x="131894" y="75509"/>
                  <a:pt x="250957" y="7246"/>
                  <a:pt x="261011" y="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E3B8F799-7CF1-F7F0-7C66-5B2851BCF4A8}"/>
              </a:ext>
            </a:extLst>
          </p:cNvPr>
          <p:cNvSpPr/>
          <p:nvPr/>
        </p:nvSpPr>
        <p:spPr>
          <a:xfrm>
            <a:off x="4168774" y="6562488"/>
            <a:ext cx="259131" cy="218553"/>
          </a:xfrm>
          <a:custGeom>
            <a:avLst/>
            <a:gdLst>
              <a:gd name="connsiteX0" fmla="*/ 1 w 259131"/>
              <a:gd name="connsiteY0" fmla="*/ 237 h 218553"/>
              <a:gd name="connsiteX1" fmla="*/ 149226 w 259131"/>
              <a:gd name="connsiteY1" fmla="*/ 31987 h 218553"/>
              <a:gd name="connsiteX2" fmla="*/ 234951 w 259131"/>
              <a:gd name="connsiteY2" fmla="*/ 31987 h 218553"/>
              <a:gd name="connsiteX3" fmla="*/ 250826 w 259131"/>
              <a:gd name="connsiteY3" fmla="*/ 41512 h 218553"/>
              <a:gd name="connsiteX4" fmla="*/ 254001 w 259131"/>
              <a:gd name="connsiteY4" fmla="*/ 85962 h 218553"/>
              <a:gd name="connsiteX5" fmla="*/ 187326 w 259131"/>
              <a:gd name="connsiteY5" fmla="*/ 216137 h 218553"/>
              <a:gd name="connsiteX6" fmla="*/ 209551 w 259131"/>
              <a:gd name="connsiteY6" fmla="*/ 162162 h 218553"/>
              <a:gd name="connsiteX7" fmla="*/ 257176 w 259131"/>
              <a:gd name="connsiteY7" fmla="*/ 57387 h 218553"/>
              <a:gd name="connsiteX8" fmla="*/ 136526 w 259131"/>
              <a:gd name="connsiteY8" fmla="*/ 28812 h 218553"/>
              <a:gd name="connsiteX9" fmla="*/ 152401 w 259131"/>
              <a:gd name="connsiteY9" fmla="*/ 51037 h 218553"/>
              <a:gd name="connsiteX10" fmla="*/ 1 w 259131"/>
              <a:gd name="connsiteY10" fmla="*/ 237 h 21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131" h="218553">
                <a:moveTo>
                  <a:pt x="1" y="237"/>
                </a:moveTo>
                <a:cubicBezTo>
                  <a:pt x="-528" y="-2938"/>
                  <a:pt x="110068" y="26695"/>
                  <a:pt x="149226" y="31987"/>
                </a:cubicBezTo>
                <a:cubicBezTo>
                  <a:pt x="188384" y="37279"/>
                  <a:pt x="234951" y="31987"/>
                  <a:pt x="234951" y="31987"/>
                </a:cubicBezTo>
                <a:cubicBezTo>
                  <a:pt x="251884" y="33575"/>
                  <a:pt x="247651" y="32516"/>
                  <a:pt x="250826" y="41512"/>
                </a:cubicBezTo>
                <a:cubicBezTo>
                  <a:pt x="254001" y="50508"/>
                  <a:pt x="264584" y="56858"/>
                  <a:pt x="254001" y="85962"/>
                </a:cubicBezTo>
                <a:cubicBezTo>
                  <a:pt x="243418" y="115066"/>
                  <a:pt x="194734" y="203437"/>
                  <a:pt x="187326" y="216137"/>
                </a:cubicBezTo>
                <a:cubicBezTo>
                  <a:pt x="179918" y="228837"/>
                  <a:pt x="197909" y="188620"/>
                  <a:pt x="209551" y="162162"/>
                </a:cubicBezTo>
                <a:cubicBezTo>
                  <a:pt x="221193" y="135704"/>
                  <a:pt x="269347" y="79612"/>
                  <a:pt x="257176" y="57387"/>
                </a:cubicBezTo>
                <a:cubicBezTo>
                  <a:pt x="245005" y="35162"/>
                  <a:pt x="153988" y="29870"/>
                  <a:pt x="136526" y="28812"/>
                </a:cubicBezTo>
                <a:cubicBezTo>
                  <a:pt x="119064" y="27754"/>
                  <a:pt x="172509" y="54741"/>
                  <a:pt x="152401" y="51037"/>
                </a:cubicBezTo>
                <a:cubicBezTo>
                  <a:pt x="132293" y="47333"/>
                  <a:pt x="530" y="3412"/>
                  <a:pt x="1" y="2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8A4C89D-2391-F9CE-BDCF-30573817DDCC}"/>
              </a:ext>
            </a:extLst>
          </p:cNvPr>
          <p:cNvSpPr/>
          <p:nvPr/>
        </p:nvSpPr>
        <p:spPr>
          <a:xfrm>
            <a:off x="4051251" y="5556069"/>
            <a:ext cx="184569" cy="89086"/>
          </a:xfrm>
          <a:custGeom>
            <a:avLst/>
            <a:gdLst>
              <a:gd name="connsiteX0" fmla="*/ 49 w 184569"/>
              <a:gd name="connsiteY0" fmla="*/ 66856 h 89086"/>
              <a:gd name="connsiteX1" fmla="*/ 88949 w 184569"/>
              <a:gd name="connsiteY1" fmla="*/ 31931 h 89086"/>
              <a:gd name="connsiteX2" fmla="*/ 184199 w 184569"/>
              <a:gd name="connsiteY2" fmla="*/ 89081 h 89086"/>
              <a:gd name="connsiteX3" fmla="*/ 120699 w 184569"/>
              <a:gd name="connsiteY3" fmla="*/ 35106 h 89086"/>
              <a:gd name="connsiteX4" fmla="*/ 88949 w 184569"/>
              <a:gd name="connsiteY4" fmla="*/ 181 h 89086"/>
              <a:gd name="connsiteX5" fmla="*/ 76249 w 184569"/>
              <a:gd name="connsiteY5" fmla="*/ 22406 h 89086"/>
              <a:gd name="connsiteX6" fmla="*/ 49 w 184569"/>
              <a:gd name="connsiteY6" fmla="*/ 66856 h 8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69" h="89086">
                <a:moveTo>
                  <a:pt x="49" y="66856"/>
                </a:moveTo>
                <a:cubicBezTo>
                  <a:pt x="2166" y="68444"/>
                  <a:pt x="58257" y="28227"/>
                  <a:pt x="88949" y="31931"/>
                </a:cubicBezTo>
                <a:cubicBezTo>
                  <a:pt x="119641" y="35635"/>
                  <a:pt x="178907" y="88552"/>
                  <a:pt x="184199" y="89081"/>
                </a:cubicBezTo>
                <a:cubicBezTo>
                  <a:pt x="189491" y="89610"/>
                  <a:pt x="136574" y="49923"/>
                  <a:pt x="120699" y="35106"/>
                </a:cubicBezTo>
                <a:cubicBezTo>
                  <a:pt x="104824" y="20289"/>
                  <a:pt x="96357" y="2298"/>
                  <a:pt x="88949" y="181"/>
                </a:cubicBezTo>
                <a:cubicBezTo>
                  <a:pt x="81541" y="-1936"/>
                  <a:pt x="87891" y="14998"/>
                  <a:pt x="76249" y="22406"/>
                </a:cubicBezTo>
                <a:cubicBezTo>
                  <a:pt x="64607" y="29814"/>
                  <a:pt x="-2068" y="65268"/>
                  <a:pt x="49" y="668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2E1CA01-F4A9-E366-B94E-E9EF1625543D}"/>
              </a:ext>
            </a:extLst>
          </p:cNvPr>
          <p:cNvSpPr/>
          <p:nvPr/>
        </p:nvSpPr>
        <p:spPr>
          <a:xfrm>
            <a:off x="4181184" y="5628833"/>
            <a:ext cx="223229" cy="149755"/>
          </a:xfrm>
          <a:custGeom>
            <a:avLst/>
            <a:gdLst>
              <a:gd name="connsiteX0" fmla="*/ 22516 w 223229"/>
              <a:gd name="connsiteY0" fmla="*/ 149667 h 149755"/>
              <a:gd name="connsiteX1" fmla="*/ 133641 w 223229"/>
              <a:gd name="connsiteY1" fmla="*/ 35367 h 149755"/>
              <a:gd name="connsiteX2" fmla="*/ 101891 w 223229"/>
              <a:gd name="connsiteY2" fmla="*/ 25842 h 149755"/>
              <a:gd name="connsiteX3" fmla="*/ 190791 w 223229"/>
              <a:gd name="connsiteY3" fmla="*/ 25842 h 149755"/>
              <a:gd name="connsiteX4" fmla="*/ 222541 w 223229"/>
              <a:gd name="connsiteY4" fmla="*/ 86167 h 149755"/>
              <a:gd name="connsiteX5" fmla="*/ 165391 w 223229"/>
              <a:gd name="connsiteY5" fmla="*/ 6792 h 149755"/>
              <a:gd name="connsiteX6" fmla="*/ 291 w 223229"/>
              <a:gd name="connsiteY6" fmla="*/ 6792 h 149755"/>
              <a:gd name="connsiteX7" fmla="*/ 124116 w 223229"/>
              <a:gd name="connsiteY7" fmla="*/ 29017 h 149755"/>
              <a:gd name="connsiteX8" fmla="*/ 82841 w 223229"/>
              <a:gd name="connsiteY8" fmla="*/ 54417 h 149755"/>
              <a:gd name="connsiteX9" fmla="*/ 22516 w 223229"/>
              <a:gd name="connsiteY9" fmla="*/ 149667 h 14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229" h="149755">
                <a:moveTo>
                  <a:pt x="22516" y="149667"/>
                </a:moveTo>
                <a:cubicBezTo>
                  <a:pt x="30983" y="146492"/>
                  <a:pt x="120412" y="56005"/>
                  <a:pt x="133641" y="35367"/>
                </a:cubicBezTo>
                <a:cubicBezTo>
                  <a:pt x="146870" y="14729"/>
                  <a:pt x="92366" y="27429"/>
                  <a:pt x="101891" y="25842"/>
                </a:cubicBezTo>
                <a:cubicBezTo>
                  <a:pt x="111416" y="24254"/>
                  <a:pt x="170683" y="15788"/>
                  <a:pt x="190791" y="25842"/>
                </a:cubicBezTo>
                <a:cubicBezTo>
                  <a:pt x="210899" y="35896"/>
                  <a:pt x="226774" y="89342"/>
                  <a:pt x="222541" y="86167"/>
                </a:cubicBezTo>
                <a:cubicBezTo>
                  <a:pt x="218308" y="82992"/>
                  <a:pt x="202433" y="20021"/>
                  <a:pt x="165391" y="6792"/>
                </a:cubicBezTo>
                <a:cubicBezTo>
                  <a:pt x="128349" y="-6437"/>
                  <a:pt x="7170" y="3088"/>
                  <a:pt x="291" y="6792"/>
                </a:cubicBezTo>
                <a:cubicBezTo>
                  <a:pt x="-6588" y="10496"/>
                  <a:pt x="110358" y="21079"/>
                  <a:pt x="124116" y="29017"/>
                </a:cubicBezTo>
                <a:cubicBezTo>
                  <a:pt x="137874" y="36954"/>
                  <a:pt x="96599" y="39600"/>
                  <a:pt x="82841" y="54417"/>
                </a:cubicBezTo>
                <a:cubicBezTo>
                  <a:pt x="69083" y="69234"/>
                  <a:pt x="14049" y="152842"/>
                  <a:pt x="22516" y="149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BCBB6EB-7CA7-5406-D940-D9C58520B5FF}"/>
              </a:ext>
            </a:extLst>
          </p:cNvPr>
          <p:cNvSpPr/>
          <p:nvPr/>
        </p:nvSpPr>
        <p:spPr>
          <a:xfrm>
            <a:off x="4313274" y="5683090"/>
            <a:ext cx="264499" cy="150393"/>
          </a:xfrm>
          <a:custGeom>
            <a:avLst/>
            <a:gdLst>
              <a:gd name="connsiteX0" fmla="*/ 1551 w 264499"/>
              <a:gd name="connsiteY0" fmla="*/ 160 h 150393"/>
              <a:gd name="connsiteX1" fmla="*/ 261901 w 264499"/>
              <a:gd name="connsiteY1" fmla="*/ 73185 h 150393"/>
              <a:gd name="connsiteX2" fmla="*/ 141251 w 264499"/>
              <a:gd name="connsiteY2" fmla="*/ 149385 h 150393"/>
              <a:gd name="connsiteX3" fmla="*/ 242851 w 264499"/>
              <a:gd name="connsiteY3" fmla="*/ 114460 h 150393"/>
              <a:gd name="connsiteX4" fmla="*/ 242851 w 264499"/>
              <a:gd name="connsiteY4" fmla="*/ 79535 h 150393"/>
              <a:gd name="connsiteX5" fmla="*/ 150776 w 264499"/>
              <a:gd name="connsiteY5" fmla="*/ 73185 h 150393"/>
              <a:gd name="connsiteX6" fmla="*/ 192051 w 264499"/>
              <a:gd name="connsiteY6" fmla="*/ 76360 h 150393"/>
              <a:gd name="connsiteX7" fmla="*/ 153951 w 264499"/>
              <a:gd name="connsiteY7" fmla="*/ 54135 h 150393"/>
              <a:gd name="connsiteX8" fmla="*/ 1551 w 264499"/>
              <a:gd name="connsiteY8" fmla="*/ 160 h 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50393">
                <a:moveTo>
                  <a:pt x="1551" y="160"/>
                </a:moveTo>
                <a:cubicBezTo>
                  <a:pt x="19543" y="3335"/>
                  <a:pt x="238618" y="48314"/>
                  <a:pt x="261901" y="73185"/>
                </a:cubicBezTo>
                <a:cubicBezTo>
                  <a:pt x="285184" y="98056"/>
                  <a:pt x="144426" y="142506"/>
                  <a:pt x="141251" y="149385"/>
                </a:cubicBezTo>
                <a:cubicBezTo>
                  <a:pt x="138076" y="156264"/>
                  <a:pt x="225918" y="126102"/>
                  <a:pt x="242851" y="114460"/>
                </a:cubicBezTo>
                <a:cubicBezTo>
                  <a:pt x="259784" y="102818"/>
                  <a:pt x="258197" y="86414"/>
                  <a:pt x="242851" y="79535"/>
                </a:cubicBezTo>
                <a:cubicBezTo>
                  <a:pt x="227505" y="72656"/>
                  <a:pt x="159243" y="73714"/>
                  <a:pt x="150776" y="73185"/>
                </a:cubicBezTo>
                <a:cubicBezTo>
                  <a:pt x="142309" y="72656"/>
                  <a:pt x="191522" y="79535"/>
                  <a:pt x="192051" y="76360"/>
                </a:cubicBezTo>
                <a:cubicBezTo>
                  <a:pt x="192580" y="73185"/>
                  <a:pt x="180409" y="66306"/>
                  <a:pt x="153951" y="54135"/>
                </a:cubicBezTo>
                <a:cubicBezTo>
                  <a:pt x="127493" y="41964"/>
                  <a:pt x="-16441" y="-3015"/>
                  <a:pt x="1551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5456B84-D660-1AF2-9A35-694BB60C1936}"/>
              </a:ext>
            </a:extLst>
          </p:cNvPr>
          <p:cNvSpPr/>
          <p:nvPr/>
        </p:nvSpPr>
        <p:spPr>
          <a:xfrm>
            <a:off x="4478414" y="5771903"/>
            <a:ext cx="360651" cy="344370"/>
          </a:xfrm>
          <a:custGeom>
            <a:avLst/>
            <a:gdLst>
              <a:gd name="connsiteX0" fmla="*/ 14211 w 360651"/>
              <a:gd name="connsiteY0" fmla="*/ 247 h 344370"/>
              <a:gd name="connsiteX1" fmla="*/ 233286 w 360651"/>
              <a:gd name="connsiteY1" fmla="*/ 57397 h 344370"/>
              <a:gd name="connsiteX2" fmla="*/ 347586 w 360651"/>
              <a:gd name="connsiteY2" fmla="*/ 60572 h 344370"/>
              <a:gd name="connsiteX3" fmla="*/ 274561 w 360651"/>
              <a:gd name="connsiteY3" fmla="*/ 114547 h 344370"/>
              <a:gd name="connsiteX4" fmla="*/ 134861 w 360651"/>
              <a:gd name="connsiteY4" fmla="*/ 197097 h 344370"/>
              <a:gd name="connsiteX5" fmla="*/ 1511 w 360651"/>
              <a:gd name="connsiteY5" fmla="*/ 343147 h 344370"/>
              <a:gd name="connsiteX6" fmla="*/ 80886 w 360651"/>
              <a:gd name="connsiteY6" fmla="*/ 257422 h 344370"/>
              <a:gd name="connsiteX7" fmla="*/ 341236 w 360651"/>
              <a:gd name="connsiteY7" fmla="*/ 92322 h 344370"/>
              <a:gd name="connsiteX8" fmla="*/ 328536 w 360651"/>
              <a:gd name="connsiteY8" fmla="*/ 66922 h 344370"/>
              <a:gd name="connsiteX9" fmla="*/ 223761 w 360651"/>
              <a:gd name="connsiteY9" fmla="*/ 16122 h 344370"/>
              <a:gd name="connsiteX10" fmla="*/ 233286 w 360651"/>
              <a:gd name="connsiteY10" fmla="*/ 35172 h 344370"/>
              <a:gd name="connsiteX11" fmla="*/ 14211 w 360651"/>
              <a:gd name="connsiteY11" fmla="*/ 247 h 34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651" h="344370">
                <a:moveTo>
                  <a:pt x="14211" y="247"/>
                </a:moveTo>
                <a:cubicBezTo>
                  <a:pt x="14211" y="3951"/>
                  <a:pt x="177724" y="47343"/>
                  <a:pt x="233286" y="57397"/>
                </a:cubicBezTo>
                <a:cubicBezTo>
                  <a:pt x="288849" y="67451"/>
                  <a:pt x="340707" y="51047"/>
                  <a:pt x="347586" y="60572"/>
                </a:cubicBezTo>
                <a:cubicBezTo>
                  <a:pt x="354465" y="70097"/>
                  <a:pt x="310015" y="91793"/>
                  <a:pt x="274561" y="114547"/>
                </a:cubicBezTo>
                <a:cubicBezTo>
                  <a:pt x="239107" y="137301"/>
                  <a:pt x="180369" y="158997"/>
                  <a:pt x="134861" y="197097"/>
                </a:cubicBezTo>
                <a:cubicBezTo>
                  <a:pt x="89353" y="235197"/>
                  <a:pt x="10507" y="333093"/>
                  <a:pt x="1511" y="343147"/>
                </a:cubicBezTo>
                <a:cubicBezTo>
                  <a:pt x="-7485" y="353201"/>
                  <a:pt x="24265" y="299226"/>
                  <a:pt x="80886" y="257422"/>
                </a:cubicBezTo>
                <a:cubicBezTo>
                  <a:pt x="137507" y="215618"/>
                  <a:pt x="299961" y="124072"/>
                  <a:pt x="341236" y="92322"/>
                </a:cubicBezTo>
                <a:cubicBezTo>
                  <a:pt x="382511" y="60572"/>
                  <a:pt x="348115" y="79622"/>
                  <a:pt x="328536" y="66922"/>
                </a:cubicBezTo>
                <a:cubicBezTo>
                  <a:pt x="308957" y="54222"/>
                  <a:pt x="223761" y="16122"/>
                  <a:pt x="223761" y="16122"/>
                </a:cubicBezTo>
                <a:cubicBezTo>
                  <a:pt x="207886" y="10830"/>
                  <a:pt x="261861" y="34643"/>
                  <a:pt x="233286" y="35172"/>
                </a:cubicBezTo>
                <a:cubicBezTo>
                  <a:pt x="204711" y="35701"/>
                  <a:pt x="14211" y="-3457"/>
                  <a:pt x="14211" y="2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7B49087-4ABB-E725-4464-312CDBCF38BA}"/>
              </a:ext>
            </a:extLst>
          </p:cNvPr>
          <p:cNvSpPr/>
          <p:nvPr/>
        </p:nvSpPr>
        <p:spPr>
          <a:xfrm>
            <a:off x="4767989" y="5910591"/>
            <a:ext cx="214651" cy="94052"/>
          </a:xfrm>
          <a:custGeom>
            <a:avLst/>
            <a:gdLst>
              <a:gd name="connsiteX0" fmla="*/ 213586 w 214651"/>
              <a:gd name="connsiteY0" fmla="*/ 93334 h 94052"/>
              <a:gd name="connsiteX1" fmla="*/ 4036 w 214651"/>
              <a:gd name="connsiteY1" fmla="*/ 1259 h 94052"/>
              <a:gd name="connsiteX2" fmla="*/ 83411 w 214651"/>
              <a:gd name="connsiteY2" fmla="*/ 42534 h 94052"/>
              <a:gd name="connsiteX3" fmla="*/ 213586 w 214651"/>
              <a:gd name="connsiteY3" fmla="*/ 93334 h 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51" h="94052">
                <a:moveTo>
                  <a:pt x="213586" y="93334"/>
                </a:moveTo>
                <a:cubicBezTo>
                  <a:pt x="200357" y="86455"/>
                  <a:pt x="25732" y="9726"/>
                  <a:pt x="4036" y="1259"/>
                </a:cubicBezTo>
                <a:cubicBezTo>
                  <a:pt x="-17660" y="-7208"/>
                  <a:pt x="53778" y="29305"/>
                  <a:pt x="83411" y="42534"/>
                </a:cubicBezTo>
                <a:cubicBezTo>
                  <a:pt x="113044" y="55763"/>
                  <a:pt x="226815" y="100213"/>
                  <a:pt x="213586" y="933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BC63C234-D5A5-2D06-3CBD-6DDF1EA531B8}"/>
              </a:ext>
            </a:extLst>
          </p:cNvPr>
          <p:cNvSpPr/>
          <p:nvPr/>
        </p:nvSpPr>
        <p:spPr>
          <a:xfrm>
            <a:off x="4711047" y="5932519"/>
            <a:ext cx="51453" cy="550907"/>
          </a:xfrm>
          <a:custGeom>
            <a:avLst/>
            <a:gdLst>
              <a:gd name="connsiteX0" fmla="*/ 32403 w 51453"/>
              <a:gd name="connsiteY0" fmla="*/ 1556 h 550907"/>
              <a:gd name="connsiteX1" fmla="*/ 16528 w 51453"/>
              <a:gd name="connsiteY1" fmla="*/ 144431 h 550907"/>
              <a:gd name="connsiteX2" fmla="*/ 35578 w 51453"/>
              <a:gd name="connsiteY2" fmla="*/ 461931 h 550907"/>
              <a:gd name="connsiteX3" fmla="*/ 48278 w 51453"/>
              <a:gd name="connsiteY3" fmla="*/ 550831 h 550907"/>
              <a:gd name="connsiteX4" fmla="*/ 51453 w 51453"/>
              <a:gd name="connsiteY4" fmla="*/ 452406 h 550907"/>
              <a:gd name="connsiteX5" fmla="*/ 51453 w 51453"/>
              <a:gd name="connsiteY5" fmla="*/ 452406 h 550907"/>
              <a:gd name="connsiteX6" fmla="*/ 653 w 51453"/>
              <a:gd name="connsiteY6" fmla="*/ 226981 h 550907"/>
              <a:gd name="connsiteX7" fmla="*/ 32403 w 51453"/>
              <a:gd name="connsiteY7" fmla="*/ 1556 h 5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53" h="550907">
                <a:moveTo>
                  <a:pt x="32403" y="1556"/>
                </a:moveTo>
                <a:cubicBezTo>
                  <a:pt x="35049" y="-12202"/>
                  <a:pt x="15999" y="67702"/>
                  <a:pt x="16528" y="144431"/>
                </a:cubicBezTo>
                <a:cubicBezTo>
                  <a:pt x="17057" y="221160"/>
                  <a:pt x="30286" y="394198"/>
                  <a:pt x="35578" y="461931"/>
                </a:cubicBezTo>
                <a:cubicBezTo>
                  <a:pt x="40870" y="529664"/>
                  <a:pt x="45632" y="552419"/>
                  <a:pt x="48278" y="550831"/>
                </a:cubicBezTo>
                <a:cubicBezTo>
                  <a:pt x="50924" y="549244"/>
                  <a:pt x="51453" y="452406"/>
                  <a:pt x="51453" y="452406"/>
                </a:cubicBezTo>
                <a:lnTo>
                  <a:pt x="51453" y="452406"/>
                </a:lnTo>
                <a:cubicBezTo>
                  <a:pt x="42986" y="414835"/>
                  <a:pt x="6474" y="295773"/>
                  <a:pt x="653" y="226981"/>
                </a:cubicBezTo>
                <a:cubicBezTo>
                  <a:pt x="-5168" y="158189"/>
                  <a:pt x="29757" y="15314"/>
                  <a:pt x="32403" y="15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176EAE93-0E1A-1760-447E-AFE14C53D011}"/>
              </a:ext>
            </a:extLst>
          </p:cNvPr>
          <p:cNvSpPr/>
          <p:nvPr/>
        </p:nvSpPr>
        <p:spPr>
          <a:xfrm>
            <a:off x="4619558" y="5993481"/>
            <a:ext cx="79795" cy="575873"/>
          </a:xfrm>
          <a:custGeom>
            <a:avLst/>
            <a:gdLst>
              <a:gd name="connsiteX0" fmla="*/ 47692 w 79795"/>
              <a:gd name="connsiteY0" fmla="*/ 919 h 575873"/>
              <a:gd name="connsiteX1" fmla="*/ 9592 w 79795"/>
              <a:gd name="connsiteY1" fmla="*/ 124744 h 575873"/>
              <a:gd name="connsiteX2" fmla="*/ 57217 w 79795"/>
              <a:gd name="connsiteY2" fmla="*/ 404144 h 575873"/>
              <a:gd name="connsiteX3" fmla="*/ 79442 w 79795"/>
              <a:gd name="connsiteY3" fmla="*/ 575594 h 575873"/>
              <a:gd name="connsiteX4" fmla="*/ 69917 w 79795"/>
              <a:gd name="connsiteY4" fmla="*/ 439069 h 575873"/>
              <a:gd name="connsiteX5" fmla="*/ 57217 w 79795"/>
              <a:gd name="connsiteY5" fmla="*/ 239044 h 575873"/>
              <a:gd name="connsiteX6" fmla="*/ 47692 w 79795"/>
              <a:gd name="connsiteY6" fmla="*/ 261269 h 575873"/>
              <a:gd name="connsiteX7" fmla="*/ 67 w 79795"/>
              <a:gd name="connsiteY7" fmla="*/ 77119 h 575873"/>
              <a:gd name="connsiteX8" fmla="*/ 47692 w 79795"/>
              <a:gd name="connsiteY8" fmla="*/ 919 h 5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95" h="575873">
                <a:moveTo>
                  <a:pt x="47692" y="919"/>
                </a:moveTo>
                <a:cubicBezTo>
                  <a:pt x="49280" y="8857"/>
                  <a:pt x="8005" y="57540"/>
                  <a:pt x="9592" y="124744"/>
                </a:cubicBezTo>
                <a:cubicBezTo>
                  <a:pt x="11179" y="191948"/>
                  <a:pt x="45575" y="329003"/>
                  <a:pt x="57217" y="404144"/>
                </a:cubicBezTo>
                <a:cubicBezTo>
                  <a:pt x="68859" y="479285"/>
                  <a:pt x="77325" y="569773"/>
                  <a:pt x="79442" y="575594"/>
                </a:cubicBezTo>
                <a:cubicBezTo>
                  <a:pt x="81559" y="581415"/>
                  <a:pt x="73621" y="495161"/>
                  <a:pt x="69917" y="439069"/>
                </a:cubicBezTo>
                <a:cubicBezTo>
                  <a:pt x="66213" y="382977"/>
                  <a:pt x="60921" y="268677"/>
                  <a:pt x="57217" y="239044"/>
                </a:cubicBezTo>
                <a:cubicBezTo>
                  <a:pt x="53513" y="209411"/>
                  <a:pt x="57217" y="288256"/>
                  <a:pt x="47692" y="261269"/>
                </a:cubicBezTo>
                <a:cubicBezTo>
                  <a:pt x="38167" y="234282"/>
                  <a:pt x="2184" y="116277"/>
                  <a:pt x="67" y="77119"/>
                </a:cubicBezTo>
                <a:cubicBezTo>
                  <a:pt x="-2050" y="37961"/>
                  <a:pt x="46104" y="-7019"/>
                  <a:pt x="47692" y="9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DBAC0536-71B1-333D-CA8F-B97691D0F01E}"/>
              </a:ext>
            </a:extLst>
          </p:cNvPr>
          <p:cNvSpPr/>
          <p:nvPr/>
        </p:nvSpPr>
        <p:spPr>
          <a:xfrm>
            <a:off x="4854414" y="5864074"/>
            <a:ext cx="769196" cy="412901"/>
          </a:xfrm>
          <a:custGeom>
            <a:avLst/>
            <a:gdLst>
              <a:gd name="connsiteX0" fmla="*/ 161 w 769196"/>
              <a:gd name="connsiteY0" fmla="*/ 151 h 412901"/>
              <a:gd name="connsiteX1" fmla="*/ 257336 w 769196"/>
              <a:gd name="connsiteY1" fmla="*/ 146201 h 412901"/>
              <a:gd name="connsiteX2" fmla="*/ 489111 w 769196"/>
              <a:gd name="connsiteY2" fmla="*/ 254151 h 412901"/>
              <a:gd name="connsiteX3" fmla="*/ 466886 w 769196"/>
              <a:gd name="connsiteY3" fmla="*/ 225576 h 412901"/>
              <a:gd name="connsiteX4" fmla="*/ 692311 w 769196"/>
              <a:gd name="connsiteY4" fmla="*/ 339876 h 412901"/>
              <a:gd name="connsiteX5" fmla="*/ 768511 w 769196"/>
              <a:gd name="connsiteY5" fmla="*/ 412901 h 412901"/>
              <a:gd name="connsiteX6" fmla="*/ 657386 w 769196"/>
              <a:gd name="connsiteY6" fmla="*/ 339876 h 412901"/>
              <a:gd name="connsiteX7" fmla="*/ 228761 w 769196"/>
              <a:gd name="connsiteY7" fmla="*/ 114451 h 412901"/>
              <a:gd name="connsiteX8" fmla="*/ 295436 w 769196"/>
              <a:gd name="connsiteY8" fmla="*/ 174776 h 412901"/>
              <a:gd name="connsiteX9" fmla="*/ 161 w 769196"/>
              <a:gd name="connsiteY9" fmla="*/ 151 h 41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196" h="412901">
                <a:moveTo>
                  <a:pt x="161" y="151"/>
                </a:moveTo>
                <a:cubicBezTo>
                  <a:pt x="-6189" y="-4611"/>
                  <a:pt x="175844" y="103868"/>
                  <a:pt x="257336" y="146201"/>
                </a:cubicBezTo>
                <a:cubicBezTo>
                  <a:pt x="338828" y="188534"/>
                  <a:pt x="454186" y="240922"/>
                  <a:pt x="489111" y="254151"/>
                </a:cubicBezTo>
                <a:cubicBezTo>
                  <a:pt x="524036" y="267380"/>
                  <a:pt x="433019" y="211288"/>
                  <a:pt x="466886" y="225576"/>
                </a:cubicBezTo>
                <a:cubicBezTo>
                  <a:pt x="500753" y="239864"/>
                  <a:pt x="642040" y="308655"/>
                  <a:pt x="692311" y="339876"/>
                </a:cubicBezTo>
                <a:cubicBezTo>
                  <a:pt x="742582" y="371097"/>
                  <a:pt x="774332" y="412901"/>
                  <a:pt x="768511" y="412901"/>
                </a:cubicBezTo>
                <a:cubicBezTo>
                  <a:pt x="762690" y="412901"/>
                  <a:pt x="747344" y="389618"/>
                  <a:pt x="657386" y="339876"/>
                </a:cubicBezTo>
                <a:cubicBezTo>
                  <a:pt x="567428" y="290134"/>
                  <a:pt x="289086" y="141968"/>
                  <a:pt x="228761" y="114451"/>
                </a:cubicBezTo>
                <a:cubicBezTo>
                  <a:pt x="168436" y="86934"/>
                  <a:pt x="330890" y="192238"/>
                  <a:pt x="295436" y="174776"/>
                </a:cubicBezTo>
                <a:cubicBezTo>
                  <a:pt x="259982" y="157314"/>
                  <a:pt x="6511" y="4913"/>
                  <a:pt x="161" y="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48222A4-957E-F5D5-B98E-4C09F560948A}"/>
              </a:ext>
            </a:extLst>
          </p:cNvPr>
          <p:cNvSpPr/>
          <p:nvPr/>
        </p:nvSpPr>
        <p:spPr>
          <a:xfrm>
            <a:off x="4812688" y="6003636"/>
            <a:ext cx="414000" cy="124119"/>
          </a:xfrm>
          <a:custGeom>
            <a:avLst/>
            <a:gdLst>
              <a:gd name="connsiteX0" fmla="*/ 286362 w 414000"/>
              <a:gd name="connsiteY0" fmla="*/ 289 h 124119"/>
              <a:gd name="connsiteX1" fmla="*/ 153012 w 414000"/>
              <a:gd name="connsiteY1" fmla="*/ 47914 h 124119"/>
              <a:gd name="connsiteX2" fmla="*/ 213337 w 414000"/>
              <a:gd name="connsiteY2" fmla="*/ 16164 h 124119"/>
              <a:gd name="connsiteX3" fmla="*/ 130787 w 414000"/>
              <a:gd name="connsiteY3" fmla="*/ 47914 h 124119"/>
              <a:gd name="connsiteX4" fmla="*/ 612 w 414000"/>
              <a:gd name="connsiteY4" fmla="*/ 19339 h 124119"/>
              <a:gd name="connsiteX5" fmla="*/ 187937 w 414000"/>
              <a:gd name="connsiteY5" fmla="*/ 73314 h 124119"/>
              <a:gd name="connsiteX6" fmla="*/ 413362 w 414000"/>
              <a:gd name="connsiteY6" fmla="*/ 124114 h 124119"/>
              <a:gd name="connsiteX7" fmla="*/ 248262 w 414000"/>
              <a:gd name="connsiteY7" fmla="*/ 76489 h 124119"/>
              <a:gd name="connsiteX8" fmla="*/ 29187 w 414000"/>
              <a:gd name="connsiteY8" fmla="*/ 63789 h 124119"/>
              <a:gd name="connsiteX9" fmla="*/ 175237 w 414000"/>
              <a:gd name="connsiteY9" fmla="*/ 28864 h 124119"/>
              <a:gd name="connsiteX10" fmla="*/ 286362 w 414000"/>
              <a:gd name="connsiteY10" fmla="*/ 289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000" h="124119">
                <a:moveTo>
                  <a:pt x="286362" y="289"/>
                </a:moveTo>
                <a:cubicBezTo>
                  <a:pt x="282658" y="3464"/>
                  <a:pt x="165183" y="45268"/>
                  <a:pt x="153012" y="47914"/>
                </a:cubicBezTo>
                <a:cubicBezTo>
                  <a:pt x="140841" y="50560"/>
                  <a:pt x="217041" y="16164"/>
                  <a:pt x="213337" y="16164"/>
                </a:cubicBezTo>
                <a:cubicBezTo>
                  <a:pt x="209633" y="16164"/>
                  <a:pt x="166241" y="47385"/>
                  <a:pt x="130787" y="47914"/>
                </a:cubicBezTo>
                <a:cubicBezTo>
                  <a:pt x="95333" y="48443"/>
                  <a:pt x="-8913" y="15106"/>
                  <a:pt x="612" y="19339"/>
                </a:cubicBezTo>
                <a:cubicBezTo>
                  <a:pt x="10137" y="23572"/>
                  <a:pt x="119145" y="55852"/>
                  <a:pt x="187937" y="73314"/>
                </a:cubicBezTo>
                <a:cubicBezTo>
                  <a:pt x="256729" y="90776"/>
                  <a:pt x="403308" y="123585"/>
                  <a:pt x="413362" y="124114"/>
                </a:cubicBezTo>
                <a:cubicBezTo>
                  <a:pt x="423416" y="124643"/>
                  <a:pt x="312291" y="86543"/>
                  <a:pt x="248262" y="76489"/>
                </a:cubicBezTo>
                <a:cubicBezTo>
                  <a:pt x="184233" y="66435"/>
                  <a:pt x="41358" y="71726"/>
                  <a:pt x="29187" y="63789"/>
                </a:cubicBezTo>
                <a:cubicBezTo>
                  <a:pt x="17016" y="55852"/>
                  <a:pt x="138195" y="36802"/>
                  <a:pt x="175237" y="28864"/>
                </a:cubicBezTo>
                <a:cubicBezTo>
                  <a:pt x="212279" y="20927"/>
                  <a:pt x="290066" y="-2886"/>
                  <a:pt x="286362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9FCBFEC-BF8E-8FA9-8D90-088955883F89}"/>
              </a:ext>
            </a:extLst>
          </p:cNvPr>
          <p:cNvSpPr/>
          <p:nvPr/>
        </p:nvSpPr>
        <p:spPr>
          <a:xfrm>
            <a:off x="4756130" y="6051252"/>
            <a:ext cx="146102" cy="369299"/>
          </a:xfrm>
          <a:custGeom>
            <a:avLst/>
            <a:gdLst>
              <a:gd name="connsiteX0" fmla="*/ 20 w 146102"/>
              <a:gd name="connsiteY0" fmla="*/ 298 h 369299"/>
              <a:gd name="connsiteX1" fmla="*/ 114320 w 146102"/>
              <a:gd name="connsiteY1" fmla="*/ 92373 h 369299"/>
              <a:gd name="connsiteX2" fmla="*/ 146070 w 146102"/>
              <a:gd name="connsiteY2" fmla="*/ 362248 h 369299"/>
              <a:gd name="connsiteX3" fmla="*/ 120670 w 146102"/>
              <a:gd name="connsiteY3" fmla="*/ 286048 h 369299"/>
              <a:gd name="connsiteX4" fmla="*/ 139720 w 146102"/>
              <a:gd name="connsiteY4" fmla="*/ 238423 h 369299"/>
              <a:gd name="connsiteX5" fmla="*/ 123845 w 146102"/>
              <a:gd name="connsiteY5" fmla="*/ 70148 h 369299"/>
              <a:gd name="connsiteX6" fmla="*/ 20 w 146102"/>
              <a:gd name="connsiteY6" fmla="*/ 298 h 3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02" h="369299">
                <a:moveTo>
                  <a:pt x="20" y="298"/>
                </a:moveTo>
                <a:cubicBezTo>
                  <a:pt x="-1567" y="4002"/>
                  <a:pt x="89978" y="32048"/>
                  <a:pt x="114320" y="92373"/>
                </a:cubicBezTo>
                <a:cubicBezTo>
                  <a:pt x="138662" y="152698"/>
                  <a:pt x="145012" y="329969"/>
                  <a:pt x="146070" y="362248"/>
                </a:cubicBezTo>
                <a:cubicBezTo>
                  <a:pt x="147128" y="394527"/>
                  <a:pt x="121728" y="306685"/>
                  <a:pt x="120670" y="286048"/>
                </a:cubicBezTo>
                <a:cubicBezTo>
                  <a:pt x="119612" y="265411"/>
                  <a:pt x="139191" y="274406"/>
                  <a:pt x="139720" y="238423"/>
                </a:cubicBezTo>
                <a:cubicBezTo>
                  <a:pt x="140249" y="202440"/>
                  <a:pt x="146070" y="112481"/>
                  <a:pt x="123845" y="70148"/>
                </a:cubicBezTo>
                <a:cubicBezTo>
                  <a:pt x="101620" y="27815"/>
                  <a:pt x="1607" y="-3406"/>
                  <a:pt x="20" y="2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EA4C43C-8AF9-C862-E326-2D8E65CFAFB4}"/>
              </a:ext>
            </a:extLst>
          </p:cNvPr>
          <p:cNvSpPr/>
          <p:nvPr/>
        </p:nvSpPr>
        <p:spPr>
          <a:xfrm>
            <a:off x="5257496" y="6140334"/>
            <a:ext cx="136884" cy="216463"/>
          </a:xfrm>
          <a:custGeom>
            <a:avLst/>
            <a:gdLst>
              <a:gd name="connsiteX0" fmla="*/ 136829 w 136884"/>
              <a:gd name="connsiteY0" fmla="*/ 116 h 216463"/>
              <a:gd name="connsiteX1" fmla="*/ 57454 w 136884"/>
              <a:gd name="connsiteY1" fmla="*/ 98541 h 216463"/>
              <a:gd name="connsiteX2" fmla="*/ 304 w 136884"/>
              <a:gd name="connsiteY2" fmla="*/ 216016 h 216463"/>
              <a:gd name="connsiteX3" fmla="*/ 35229 w 136884"/>
              <a:gd name="connsiteY3" fmla="*/ 136641 h 216463"/>
              <a:gd name="connsiteX4" fmla="*/ 44754 w 136884"/>
              <a:gd name="connsiteY4" fmla="*/ 79491 h 216463"/>
              <a:gd name="connsiteX5" fmla="*/ 136829 w 136884"/>
              <a:gd name="connsiteY5" fmla="*/ 116 h 2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4" h="216463">
                <a:moveTo>
                  <a:pt x="136829" y="116"/>
                </a:moveTo>
                <a:cubicBezTo>
                  <a:pt x="138946" y="3291"/>
                  <a:pt x="80208" y="62558"/>
                  <a:pt x="57454" y="98541"/>
                </a:cubicBezTo>
                <a:cubicBezTo>
                  <a:pt x="34700" y="134524"/>
                  <a:pt x="4008" y="209666"/>
                  <a:pt x="304" y="216016"/>
                </a:cubicBezTo>
                <a:cubicBezTo>
                  <a:pt x="-3400" y="222366"/>
                  <a:pt x="27821" y="159395"/>
                  <a:pt x="35229" y="136641"/>
                </a:cubicBezTo>
                <a:cubicBezTo>
                  <a:pt x="42637" y="113887"/>
                  <a:pt x="30467" y="99599"/>
                  <a:pt x="44754" y="79491"/>
                </a:cubicBezTo>
                <a:cubicBezTo>
                  <a:pt x="59041" y="59383"/>
                  <a:pt x="134712" y="-3059"/>
                  <a:pt x="136829" y="1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5BC70DE6-E51D-A47B-E158-70B73DD047C8}"/>
              </a:ext>
            </a:extLst>
          </p:cNvPr>
          <p:cNvSpPr/>
          <p:nvPr/>
        </p:nvSpPr>
        <p:spPr>
          <a:xfrm>
            <a:off x="4538774" y="6333637"/>
            <a:ext cx="881264" cy="378627"/>
          </a:xfrm>
          <a:custGeom>
            <a:avLst/>
            <a:gdLst>
              <a:gd name="connsiteX0" fmla="*/ 1476 w 881264"/>
              <a:gd name="connsiteY0" fmla="*/ 378313 h 378627"/>
              <a:gd name="connsiteX1" fmla="*/ 360251 w 881264"/>
              <a:gd name="connsiteY1" fmla="*/ 105263 h 378627"/>
              <a:gd name="connsiteX2" fmla="*/ 195151 w 881264"/>
              <a:gd name="connsiteY2" fmla="*/ 187813 h 378627"/>
              <a:gd name="connsiteX3" fmla="*/ 534876 w 881264"/>
              <a:gd name="connsiteY3" fmla="*/ 32238 h 378627"/>
              <a:gd name="connsiteX4" fmla="*/ 738076 w 881264"/>
              <a:gd name="connsiteY4" fmla="*/ 488 h 378627"/>
              <a:gd name="connsiteX5" fmla="*/ 880951 w 881264"/>
              <a:gd name="connsiteY5" fmla="*/ 13188 h 378627"/>
              <a:gd name="connsiteX6" fmla="*/ 699976 w 881264"/>
              <a:gd name="connsiteY6" fmla="*/ 16363 h 378627"/>
              <a:gd name="connsiteX7" fmla="*/ 544401 w 881264"/>
              <a:gd name="connsiteY7" fmla="*/ 38588 h 378627"/>
              <a:gd name="connsiteX8" fmla="*/ 357076 w 881264"/>
              <a:gd name="connsiteY8" fmla="*/ 108438 h 378627"/>
              <a:gd name="connsiteX9" fmla="*/ 236426 w 881264"/>
              <a:gd name="connsiteY9" fmla="*/ 159238 h 378627"/>
              <a:gd name="connsiteX10" fmla="*/ 1476 w 881264"/>
              <a:gd name="connsiteY10" fmla="*/ 378313 h 3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264" h="378627">
                <a:moveTo>
                  <a:pt x="1476" y="378313"/>
                </a:moveTo>
                <a:cubicBezTo>
                  <a:pt x="22114" y="369317"/>
                  <a:pt x="327972" y="137013"/>
                  <a:pt x="360251" y="105263"/>
                </a:cubicBezTo>
                <a:cubicBezTo>
                  <a:pt x="392530" y="73513"/>
                  <a:pt x="166047" y="199984"/>
                  <a:pt x="195151" y="187813"/>
                </a:cubicBezTo>
                <a:cubicBezTo>
                  <a:pt x="224255" y="175642"/>
                  <a:pt x="444389" y="63459"/>
                  <a:pt x="534876" y="32238"/>
                </a:cubicBezTo>
                <a:cubicBezTo>
                  <a:pt x="625364" y="1017"/>
                  <a:pt x="680397" y="3663"/>
                  <a:pt x="738076" y="488"/>
                </a:cubicBezTo>
                <a:cubicBezTo>
                  <a:pt x="795755" y="-2687"/>
                  <a:pt x="887301" y="10542"/>
                  <a:pt x="880951" y="13188"/>
                </a:cubicBezTo>
                <a:cubicBezTo>
                  <a:pt x="874601" y="15834"/>
                  <a:pt x="756068" y="12130"/>
                  <a:pt x="699976" y="16363"/>
                </a:cubicBezTo>
                <a:cubicBezTo>
                  <a:pt x="643884" y="20596"/>
                  <a:pt x="601551" y="23242"/>
                  <a:pt x="544401" y="38588"/>
                </a:cubicBezTo>
                <a:cubicBezTo>
                  <a:pt x="487251" y="53934"/>
                  <a:pt x="408405" y="88330"/>
                  <a:pt x="357076" y="108438"/>
                </a:cubicBezTo>
                <a:cubicBezTo>
                  <a:pt x="305747" y="128546"/>
                  <a:pt x="290401" y="117963"/>
                  <a:pt x="236426" y="159238"/>
                </a:cubicBezTo>
                <a:cubicBezTo>
                  <a:pt x="182451" y="200513"/>
                  <a:pt x="-19162" y="387309"/>
                  <a:pt x="1476" y="3783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8A613E5-AE19-0905-97CA-DD2325BB7AB9}"/>
              </a:ext>
            </a:extLst>
          </p:cNvPr>
          <p:cNvSpPr/>
          <p:nvPr/>
        </p:nvSpPr>
        <p:spPr>
          <a:xfrm>
            <a:off x="5479921" y="6362282"/>
            <a:ext cx="461967" cy="710089"/>
          </a:xfrm>
          <a:custGeom>
            <a:avLst/>
            <a:gdLst>
              <a:gd name="connsiteX0" fmla="*/ 129 w 461967"/>
              <a:gd name="connsiteY0" fmla="*/ 418 h 710089"/>
              <a:gd name="connsiteX1" fmla="*/ 238254 w 461967"/>
              <a:gd name="connsiteY1" fmla="*/ 184568 h 710089"/>
              <a:gd name="connsiteX2" fmla="*/ 355729 w 461967"/>
              <a:gd name="connsiteY2" fmla="*/ 359193 h 710089"/>
              <a:gd name="connsiteX3" fmla="*/ 447804 w 461967"/>
              <a:gd name="connsiteY3" fmla="*/ 683043 h 710089"/>
              <a:gd name="connsiteX4" fmla="*/ 444629 w 461967"/>
              <a:gd name="connsiteY4" fmla="*/ 641768 h 710089"/>
              <a:gd name="connsiteX5" fmla="*/ 285879 w 461967"/>
              <a:gd name="connsiteY5" fmla="*/ 241718 h 710089"/>
              <a:gd name="connsiteX6" fmla="*/ 330329 w 461967"/>
              <a:gd name="connsiteY6" fmla="*/ 324268 h 710089"/>
              <a:gd name="connsiteX7" fmla="*/ 206504 w 461967"/>
              <a:gd name="connsiteY7" fmla="*/ 140118 h 710089"/>
              <a:gd name="connsiteX8" fmla="*/ 129 w 461967"/>
              <a:gd name="connsiteY8" fmla="*/ 418 h 71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7" h="710089">
                <a:moveTo>
                  <a:pt x="129" y="418"/>
                </a:moveTo>
                <a:cubicBezTo>
                  <a:pt x="5421" y="7826"/>
                  <a:pt x="178987" y="124772"/>
                  <a:pt x="238254" y="184568"/>
                </a:cubicBezTo>
                <a:cubicBezTo>
                  <a:pt x="297521" y="244364"/>
                  <a:pt x="320804" y="276114"/>
                  <a:pt x="355729" y="359193"/>
                </a:cubicBezTo>
                <a:cubicBezTo>
                  <a:pt x="390654" y="442272"/>
                  <a:pt x="432987" y="635947"/>
                  <a:pt x="447804" y="683043"/>
                </a:cubicBezTo>
                <a:cubicBezTo>
                  <a:pt x="462621" y="730139"/>
                  <a:pt x="471616" y="715322"/>
                  <a:pt x="444629" y="641768"/>
                </a:cubicBezTo>
                <a:cubicBezTo>
                  <a:pt x="417642" y="568214"/>
                  <a:pt x="304929" y="294635"/>
                  <a:pt x="285879" y="241718"/>
                </a:cubicBezTo>
                <a:cubicBezTo>
                  <a:pt x="266829" y="188801"/>
                  <a:pt x="343558" y="341201"/>
                  <a:pt x="330329" y="324268"/>
                </a:cubicBezTo>
                <a:cubicBezTo>
                  <a:pt x="317100" y="307335"/>
                  <a:pt x="259950" y="194622"/>
                  <a:pt x="206504" y="140118"/>
                </a:cubicBezTo>
                <a:cubicBezTo>
                  <a:pt x="153058" y="85614"/>
                  <a:pt x="-5163" y="-6990"/>
                  <a:pt x="129" y="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7B61DD0-7F6F-824F-6F60-31FC2B434032}"/>
              </a:ext>
            </a:extLst>
          </p:cNvPr>
          <p:cNvSpPr/>
          <p:nvPr/>
        </p:nvSpPr>
        <p:spPr>
          <a:xfrm>
            <a:off x="4441131" y="6667491"/>
            <a:ext cx="203952" cy="549405"/>
          </a:xfrm>
          <a:custGeom>
            <a:avLst/>
            <a:gdLst>
              <a:gd name="connsiteX0" fmla="*/ 203894 w 203952"/>
              <a:gd name="connsiteY0" fmla="*/ 9 h 549405"/>
              <a:gd name="connsiteX1" fmla="*/ 86419 w 203952"/>
              <a:gd name="connsiteY1" fmla="*/ 234959 h 549405"/>
              <a:gd name="connsiteX2" fmla="*/ 13394 w 203952"/>
              <a:gd name="connsiteY2" fmla="*/ 419109 h 549405"/>
              <a:gd name="connsiteX3" fmla="*/ 694 w 203952"/>
              <a:gd name="connsiteY3" fmla="*/ 549284 h 549405"/>
              <a:gd name="connsiteX4" fmla="*/ 22919 w 203952"/>
              <a:gd name="connsiteY4" fmla="*/ 396884 h 549405"/>
              <a:gd name="connsiteX5" fmla="*/ 73719 w 203952"/>
              <a:gd name="connsiteY5" fmla="*/ 180984 h 549405"/>
              <a:gd name="connsiteX6" fmla="*/ 70544 w 203952"/>
              <a:gd name="connsiteY6" fmla="*/ 225434 h 549405"/>
              <a:gd name="connsiteX7" fmla="*/ 203894 w 203952"/>
              <a:gd name="connsiteY7" fmla="*/ 9 h 54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2" h="549405">
                <a:moveTo>
                  <a:pt x="203894" y="9"/>
                </a:moveTo>
                <a:cubicBezTo>
                  <a:pt x="206540" y="1597"/>
                  <a:pt x="118169" y="165109"/>
                  <a:pt x="86419" y="234959"/>
                </a:cubicBezTo>
                <a:cubicBezTo>
                  <a:pt x="54669" y="304809"/>
                  <a:pt x="27681" y="366722"/>
                  <a:pt x="13394" y="419109"/>
                </a:cubicBezTo>
                <a:cubicBezTo>
                  <a:pt x="-893" y="471496"/>
                  <a:pt x="-893" y="552988"/>
                  <a:pt x="694" y="549284"/>
                </a:cubicBezTo>
                <a:cubicBezTo>
                  <a:pt x="2281" y="545580"/>
                  <a:pt x="10748" y="458267"/>
                  <a:pt x="22919" y="396884"/>
                </a:cubicBezTo>
                <a:cubicBezTo>
                  <a:pt x="35090" y="335501"/>
                  <a:pt x="65781" y="209559"/>
                  <a:pt x="73719" y="180984"/>
                </a:cubicBezTo>
                <a:cubicBezTo>
                  <a:pt x="81657" y="152409"/>
                  <a:pt x="52023" y="253480"/>
                  <a:pt x="70544" y="225434"/>
                </a:cubicBezTo>
                <a:cubicBezTo>
                  <a:pt x="89065" y="197388"/>
                  <a:pt x="201248" y="-1579"/>
                  <a:pt x="203894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073C52F-98CD-F4D6-36AA-96CA56FFC5CC}"/>
              </a:ext>
            </a:extLst>
          </p:cNvPr>
          <p:cNvSpPr/>
          <p:nvPr/>
        </p:nvSpPr>
        <p:spPr>
          <a:xfrm>
            <a:off x="4401995" y="6691632"/>
            <a:ext cx="195658" cy="482463"/>
          </a:xfrm>
          <a:custGeom>
            <a:avLst/>
            <a:gdLst>
              <a:gd name="connsiteX0" fmla="*/ 195405 w 195658"/>
              <a:gd name="connsiteY0" fmla="*/ 1268 h 482463"/>
              <a:gd name="connsiteX1" fmla="*/ 55705 w 195658"/>
              <a:gd name="connsiteY1" fmla="*/ 274318 h 482463"/>
              <a:gd name="connsiteX2" fmla="*/ 30305 w 195658"/>
              <a:gd name="connsiteY2" fmla="*/ 325118 h 482463"/>
              <a:gd name="connsiteX3" fmla="*/ 1730 w 195658"/>
              <a:gd name="connsiteY3" fmla="*/ 480693 h 482463"/>
              <a:gd name="connsiteX4" fmla="*/ 84280 w 195658"/>
              <a:gd name="connsiteY4" fmla="*/ 210818 h 482463"/>
              <a:gd name="connsiteX5" fmla="*/ 90630 w 195658"/>
              <a:gd name="connsiteY5" fmla="*/ 172718 h 482463"/>
              <a:gd name="connsiteX6" fmla="*/ 195405 w 195658"/>
              <a:gd name="connsiteY6" fmla="*/ 1268 h 48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58" h="482463">
                <a:moveTo>
                  <a:pt x="195405" y="1268"/>
                </a:moveTo>
                <a:cubicBezTo>
                  <a:pt x="189584" y="18201"/>
                  <a:pt x="83222" y="220343"/>
                  <a:pt x="55705" y="274318"/>
                </a:cubicBezTo>
                <a:cubicBezTo>
                  <a:pt x="28188" y="328293"/>
                  <a:pt x="39301" y="290722"/>
                  <a:pt x="30305" y="325118"/>
                </a:cubicBezTo>
                <a:cubicBezTo>
                  <a:pt x="21309" y="359514"/>
                  <a:pt x="-7266" y="499743"/>
                  <a:pt x="1730" y="480693"/>
                </a:cubicBezTo>
                <a:cubicBezTo>
                  <a:pt x="10726" y="461643"/>
                  <a:pt x="69463" y="262147"/>
                  <a:pt x="84280" y="210818"/>
                </a:cubicBezTo>
                <a:cubicBezTo>
                  <a:pt x="99097" y="159489"/>
                  <a:pt x="76343" y="203410"/>
                  <a:pt x="90630" y="172718"/>
                </a:cubicBezTo>
                <a:cubicBezTo>
                  <a:pt x="104917" y="142026"/>
                  <a:pt x="201226" y="-15665"/>
                  <a:pt x="195405" y="1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0EBF2CB-9562-ABCA-2B6B-4B763BBD723B}"/>
              </a:ext>
            </a:extLst>
          </p:cNvPr>
          <p:cNvSpPr/>
          <p:nvPr/>
        </p:nvSpPr>
        <p:spPr>
          <a:xfrm>
            <a:off x="4631670" y="6420386"/>
            <a:ext cx="705638" cy="386238"/>
          </a:xfrm>
          <a:custGeom>
            <a:avLst/>
            <a:gdLst>
              <a:gd name="connsiteX0" fmla="*/ 3830 w 705638"/>
              <a:gd name="connsiteY0" fmla="*/ 383639 h 386238"/>
              <a:gd name="connsiteX1" fmla="*/ 289580 w 705638"/>
              <a:gd name="connsiteY1" fmla="*/ 116939 h 386238"/>
              <a:gd name="connsiteX2" fmla="*/ 172105 w 705638"/>
              <a:gd name="connsiteY2" fmla="*/ 205839 h 386238"/>
              <a:gd name="connsiteX3" fmla="*/ 416580 w 705638"/>
              <a:gd name="connsiteY3" fmla="*/ 62964 h 386238"/>
              <a:gd name="connsiteX4" fmla="*/ 702330 w 705638"/>
              <a:gd name="connsiteY4" fmla="*/ 2639 h 386238"/>
              <a:gd name="connsiteX5" fmla="*/ 565805 w 705638"/>
              <a:gd name="connsiteY5" fmla="*/ 12164 h 386238"/>
              <a:gd name="connsiteX6" fmla="*/ 467380 w 705638"/>
              <a:gd name="connsiteY6" fmla="*/ 24864 h 386238"/>
              <a:gd name="connsiteX7" fmla="*/ 203855 w 705638"/>
              <a:gd name="connsiteY7" fmla="*/ 151864 h 386238"/>
              <a:gd name="connsiteX8" fmla="*/ 248305 w 705638"/>
              <a:gd name="connsiteY8" fmla="*/ 132814 h 386238"/>
              <a:gd name="connsiteX9" fmla="*/ 130830 w 705638"/>
              <a:gd name="connsiteY9" fmla="*/ 247114 h 386238"/>
              <a:gd name="connsiteX10" fmla="*/ 3830 w 705638"/>
              <a:gd name="connsiteY10" fmla="*/ 383639 h 38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638" h="386238">
                <a:moveTo>
                  <a:pt x="3830" y="383639"/>
                </a:moveTo>
                <a:cubicBezTo>
                  <a:pt x="30288" y="361943"/>
                  <a:pt x="261534" y="146572"/>
                  <a:pt x="289580" y="116939"/>
                </a:cubicBezTo>
                <a:cubicBezTo>
                  <a:pt x="317626" y="87306"/>
                  <a:pt x="150938" y="214835"/>
                  <a:pt x="172105" y="205839"/>
                </a:cubicBezTo>
                <a:cubicBezTo>
                  <a:pt x="193272" y="196843"/>
                  <a:pt x="328209" y="96831"/>
                  <a:pt x="416580" y="62964"/>
                </a:cubicBezTo>
                <a:cubicBezTo>
                  <a:pt x="504951" y="29097"/>
                  <a:pt x="677459" y="11106"/>
                  <a:pt x="702330" y="2639"/>
                </a:cubicBezTo>
                <a:cubicBezTo>
                  <a:pt x="727201" y="-5828"/>
                  <a:pt x="604963" y="8460"/>
                  <a:pt x="565805" y="12164"/>
                </a:cubicBezTo>
                <a:cubicBezTo>
                  <a:pt x="526647" y="15868"/>
                  <a:pt x="527705" y="1581"/>
                  <a:pt x="467380" y="24864"/>
                </a:cubicBezTo>
                <a:cubicBezTo>
                  <a:pt x="407055" y="48147"/>
                  <a:pt x="240367" y="133872"/>
                  <a:pt x="203855" y="151864"/>
                </a:cubicBezTo>
                <a:cubicBezTo>
                  <a:pt x="167343" y="169856"/>
                  <a:pt x="260476" y="116939"/>
                  <a:pt x="248305" y="132814"/>
                </a:cubicBezTo>
                <a:cubicBezTo>
                  <a:pt x="236134" y="148689"/>
                  <a:pt x="166284" y="209014"/>
                  <a:pt x="130830" y="247114"/>
                </a:cubicBezTo>
                <a:cubicBezTo>
                  <a:pt x="95376" y="285214"/>
                  <a:pt x="-22628" y="405335"/>
                  <a:pt x="3830" y="383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34FD7931-7F58-B78E-11BC-BC68F2DEB4B4}"/>
              </a:ext>
            </a:extLst>
          </p:cNvPr>
          <p:cNvSpPr/>
          <p:nvPr/>
        </p:nvSpPr>
        <p:spPr>
          <a:xfrm>
            <a:off x="5353566" y="6388343"/>
            <a:ext cx="391179" cy="337584"/>
          </a:xfrm>
          <a:custGeom>
            <a:avLst/>
            <a:gdLst>
              <a:gd name="connsiteX0" fmla="*/ 2659 w 391179"/>
              <a:gd name="connsiteY0" fmla="*/ 2932 h 337584"/>
              <a:gd name="connsiteX1" fmla="*/ 209034 w 391179"/>
              <a:gd name="connsiteY1" fmla="*/ 117232 h 337584"/>
              <a:gd name="connsiteX2" fmla="*/ 329684 w 391179"/>
              <a:gd name="connsiteY2" fmla="*/ 237882 h 337584"/>
              <a:gd name="connsiteX3" fmla="*/ 390009 w 391179"/>
              <a:gd name="connsiteY3" fmla="*/ 336307 h 337584"/>
              <a:gd name="connsiteX4" fmla="*/ 351909 w 391179"/>
              <a:gd name="connsiteY4" fmla="*/ 279157 h 337584"/>
              <a:gd name="connsiteX5" fmla="*/ 158234 w 391179"/>
              <a:gd name="connsiteY5" fmla="*/ 79132 h 337584"/>
              <a:gd name="connsiteX6" fmla="*/ 272534 w 391179"/>
              <a:gd name="connsiteY6" fmla="*/ 168032 h 337584"/>
              <a:gd name="connsiteX7" fmla="*/ 101084 w 391179"/>
              <a:gd name="connsiteY7" fmla="*/ 44207 h 337584"/>
              <a:gd name="connsiteX8" fmla="*/ 2659 w 391179"/>
              <a:gd name="connsiteY8" fmla="*/ 2932 h 3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79" h="337584">
                <a:moveTo>
                  <a:pt x="2659" y="2932"/>
                </a:moveTo>
                <a:cubicBezTo>
                  <a:pt x="20651" y="15103"/>
                  <a:pt x="154530" y="78074"/>
                  <a:pt x="209034" y="117232"/>
                </a:cubicBezTo>
                <a:cubicBezTo>
                  <a:pt x="263538" y="156390"/>
                  <a:pt x="299521" y="201369"/>
                  <a:pt x="329684" y="237882"/>
                </a:cubicBezTo>
                <a:cubicBezTo>
                  <a:pt x="359847" y="274395"/>
                  <a:pt x="386305" y="329428"/>
                  <a:pt x="390009" y="336307"/>
                </a:cubicBezTo>
                <a:cubicBezTo>
                  <a:pt x="393713" y="343186"/>
                  <a:pt x="390538" y="322020"/>
                  <a:pt x="351909" y="279157"/>
                </a:cubicBezTo>
                <a:cubicBezTo>
                  <a:pt x="313280" y="236295"/>
                  <a:pt x="171463" y="97653"/>
                  <a:pt x="158234" y="79132"/>
                </a:cubicBezTo>
                <a:cubicBezTo>
                  <a:pt x="145005" y="60611"/>
                  <a:pt x="282059" y="173853"/>
                  <a:pt x="272534" y="168032"/>
                </a:cubicBezTo>
                <a:cubicBezTo>
                  <a:pt x="263009" y="162211"/>
                  <a:pt x="139713" y="69607"/>
                  <a:pt x="101084" y="44207"/>
                </a:cubicBezTo>
                <a:cubicBezTo>
                  <a:pt x="62455" y="18807"/>
                  <a:pt x="-15333" y="-9239"/>
                  <a:pt x="2659" y="29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93971047-C700-B411-BEBC-EB611846BE4D}"/>
              </a:ext>
            </a:extLst>
          </p:cNvPr>
          <p:cNvSpPr/>
          <p:nvPr/>
        </p:nvSpPr>
        <p:spPr>
          <a:xfrm>
            <a:off x="5527893" y="7073203"/>
            <a:ext cx="393748" cy="989713"/>
          </a:xfrm>
          <a:custGeom>
            <a:avLst/>
            <a:gdLst>
              <a:gd name="connsiteX0" fmla="*/ 393482 w 393748"/>
              <a:gd name="connsiteY0" fmla="*/ 697 h 989713"/>
              <a:gd name="connsiteX1" fmla="*/ 333157 w 393748"/>
              <a:gd name="connsiteY1" fmla="*/ 327722 h 989713"/>
              <a:gd name="connsiteX2" fmla="*/ 177582 w 393748"/>
              <a:gd name="connsiteY2" fmla="*/ 718247 h 989713"/>
              <a:gd name="connsiteX3" fmla="*/ 2957 w 393748"/>
              <a:gd name="connsiteY3" fmla="*/ 981772 h 989713"/>
              <a:gd name="connsiteX4" fmla="*/ 329982 w 393748"/>
              <a:gd name="connsiteY4" fmla="*/ 413447 h 989713"/>
              <a:gd name="connsiteX5" fmla="*/ 266482 w 393748"/>
              <a:gd name="connsiteY5" fmla="*/ 486472 h 989713"/>
              <a:gd name="connsiteX6" fmla="*/ 352207 w 393748"/>
              <a:gd name="connsiteY6" fmla="*/ 248347 h 989713"/>
              <a:gd name="connsiteX7" fmla="*/ 393482 w 393748"/>
              <a:gd name="connsiteY7" fmla="*/ 697 h 9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48" h="989713">
                <a:moveTo>
                  <a:pt x="393482" y="697"/>
                </a:moveTo>
                <a:cubicBezTo>
                  <a:pt x="390307" y="13926"/>
                  <a:pt x="369140" y="208130"/>
                  <a:pt x="333157" y="327722"/>
                </a:cubicBezTo>
                <a:cubicBezTo>
                  <a:pt x="297174" y="447314"/>
                  <a:pt x="232615" y="609239"/>
                  <a:pt x="177582" y="718247"/>
                </a:cubicBezTo>
                <a:cubicBezTo>
                  <a:pt x="122549" y="827255"/>
                  <a:pt x="-22443" y="1032572"/>
                  <a:pt x="2957" y="981772"/>
                </a:cubicBezTo>
                <a:cubicBezTo>
                  <a:pt x="28357" y="930972"/>
                  <a:pt x="286061" y="495997"/>
                  <a:pt x="329982" y="413447"/>
                </a:cubicBezTo>
                <a:cubicBezTo>
                  <a:pt x="373903" y="330897"/>
                  <a:pt x="262778" y="513989"/>
                  <a:pt x="266482" y="486472"/>
                </a:cubicBezTo>
                <a:cubicBezTo>
                  <a:pt x="270186" y="458955"/>
                  <a:pt x="333686" y="330897"/>
                  <a:pt x="352207" y="248347"/>
                </a:cubicBezTo>
                <a:cubicBezTo>
                  <a:pt x="370728" y="165797"/>
                  <a:pt x="396657" y="-12532"/>
                  <a:pt x="393482" y="6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2414B2-553F-0F35-C559-3B01AA323390}"/>
              </a:ext>
            </a:extLst>
          </p:cNvPr>
          <p:cNvSpPr/>
          <p:nvPr/>
        </p:nvSpPr>
        <p:spPr>
          <a:xfrm>
            <a:off x="5879278" y="7002460"/>
            <a:ext cx="42124" cy="372299"/>
          </a:xfrm>
          <a:custGeom>
            <a:avLst/>
            <a:gdLst>
              <a:gd name="connsiteX0" fmla="*/ 42097 w 42124"/>
              <a:gd name="connsiteY0" fmla="*/ 1590 h 372299"/>
              <a:gd name="connsiteX1" fmla="*/ 822 w 42124"/>
              <a:gd name="connsiteY1" fmla="*/ 363540 h 372299"/>
              <a:gd name="connsiteX2" fmla="*/ 13522 w 42124"/>
              <a:gd name="connsiteY2" fmla="*/ 252415 h 372299"/>
              <a:gd name="connsiteX3" fmla="*/ 822 w 42124"/>
              <a:gd name="connsiteY3" fmla="*/ 163515 h 372299"/>
              <a:gd name="connsiteX4" fmla="*/ 7172 w 42124"/>
              <a:gd name="connsiteY4" fmla="*/ 227015 h 372299"/>
              <a:gd name="connsiteX5" fmla="*/ 42097 w 42124"/>
              <a:gd name="connsiteY5" fmla="*/ 1590 h 37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4" h="372299">
                <a:moveTo>
                  <a:pt x="42097" y="1590"/>
                </a:moveTo>
                <a:cubicBezTo>
                  <a:pt x="41039" y="24344"/>
                  <a:pt x="5584" y="321736"/>
                  <a:pt x="822" y="363540"/>
                </a:cubicBezTo>
                <a:cubicBezTo>
                  <a:pt x="-3940" y="405344"/>
                  <a:pt x="13522" y="285752"/>
                  <a:pt x="13522" y="252415"/>
                </a:cubicBezTo>
                <a:cubicBezTo>
                  <a:pt x="13522" y="219078"/>
                  <a:pt x="1880" y="167748"/>
                  <a:pt x="822" y="163515"/>
                </a:cubicBezTo>
                <a:cubicBezTo>
                  <a:pt x="-236" y="159282"/>
                  <a:pt x="1351" y="246594"/>
                  <a:pt x="7172" y="227015"/>
                </a:cubicBezTo>
                <a:cubicBezTo>
                  <a:pt x="12993" y="207436"/>
                  <a:pt x="43155" y="-21164"/>
                  <a:pt x="42097" y="15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326061B-28D4-C5D9-D84A-EFD2967DE3E8}"/>
              </a:ext>
            </a:extLst>
          </p:cNvPr>
          <p:cNvSpPr/>
          <p:nvPr/>
        </p:nvSpPr>
        <p:spPr>
          <a:xfrm>
            <a:off x="5772148" y="7092939"/>
            <a:ext cx="168295" cy="609618"/>
          </a:xfrm>
          <a:custGeom>
            <a:avLst/>
            <a:gdLst>
              <a:gd name="connsiteX0" fmla="*/ 168277 w 168295"/>
              <a:gd name="connsiteY0" fmla="*/ 11 h 609618"/>
              <a:gd name="connsiteX1" fmla="*/ 130177 w 168295"/>
              <a:gd name="connsiteY1" fmla="*/ 269886 h 609618"/>
              <a:gd name="connsiteX2" fmla="*/ 2 w 168295"/>
              <a:gd name="connsiteY2" fmla="*/ 609611 h 609618"/>
              <a:gd name="connsiteX3" fmla="*/ 127002 w 168295"/>
              <a:gd name="connsiteY3" fmla="*/ 260361 h 609618"/>
              <a:gd name="connsiteX4" fmla="*/ 168277 w 168295"/>
              <a:gd name="connsiteY4" fmla="*/ 11 h 60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95" h="609618">
                <a:moveTo>
                  <a:pt x="168277" y="11"/>
                </a:moveTo>
                <a:cubicBezTo>
                  <a:pt x="168806" y="1598"/>
                  <a:pt x="158223" y="168286"/>
                  <a:pt x="130177" y="269886"/>
                </a:cubicBezTo>
                <a:cubicBezTo>
                  <a:pt x="102131" y="371486"/>
                  <a:pt x="531" y="611198"/>
                  <a:pt x="2" y="609611"/>
                </a:cubicBezTo>
                <a:cubicBezTo>
                  <a:pt x="-527" y="608024"/>
                  <a:pt x="98956" y="356140"/>
                  <a:pt x="127002" y="260361"/>
                </a:cubicBezTo>
                <a:cubicBezTo>
                  <a:pt x="155048" y="164582"/>
                  <a:pt x="167748" y="-1576"/>
                  <a:pt x="168277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EB052098-4D9B-4F50-3CC7-D29A827674D0}"/>
              </a:ext>
            </a:extLst>
          </p:cNvPr>
          <p:cNvSpPr/>
          <p:nvPr/>
        </p:nvSpPr>
        <p:spPr>
          <a:xfrm>
            <a:off x="5372086" y="6543075"/>
            <a:ext cx="190678" cy="1149874"/>
          </a:xfrm>
          <a:custGeom>
            <a:avLst/>
            <a:gdLst>
              <a:gd name="connsiteX0" fmla="*/ 14 w 190678"/>
              <a:gd name="connsiteY0" fmla="*/ 600 h 1149874"/>
              <a:gd name="connsiteX1" fmla="*/ 155589 w 190678"/>
              <a:gd name="connsiteY1" fmla="*/ 210150 h 1149874"/>
              <a:gd name="connsiteX2" fmla="*/ 149239 w 190678"/>
              <a:gd name="connsiteY2" fmla="*/ 178400 h 1149874"/>
              <a:gd name="connsiteX3" fmla="*/ 142889 w 190678"/>
              <a:gd name="connsiteY3" fmla="*/ 314925 h 1149874"/>
              <a:gd name="connsiteX4" fmla="*/ 184164 w 190678"/>
              <a:gd name="connsiteY4" fmla="*/ 784825 h 1149874"/>
              <a:gd name="connsiteX5" fmla="*/ 142889 w 190678"/>
              <a:gd name="connsiteY5" fmla="*/ 1146775 h 1149874"/>
              <a:gd name="connsiteX6" fmla="*/ 190514 w 190678"/>
              <a:gd name="connsiteY6" fmla="*/ 918175 h 1149874"/>
              <a:gd name="connsiteX7" fmla="*/ 158764 w 190678"/>
              <a:gd name="connsiteY7" fmla="*/ 238725 h 1149874"/>
              <a:gd name="connsiteX8" fmla="*/ 165114 w 190678"/>
              <a:gd name="connsiteY8" fmla="*/ 286350 h 1149874"/>
              <a:gd name="connsiteX9" fmla="*/ 14 w 190678"/>
              <a:gd name="connsiteY9" fmla="*/ 600 h 114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78" h="1149874">
                <a:moveTo>
                  <a:pt x="14" y="600"/>
                </a:moveTo>
                <a:cubicBezTo>
                  <a:pt x="-1573" y="-12100"/>
                  <a:pt x="130718" y="180517"/>
                  <a:pt x="155589" y="210150"/>
                </a:cubicBezTo>
                <a:cubicBezTo>
                  <a:pt x="180460" y="239783"/>
                  <a:pt x="151356" y="160938"/>
                  <a:pt x="149239" y="178400"/>
                </a:cubicBezTo>
                <a:cubicBezTo>
                  <a:pt x="147122" y="195862"/>
                  <a:pt x="137068" y="213854"/>
                  <a:pt x="142889" y="314925"/>
                </a:cubicBezTo>
                <a:cubicBezTo>
                  <a:pt x="148710" y="415996"/>
                  <a:pt x="184164" y="646183"/>
                  <a:pt x="184164" y="784825"/>
                </a:cubicBezTo>
                <a:cubicBezTo>
                  <a:pt x="184164" y="923467"/>
                  <a:pt x="141831" y="1124550"/>
                  <a:pt x="142889" y="1146775"/>
                </a:cubicBezTo>
                <a:cubicBezTo>
                  <a:pt x="143947" y="1169000"/>
                  <a:pt x="187868" y="1069517"/>
                  <a:pt x="190514" y="918175"/>
                </a:cubicBezTo>
                <a:cubicBezTo>
                  <a:pt x="193160" y="766833"/>
                  <a:pt x="162997" y="344029"/>
                  <a:pt x="158764" y="238725"/>
                </a:cubicBezTo>
                <a:cubicBezTo>
                  <a:pt x="154531" y="133421"/>
                  <a:pt x="187868" y="322333"/>
                  <a:pt x="165114" y="286350"/>
                </a:cubicBezTo>
                <a:cubicBezTo>
                  <a:pt x="142360" y="250367"/>
                  <a:pt x="1601" y="13300"/>
                  <a:pt x="14" y="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A7E29B43-C664-F587-F2DB-3D8A07C9B0D2}"/>
              </a:ext>
            </a:extLst>
          </p:cNvPr>
          <p:cNvSpPr/>
          <p:nvPr/>
        </p:nvSpPr>
        <p:spPr>
          <a:xfrm>
            <a:off x="5156199" y="6586688"/>
            <a:ext cx="127910" cy="468234"/>
          </a:xfrm>
          <a:custGeom>
            <a:avLst/>
            <a:gdLst>
              <a:gd name="connsiteX0" fmla="*/ 114301 w 127910"/>
              <a:gd name="connsiteY0" fmla="*/ 1437 h 468234"/>
              <a:gd name="connsiteX1" fmla="*/ 120651 w 127910"/>
              <a:gd name="connsiteY1" fmla="*/ 284012 h 468234"/>
              <a:gd name="connsiteX2" fmla="*/ 1 w 127910"/>
              <a:gd name="connsiteY2" fmla="*/ 468162 h 468234"/>
              <a:gd name="connsiteX3" fmla="*/ 117476 w 127910"/>
              <a:gd name="connsiteY3" fmla="*/ 303062 h 468234"/>
              <a:gd name="connsiteX4" fmla="*/ 66676 w 127910"/>
              <a:gd name="connsiteY4" fmla="*/ 68112 h 468234"/>
              <a:gd name="connsiteX5" fmla="*/ 107951 w 127910"/>
              <a:gd name="connsiteY5" fmla="*/ 169712 h 468234"/>
              <a:gd name="connsiteX6" fmla="*/ 114301 w 127910"/>
              <a:gd name="connsiteY6" fmla="*/ 172887 h 468234"/>
              <a:gd name="connsiteX7" fmla="*/ 114301 w 127910"/>
              <a:gd name="connsiteY7" fmla="*/ 1437 h 4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910" h="468234">
                <a:moveTo>
                  <a:pt x="114301" y="1437"/>
                </a:moveTo>
                <a:cubicBezTo>
                  <a:pt x="115359" y="19958"/>
                  <a:pt x="139701" y="206225"/>
                  <a:pt x="120651" y="284012"/>
                </a:cubicBezTo>
                <a:cubicBezTo>
                  <a:pt x="101601" y="361799"/>
                  <a:pt x="530" y="464987"/>
                  <a:pt x="1" y="468162"/>
                </a:cubicBezTo>
                <a:cubicBezTo>
                  <a:pt x="-528" y="471337"/>
                  <a:pt x="106363" y="369737"/>
                  <a:pt x="117476" y="303062"/>
                </a:cubicBezTo>
                <a:cubicBezTo>
                  <a:pt x="128589" y="236387"/>
                  <a:pt x="68263" y="90337"/>
                  <a:pt x="66676" y="68112"/>
                </a:cubicBezTo>
                <a:cubicBezTo>
                  <a:pt x="65089" y="45887"/>
                  <a:pt x="107951" y="169712"/>
                  <a:pt x="107951" y="169712"/>
                </a:cubicBezTo>
                <a:cubicBezTo>
                  <a:pt x="115888" y="187174"/>
                  <a:pt x="114301" y="196699"/>
                  <a:pt x="114301" y="172887"/>
                </a:cubicBezTo>
                <a:cubicBezTo>
                  <a:pt x="114301" y="149075"/>
                  <a:pt x="113243" y="-17084"/>
                  <a:pt x="114301" y="14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385A1319-A4A9-0074-1363-38CC8C849F6D}"/>
              </a:ext>
            </a:extLst>
          </p:cNvPr>
          <p:cNvSpPr/>
          <p:nvPr/>
        </p:nvSpPr>
        <p:spPr>
          <a:xfrm>
            <a:off x="4831091" y="6985463"/>
            <a:ext cx="706709" cy="225371"/>
          </a:xfrm>
          <a:custGeom>
            <a:avLst/>
            <a:gdLst>
              <a:gd name="connsiteX0" fmla="*/ 1259 w 706709"/>
              <a:gd name="connsiteY0" fmla="*/ 15412 h 225371"/>
              <a:gd name="connsiteX1" fmla="*/ 96509 w 706709"/>
              <a:gd name="connsiteY1" fmla="*/ 5887 h 225371"/>
              <a:gd name="connsiteX2" fmla="*/ 169534 w 706709"/>
              <a:gd name="connsiteY2" fmla="*/ 104312 h 225371"/>
              <a:gd name="connsiteX3" fmla="*/ 252084 w 706709"/>
              <a:gd name="connsiteY3" fmla="*/ 205912 h 225371"/>
              <a:gd name="connsiteX4" fmla="*/ 223509 w 706709"/>
              <a:gd name="connsiteY4" fmla="*/ 180512 h 225371"/>
              <a:gd name="connsiteX5" fmla="*/ 458459 w 706709"/>
              <a:gd name="connsiteY5" fmla="*/ 221787 h 225371"/>
              <a:gd name="connsiteX6" fmla="*/ 280659 w 706709"/>
              <a:gd name="connsiteY6" fmla="*/ 221787 h 225371"/>
              <a:gd name="connsiteX7" fmla="*/ 474334 w 706709"/>
              <a:gd name="connsiteY7" fmla="*/ 209087 h 225371"/>
              <a:gd name="connsiteX8" fmla="*/ 702934 w 706709"/>
              <a:gd name="connsiteY8" fmla="*/ 72562 h 225371"/>
              <a:gd name="connsiteX9" fmla="*/ 601334 w 706709"/>
              <a:gd name="connsiteY9" fmla="*/ 132887 h 225371"/>
              <a:gd name="connsiteX10" fmla="*/ 401309 w 706709"/>
              <a:gd name="connsiteY10" fmla="*/ 202737 h 225371"/>
              <a:gd name="connsiteX11" fmla="*/ 229859 w 706709"/>
              <a:gd name="connsiteY11" fmla="*/ 186862 h 225371"/>
              <a:gd name="connsiteX12" fmla="*/ 169534 w 706709"/>
              <a:gd name="connsiteY12" fmla="*/ 50337 h 225371"/>
              <a:gd name="connsiteX13" fmla="*/ 1259 w 706709"/>
              <a:gd name="connsiteY13" fmla="*/ 15412 h 2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6709" h="225371">
                <a:moveTo>
                  <a:pt x="1259" y="15412"/>
                </a:moveTo>
                <a:cubicBezTo>
                  <a:pt x="-10912" y="8004"/>
                  <a:pt x="68463" y="-8930"/>
                  <a:pt x="96509" y="5887"/>
                </a:cubicBezTo>
                <a:cubicBezTo>
                  <a:pt x="124555" y="20704"/>
                  <a:pt x="143605" y="70975"/>
                  <a:pt x="169534" y="104312"/>
                </a:cubicBezTo>
                <a:cubicBezTo>
                  <a:pt x="195463" y="137649"/>
                  <a:pt x="243088" y="193212"/>
                  <a:pt x="252084" y="205912"/>
                </a:cubicBezTo>
                <a:cubicBezTo>
                  <a:pt x="261080" y="218612"/>
                  <a:pt x="189113" y="177866"/>
                  <a:pt x="223509" y="180512"/>
                </a:cubicBezTo>
                <a:cubicBezTo>
                  <a:pt x="257905" y="183158"/>
                  <a:pt x="448934" y="214908"/>
                  <a:pt x="458459" y="221787"/>
                </a:cubicBezTo>
                <a:cubicBezTo>
                  <a:pt x="467984" y="228666"/>
                  <a:pt x="278013" y="223904"/>
                  <a:pt x="280659" y="221787"/>
                </a:cubicBezTo>
                <a:cubicBezTo>
                  <a:pt x="283305" y="219670"/>
                  <a:pt x="403955" y="233958"/>
                  <a:pt x="474334" y="209087"/>
                </a:cubicBezTo>
                <a:cubicBezTo>
                  <a:pt x="544713" y="184216"/>
                  <a:pt x="702934" y="72562"/>
                  <a:pt x="702934" y="72562"/>
                </a:cubicBezTo>
                <a:cubicBezTo>
                  <a:pt x="724101" y="59862"/>
                  <a:pt x="651605" y="111191"/>
                  <a:pt x="601334" y="132887"/>
                </a:cubicBezTo>
                <a:cubicBezTo>
                  <a:pt x="551063" y="154583"/>
                  <a:pt x="463221" y="193741"/>
                  <a:pt x="401309" y="202737"/>
                </a:cubicBezTo>
                <a:cubicBezTo>
                  <a:pt x="339397" y="211733"/>
                  <a:pt x="268488" y="212262"/>
                  <a:pt x="229859" y="186862"/>
                </a:cubicBezTo>
                <a:cubicBezTo>
                  <a:pt x="191230" y="161462"/>
                  <a:pt x="201813" y="78912"/>
                  <a:pt x="169534" y="50337"/>
                </a:cubicBezTo>
                <a:cubicBezTo>
                  <a:pt x="137255" y="21762"/>
                  <a:pt x="13430" y="22820"/>
                  <a:pt x="1259" y="154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D084BB0-4F2F-692C-43A7-CF5ABDDD2981}"/>
              </a:ext>
            </a:extLst>
          </p:cNvPr>
          <p:cNvSpPr/>
          <p:nvPr/>
        </p:nvSpPr>
        <p:spPr>
          <a:xfrm>
            <a:off x="4660703" y="7155263"/>
            <a:ext cx="360336" cy="271752"/>
          </a:xfrm>
          <a:custGeom>
            <a:avLst/>
            <a:gdLst>
              <a:gd name="connsiteX0" fmla="*/ 358972 w 360336"/>
              <a:gd name="connsiteY0" fmla="*/ 1187 h 271752"/>
              <a:gd name="connsiteX1" fmla="*/ 251022 w 360336"/>
              <a:gd name="connsiteY1" fmla="*/ 125012 h 271752"/>
              <a:gd name="connsiteX2" fmla="*/ 197 w 360336"/>
              <a:gd name="connsiteY2" fmla="*/ 271062 h 271752"/>
              <a:gd name="connsiteX3" fmla="*/ 209747 w 360336"/>
              <a:gd name="connsiteY3" fmla="*/ 178987 h 271752"/>
              <a:gd name="connsiteX4" fmla="*/ 247847 w 360336"/>
              <a:gd name="connsiteY4" fmla="*/ 153587 h 271752"/>
              <a:gd name="connsiteX5" fmla="*/ 177997 w 360336"/>
              <a:gd name="connsiteY5" fmla="*/ 191687 h 271752"/>
              <a:gd name="connsiteX6" fmla="*/ 247847 w 360336"/>
              <a:gd name="connsiteY6" fmla="*/ 128187 h 271752"/>
              <a:gd name="connsiteX7" fmla="*/ 308172 w 360336"/>
              <a:gd name="connsiteY7" fmla="*/ 64687 h 271752"/>
              <a:gd name="connsiteX8" fmla="*/ 358972 w 360336"/>
              <a:gd name="connsiteY8" fmla="*/ 1187 h 27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36" h="271752">
                <a:moveTo>
                  <a:pt x="358972" y="1187"/>
                </a:moveTo>
                <a:cubicBezTo>
                  <a:pt x="349447" y="11241"/>
                  <a:pt x="310818" y="80033"/>
                  <a:pt x="251022" y="125012"/>
                </a:cubicBezTo>
                <a:cubicBezTo>
                  <a:pt x="191226" y="169991"/>
                  <a:pt x="7076" y="262066"/>
                  <a:pt x="197" y="271062"/>
                </a:cubicBezTo>
                <a:cubicBezTo>
                  <a:pt x="-6682" y="280058"/>
                  <a:pt x="168472" y="198566"/>
                  <a:pt x="209747" y="178987"/>
                </a:cubicBezTo>
                <a:cubicBezTo>
                  <a:pt x="251022" y="159408"/>
                  <a:pt x="253139" y="151470"/>
                  <a:pt x="247847" y="153587"/>
                </a:cubicBezTo>
                <a:cubicBezTo>
                  <a:pt x="242555" y="155704"/>
                  <a:pt x="177997" y="195920"/>
                  <a:pt x="177997" y="191687"/>
                </a:cubicBezTo>
                <a:cubicBezTo>
                  <a:pt x="177997" y="187454"/>
                  <a:pt x="226151" y="149354"/>
                  <a:pt x="247847" y="128187"/>
                </a:cubicBezTo>
                <a:cubicBezTo>
                  <a:pt x="269543" y="107020"/>
                  <a:pt x="290710" y="81620"/>
                  <a:pt x="308172" y="64687"/>
                </a:cubicBezTo>
                <a:cubicBezTo>
                  <a:pt x="325634" y="47754"/>
                  <a:pt x="368497" y="-8867"/>
                  <a:pt x="358972" y="1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B4C73E11-F4C0-9379-D161-53D442EB372D}"/>
              </a:ext>
            </a:extLst>
          </p:cNvPr>
          <p:cNvSpPr/>
          <p:nvPr/>
        </p:nvSpPr>
        <p:spPr>
          <a:xfrm>
            <a:off x="5156027" y="7162360"/>
            <a:ext cx="397182" cy="220704"/>
          </a:xfrm>
          <a:custGeom>
            <a:avLst/>
            <a:gdLst>
              <a:gd name="connsiteX0" fmla="*/ 173 w 397182"/>
              <a:gd name="connsiteY0" fmla="*/ 57590 h 220704"/>
              <a:gd name="connsiteX1" fmla="*/ 162098 w 397182"/>
              <a:gd name="connsiteY1" fmla="*/ 38540 h 220704"/>
              <a:gd name="connsiteX2" fmla="*/ 301798 w 397182"/>
              <a:gd name="connsiteY2" fmla="*/ 92515 h 220704"/>
              <a:gd name="connsiteX3" fmla="*/ 238298 w 397182"/>
              <a:gd name="connsiteY3" fmla="*/ 79815 h 220704"/>
              <a:gd name="connsiteX4" fmla="*/ 228773 w 397182"/>
              <a:gd name="connsiteY4" fmla="*/ 140140 h 220704"/>
              <a:gd name="connsiteX5" fmla="*/ 244648 w 397182"/>
              <a:gd name="connsiteY5" fmla="*/ 86165 h 220704"/>
              <a:gd name="connsiteX6" fmla="*/ 393873 w 397182"/>
              <a:gd name="connsiteY6" fmla="*/ 219515 h 220704"/>
              <a:gd name="connsiteX7" fmla="*/ 333548 w 397182"/>
              <a:gd name="connsiteY7" fmla="*/ 143315 h 220704"/>
              <a:gd name="connsiteX8" fmla="*/ 168448 w 397182"/>
              <a:gd name="connsiteY8" fmla="*/ 3615 h 220704"/>
              <a:gd name="connsiteX9" fmla="*/ 193848 w 397182"/>
              <a:gd name="connsiteY9" fmla="*/ 41715 h 220704"/>
              <a:gd name="connsiteX10" fmla="*/ 173 w 397182"/>
              <a:gd name="connsiteY10" fmla="*/ 57590 h 22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182" h="220704">
                <a:moveTo>
                  <a:pt x="173" y="57590"/>
                </a:moveTo>
                <a:cubicBezTo>
                  <a:pt x="-5119" y="57061"/>
                  <a:pt x="111827" y="32719"/>
                  <a:pt x="162098" y="38540"/>
                </a:cubicBezTo>
                <a:cubicBezTo>
                  <a:pt x="212369" y="44361"/>
                  <a:pt x="289098" y="85636"/>
                  <a:pt x="301798" y="92515"/>
                </a:cubicBezTo>
                <a:cubicBezTo>
                  <a:pt x="314498" y="99394"/>
                  <a:pt x="250469" y="71878"/>
                  <a:pt x="238298" y="79815"/>
                </a:cubicBezTo>
                <a:cubicBezTo>
                  <a:pt x="226127" y="87752"/>
                  <a:pt x="227715" y="139082"/>
                  <a:pt x="228773" y="140140"/>
                </a:cubicBezTo>
                <a:cubicBezTo>
                  <a:pt x="229831" y="141198"/>
                  <a:pt x="217131" y="72936"/>
                  <a:pt x="244648" y="86165"/>
                </a:cubicBezTo>
                <a:cubicBezTo>
                  <a:pt x="272165" y="99394"/>
                  <a:pt x="379056" y="209990"/>
                  <a:pt x="393873" y="219515"/>
                </a:cubicBezTo>
                <a:cubicBezTo>
                  <a:pt x="408690" y="229040"/>
                  <a:pt x="371119" y="179298"/>
                  <a:pt x="333548" y="143315"/>
                </a:cubicBezTo>
                <a:cubicBezTo>
                  <a:pt x="295977" y="107332"/>
                  <a:pt x="191731" y="20548"/>
                  <a:pt x="168448" y="3615"/>
                </a:cubicBezTo>
                <a:cubicBezTo>
                  <a:pt x="145165" y="-13318"/>
                  <a:pt x="219777" y="34307"/>
                  <a:pt x="193848" y="41715"/>
                </a:cubicBezTo>
                <a:cubicBezTo>
                  <a:pt x="167919" y="49123"/>
                  <a:pt x="5465" y="58119"/>
                  <a:pt x="173" y="575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9824F999-62DD-9358-E3C0-891B56D7668B}"/>
              </a:ext>
            </a:extLst>
          </p:cNvPr>
          <p:cNvSpPr/>
          <p:nvPr/>
        </p:nvSpPr>
        <p:spPr>
          <a:xfrm>
            <a:off x="5017191" y="7264909"/>
            <a:ext cx="139958" cy="541236"/>
          </a:xfrm>
          <a:custGeom>
            <a:avLst/>
            <a:gdLst>
              <a:gd name="connsiteX0" fmla="*/ 123134 w 139958"/>
              <a:gd name="connsiteY0" fmla="*/ 2666 h 541236"/>
              <a:gd name="connsiteX1" fmla="*/ 81859 w 139958"/>
              <a:gd name="connsiteY1" fmla="*/ 120141 h 541236"/>
              <a:gd name="connsiteX2" fmla="*/ 97734 w 139958"/>
              <a:gd name="connsiteY2" fmla="*/ 234441 h 541236"/>
              <a:gd name="connsiteX3" fmla="*/ 2484 w 139958"/>
              <a:gd name="connsiteY3" fmla="*/ 370966 h 541236"/>
              <a:gd name="connsiteX4" fmla="*/ 37409 w 139958"/>
              <a:gd name="connsiteY4" fmla="*/ 507491 h 541236"/>
              <a:gd name="connsiteX5" fmla="*/ 139009 w 139958"/>
              <a:gd name="connsiteY5" fmla="*/ 418591 h 541236"/>
              <a:gd name="connsiteX6" fmla="*/ 85034 w 139958"/>
              <a:gd name="connsiteY6" fmla="*/ 482091 h 541236"/>
              <a:gd name="connsiteX7" fmla="*/ 31059 w 139958"/>
              <a:gd name="connsiteY7" fmla="*/ 532891 h 541236"/>
              <a:gd name="connsiteX8" fmla="*/ 12009 w 139958"/>
              <a:gd name="connsiteY8" fmla="*/ 297941 h 541236"/>
              <a:gd name="connsiteX9" fmla="*/ 18359 w 139958"/>
              <a:gd name="connsiteY9" fmla="*/ 316991 h 541236"/>
              <a:gd name="connsiteX10" fmla="*/ 91384 w 139958"/>
              <a:gd name="connsiteY10" fmla="*/ 240791 h 541236"/>
              <a:gd name="connsiteX11" fmla="*/ 123134 w 139958"/>
              <a:gd name="connsiteY11" fmla="*/ 2666 h 54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958" h="541236">
                <a:moveTo>
                  <a:pt x="123134" y="2666"/>
                </a:moveTo>
                <a:cubicBezTo>
                  <a:pt x="121546" y="-17442"/>
                  <a:pt x="86092" y="81512"/>
                  <a:pt x="81859" y="120141"/>
                </a:cubicBezTo>
                <a:cubicBezTo>
                  <a:pt x="77626" y="158770"/>
                  <a:pt x="110963" y="192637"/>
                  <a:pt x="97734" y="234441"/>
                </a:cubicBezTo>
                <a:cubicBezTo>
                  <a:pt x="84505" y="276245"/>
                  <a:pt x="12538" y="325458"/>
                  <a:pt x="2484" y="370966"/>
                </a:cubicBezTo>
                <a:cubicBezTo>
                  <a:pt x="-7570" y="416474"/>
                  <a:pt x="14655" y="499554"/>
                  <a:pt x="37409" y="507491"/>
                </a:cubicBezTo>
                <a:cubicBezTo>
                  <a:pt x="60163" y="515429"/>
                  <a:pt x="131072" y="422824"/>
                  <a:pt x="139009" y="418591"/>
                </a:cubicBezTo>
                <a:cubicBezTo>
                  <a:pt x="146946" y="414358"/>
                  <a:pt x="103026" y="463041"/>
                  <a:pt x="85034" y="482091"/>
                </a:cubicBezTo>
                <a:cubicBezTo>
                  <a:pt x="67042" y="501141"/>
                  <a:pt x="43230" y="563583"/>
                  <a:pt x="31059" y="532891"/>
                </a:cubicBezTo>
                <a:cubicBezTo>
                  <a:pt x="18888" y="502199"/>
                  <a:pt x="12009" y="297941"/>
                  <a:pt x="12009" y="297941"/>
                </a:cubicBezTo>
                <a:cubicBezTo>
                  <a:pt x="9892" y="261958"/>
                  <a:pt x="5130" y="326516"/>
                  <a:pt x="18359" y="316991"/>
                </a:cubicBezTo>
                <a:cubicBezTo>
                  <a:pt x="31588" y="307466"/>
                  <a:pt x="74980" y="287358"/>
                  <a:pt x="91384" y="240791"/>
                </a:cubicBezTo>
                <a:cubicBezTo>
                  <a:pt x="107788" y="194224"/>
                  <a:pt x="124722" y="22774"/>
                  <a:pt x="123134" y="26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890FDF8D-94B9-B254-E667-E4DBA77A33B3}"/>
              </a:ext>
            </a:extLst>
          </p:cNvPr>
          <p:cNvSpPr/>
          <p:nvPr/>
        </p:nvSpPr>
        <p:spPr>
          <a:xfrm>
            <a:off x="1716702" y="5711436"/>
            <a:ext cx="442637" cy="784783"/>
          </a:xfrm>
          <a:custGeom>
            <a:avLst/>
            <a:gdLst>
              <a:gd name="connsiteX0" fmla="*/ 442298 w 442637"/>
              <a:gd name="connsiteY0" fmla="*/ 389 h 784783"/>
              <a:gd name="connsiteX1" fmla="*/ 143848 w 442637"/>
              <a:gd name="connsiteY1" fmla="*/ 219464 h 784783"/>
              <a:gd name="connsiteX2" fmla="*/ 216873 w 442637"/>
              <a:gd name="connsiteY2" fmla="*/ 225814 h 784783"/>
              <a:gd name="connsiteX3" fmla="*/ 86698 w 442637"/>
              <a:gd name="connsiteY3" fmla="*/ 333764 h 784783"/>
              <a:gd name="connsiteX4" fmla="*/ 42248 w 442637"/>
              <a:gd name="connsiteY4" fmla="*/ 521089 h 784783"/>
              <a:gd name="connsiteX5" fmla="*/ 67648 w 442637"/>
              <a:gd name="connsiteY5" fmla="*/ 489339 h 784783"/>
              <a:gd name="connsiteX6" fmla="*/ 973 w 442637"/>
              <a:gd name="connsiteY6" fmla="*/ 781439 h 784783"/>
              <a:gd name="connsiteX7" fmla="*/ 35898 w 442637"/>
              <a:gd name="connsiteY7" fmla="*/ 625864 h 784783"/>
              <a:gd name="connsiteX8" fmla="*/ 140673 w 442637"/>
              <a:gd name="connsiteY8" fmla="*/ 298839 h 784783"/>
              <a:gd name="connsiteX9" fmla="*/ 115273 w 442637"/>
              <a:gd name="connsiteY9" fmla="*/ 311539 h 784783"/>
              <a:gd name="connsiteX10" fmla="*/ 254973 w 442637"/>
              <a:gd name="connsiteY10" fmla="*/ 171839 h 784783"/>
              <a:gd name="connsiteX11" fmla="*/ 204173 w 442637"/>
              <a:gd name="connsiteY11" fmla="*/ 165489 h 784783"/>
              <a:gd name="connsiteX12" fmla="*/ 442298 w 442637"/>
              <a:gd name="connsiteY12" fmla="*/ 389 h 78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637" h="784783">
                <a:moveTo>
                  <a:pt x="442298" y="389"/>
                </a:moveTo>
                <a:cubicBezTo>
                  <a:pt x="432244" y="9385"/>
                  <a:pt x="181419" y="181893"/>
                  <a:pt x="143848" y="219464"/>
                </a:cubicBezTo>
                <a:cubicBezTo>
                  <a:pt x="106277" y="257035"/>
                  <a:pt x="226398" y="206764"/>
                  <a:pt x="216873" y="225814"/>
                </a:cubicBezTo>
                <a:cubicBezTo>
                  <a:pt x="207348" y="244864"/>
                  <a:pt x="115802" y="284552"/>
                  <a:pt x="86698" y="333764"/>
                </a:cubicBezTo>
                <a:cubicBezTo>
                  <a:pt x="57594" y="382976"/>
                  <a:pt x="45423" y="495160"/>
                  <a:pt x="42248" y="521089"/>
                </a:cubicBezTo>
                <a:cubicBezTo>
                  <a:pt x="39073" y="547018"/>
                  <a:pt x="74527" y="445947"/>
                  <a:pt x="67648" y="489339"/>
                </a:cubicBezTo>
                <a:cubicBezTo>
                  <a:pt x="60769" y="532731"/>
                  <a:pt x="6265" y="758685"/>
                  <a:pt x="973" y="781439"/>
                </a:cubicBezTo>
                <a:cubicBezTo>
                  <a:pt x="-4319" y="804193"/>
                  <a:pt x="12615" y="706297"/>
                  <a:pt x="35898" y="625864"/>
                </a:cubicBezTo>
                <a:cubicBezTo>
                  <a:pt x="59181" y="545431"/>
                  <a:pt x="127444" y="351227"/>
                  <a:pt x="140673" y="298839"/>
                </a:cubicBezTo>
                <a:cubicBezTo>
                  <a:pt x="153902" y="246452"/>
                  <a:pt x="96223" y="332705"/>
                  <a:pt x="115273" y="311539"/>
                </a:cubicBezTo>
                <a:cubicBezTo>
                  <a:pt x="134323" y="290373"/>
                  <a:pt x="240156" y="196181"/>
                  <a:pt x="254973" y="171839"/>
                </a:cubicBezTo>
                <a:cubicBezTo>
                  <a:pt x="269790" y="147497"/>
                  <a:pt x="172423" y="189831"/>
                  <a:pt x="204173" y="165489"/>
                </a:cubicBezTo>
                <a:cubicBezTo>
                  <a:pt x="235923" y="141147"/>
                  <a:pt x="452352" y="-8607"/>
                  <a:pt x="442298" y="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65BB97A-18AE-43E1-4390-24766137FDEF}"/>
              </a:ext>
            </a:extLst>
          </p:cNvPr>
          <p:cNvSpPr/>
          <p:nvPr/>
        </p:nvSpPr>
        <p:spPr>
          <a:xfrm>
            <a:off x="1755764" y="6502385"/>
            <a:ext cx="516437" cy="765341"/>
          </a:xfrm>
          <a:custGeom>
            <a:avLst/>
            <a:gdLst>
              <a:gd name="connsiteX0" fmla="*/ 11 w 516437"/>
              <a:gd name="connsiteY0" fmla="*/ 15 h 765341"/>
              <a:gd name="connsiteX1" fmla="*/ 79386 w 516437"/>
              <a:gd name="connsiteY1" fmla="*/ 266715 h 765341"/>
              <a:gd name="connsiteX2" fmla="*/ 34936 w 516437"/>
              <a:gd name="connsiteY2" fmla="*/ 219090 h 765341"/>
              <a:gd name="connsiteX3" fmla="*/ 273061 w 516437"/>
              <a:gd name="connsiteY3" fmla="*/ 546115 h 765341"/>
              <a:gd name="connsiteX4" fmla="*/ 225436 w 516437"/>
              <a:gd name="connsiteY4" fmla="*/ 488965 h 765341"/>
              <a:gd name="connsiteX5" fmla="*/ 508011 w 516437"/>
              <a:gd name="connsiteY5" fmla="*/ 758840 h 765341"/>
              <a:gd name="connsiteX6" fmla="*/ 412761 w 516437"/>
              <a:gd name="connsiteY6" fmla="*/ 654065 h 765341"/>
              <a:gd name="connsiteX7" fmla="*/ 114311 w 516437"/>
              <a:gd name="connsiteY7" fmla="*/ 352440 h 765341"/>
              <a:gd name="connsiteX8" fmla="*/ 98436 w 516437"/>
              <a:gd name="connsiteY8" fmla="*/ 279415 h 765341"/>
              <a:gd name="connsiteX9" fmla="*/ 85736 w 516437"/>
              <a:gd name="connsiteY9" fmla="*/ 254015 h 765341"/>
              <a:gd name="connsiteX10" fmla="*/ 11 w 516437"/>
              <a:gd name="connsiteY10" fmla="*/ 15 h 76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437" h="765341">
                <a:moveTo>
                  <a:pt x="11" y="15"/>
                </a:moveTo>
                <a:cubicBezTo>
                  <a:pt x="-1047" y="2132"/>
                  <a:pt x="73565" y="230203"/>
                  <a:pt x="79386" y="266715"/>
                </a:cubicBezTo>
                <a:cubicBezTo>
                  <a:pt x="85207" y="303227"/>
                  <a:pt x="2657" y="172523"/>
                  <a:pt x="34936" y="219090"/>
                </a:cubicBezTo>
                <a:cubicBezTo>
                  <a:pt x="67215" y="265657"/>
                  <a:pt x="241311" y="501136"/>
                  <a:pt x="273061" y="546115"/>
                </a:cubicBezTo>
                <a:cubicBezTo>
                  <a:pt x="304811" y="591094"/>
                  <a:pt x="186278" y="453511"/>
                  <a:pt x="225436" y="488965"/>
                </a:cubicBezTo>
                <a:cubicBezTo>
                  <a:pt x="264594" y="524419"/>
                  <a:pt x="476790" y="731323"/>
                  <a:pt x="508011" y="758840"/>
                </a:cubicBezTo>
                <a:cubicBezTo>
                  <a:pt x="539232" y="786357"/>
                  <a:pt x="478378" y="721798"/>
                  <a:pt x="412761" y="654065"/>
                </a:cubicBezTo>
                <a:cubicBezTo>
                  <a:pt x="347144" y="586332"/>
                  <a:pt x="166698" y="414882"/>
                  <a:pt x="114311" y="352440"/>
                </a:cubicBezTo>
                <a:cubicBezTo>
                  <a:pt x="61924" y="289998"/>
                  <a:pt x="103199" y="295819"/>
                  <a:pt x="98436" y="279415"/>
                </a:cubicBezTo>
                <a:cubicBezTo>
                  <a:pt x="93673" y="263011"/>
                  <a:pt x="101611" y="294761"/>
                  <a:pt x="85736" y="254015"/>
                </a:cubicBezTo>
                <a:cubicBezTo>
                  <a:pt x="69861" y="213269"/>
                  <a:pt x="1069" y="-2102"/>
                  <a:pt x="11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2D1A7699-7C6E-9508-7DF1-5CC91ED2D7AF}"/>
              </a:ext>
            </a:extLst>
          </p:cNvPr>
          <p:cNvSpPr/>
          <p:nvPr/>
        </p:nvSpPr>
        <p:spPr>
          <a:xfrm>
            <a:off x="1805880" y="5905478"/>
            <a:ext cx="242145" cy="889277"/>
          </a:xfrm>
          <a:custGeom>
            <a:avLst/>
            <a:gdLst>
              <a:gd name="connsiteX0" fmla="*/ 241995 w 242145"/>
              <a:gd name="connsiteY0" fmla="*/ 22 h 889277"/>
              <a:gd name="connsiteX1" fmla="*/ 89595 w 242145"/>
              <a:gd name="connsiteY1" fmla="*/ 184172 h 889277"/>
              <a:gd name="connsiteX2" fmla="*/ 108645 w 242145"/>
              <a:gd name="connsiteY2" fmla="*/ 165122 h 889277"/>
              <a:gd name="connsiteX3" fmla="*/ 41970 w 242145"/>
              <a:gd name="connsiteY3" fmla="*/ 384197 h 889277"/>
              <a:gd name="connsiteX4" fmla="*/ 51495 w 242145"/>
              <a:gd name="connsiteY4" fmla="*/ 327047 h 889277"/>
              <a:gd name="connsiteX5" fmla="*/ 19745 w 242145"/>
              <a:gd name="connsiteY5" fmla="*/ 520722 h 889277"/>
              <a:gd name="connsiteX6" fmla="*/ 22920 w 242145"/>
              <a:gd name="connsiteY6" fmla="*/ 476272 h 889277"/>
              <a:gd name="connsiteX7" fmla="*/ 70545 w 242145"/>
              <a:gd name="connsiteY7" fmla="*/ 736622 h 889277"/>
              <a:gd name="connsiteX8" fmla="*/ 73720 w 242145"/>
              <a:gd name="connsiteY8" fmla="*/ 673122 h 889277"/>
              <a:gd name="connsiteX9" fmla="*/ 137220 w 242145"/>
              <a:gd name="connsiteY9" fmla="*/ 889022 h 889277"/>
              <a:gd name="connsiteX10" fmla="*/ 86420 w 242145"/>
              <a:gd name="connsiteY10" fmla="*/ 708047 h 889277"/>
              <a:gd name="connsiteX11" fmla="*/ 3870 w 242145"/>
              <a:gd name="connsiteY11" fmla="*/ 336572 h 889277"/>
              <a:gd name="connsiteX12" fmla="*/ 22920 w 242145"/>
              <a:gd name="connsiteY12" fmla="*/ 358797 h 889277"/>
              <a:gd name="connsiteX13" fmla="*/ 105470 w 242145"/>
              <a:gd name="connsiteY13" fmla="*/ 165122 h 889277"/>
              <a:gd name="connsiteX14" fmla="*/ 57845 w 242145"/>
              <a:gd name="connsiteY14" fmla="*/ 171472 h 889277"/>
              <a:gd name="connsiteX15" fmla="*/ 241995 w 242145"/>
              <a:gd name="connsiteY15" fmla="*/ 22 h 8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45" h="889277">
                <a:moveTo>
                  <a:pt x="241995" y="22"/>
                </a:moveTo>
                <a:cubicBezTo>
                  <a:pt x="247287" y="2139"/>
                  <a:pt x="111820" y="156655"/>
                  <a:pt x="89595" y="184172"/>
                </a:cubicBezTo>
                <a:cubicBezTo>
                  <a:pt x="67370" y="211689"/>
                  <a:pt x="116582" y="131785"/>
                  <a:pt x="108645" y="165122"/>
                </a:cubicBezTo>
                <a:cubicBezTo>
                  <a:pt x="100708" y="198459"/>
                  <a:pt x="51495" y="357210"/>
                  <a:pt x="41970" y="384197"/>
                </a:cubicBezTo>
                <a:cubicBezTo>
                  <a:pt x="32445" y="411184"/>
                  <a:pt x="55199" y="304293"/>
                  <a:pt x="51495" y="327047"/>
                </a:cubicBezTo>
                <a:cubicBezTo>
                  <a:pt x="47791" y="349801"/>
                  <a:pt x="24507" y="495851"/>
                  <a:pt x="19745" y="520722"/>
                </a:cubicBezTo>
                <a:cubicBezTo>
                  <a:pt x="14983" y="545593"/>
                  <a:pt x="14453" y="440289"/>
                  <a:pt x="22920" y="476272"/>
                </a:cubicBezTo>
                <a:cubicBezTo>
                  <a:pt x="31387" y="512255"/>
                  <a:pt x="62078" y="703814"/>
                  <a:pt x="70545" y="736622"/>
                </a:cubicBezTo>
                <a:cubicBezTo>
                  <a:pt x="79012" y="769430"/>
                  <a:pt x="62608" y="647722"/>
                  <a:pt x="73720" y="673122"/>
                </a:cubicBezTo>
                <a:cubicBezTo>
                  <a:pt x="84832" y="698522"/>
                  <a:pt x="135103" y="883201"/>
                  <a:pt x="137220" y="889022"/>
                </a:cubicBezTo>
                <a:cubicBezTo>
                  <a:pt x="139337" y="894843"/>
                  <a:pt x="108645" y="800122"/>
                  <a:pt x="86420" y="708047"/>
                </a:cubicBezTo>
                <a:cubicBezTo>
                  <a:pt x="64195" y="615972"/>
                  <a:pt x="14453" y="394780"/>
                  <a:pt x="3870" y="336572"/>
                </a:cubicBezTo>
                <a:cubicBezTo>
                  <a:pt x="-6713" y="278364"/>
                  <a:pt x="5987" y="387372"/>
                  <a:pt x="22920" y="358797"/>
                </a:cubicBezTo>
                <a:cubicBezTo>
                  <a:pt x="39853" y="330222"/>
                  <a:pt x="99649" y="196343"/>
                  <a:pt x="105470" y="165122"/>
                </a:cubicBezTo>
                <a:cubicBezTo>
                  <a:pt x="111291" y="133901"/>
                  <a:pt x="37208" y="195814"/>
                  <a:pt x="57845" y="171472"/>
                </a:cubicBezTo>
                <a:cubicBezTo>
                  <a:pt x="78482" y="147130"/>
                  <a:pt x="236703" y="-2095"/>
                  <a:pt x="241995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FCED26A4-ECBB-73B3-0EF0-D6F43697F359}"/>
              </a:ext>
            </a:extLst>
          </p:cNvPr>
          <p:cNvSpPr/>
          <p:nvPr/>
        </p:nvSpPr>
        <p:spPr>
          <a:xfrm>
            <a:off x="2603499" y="6283316"/>
            <a:ext cx="393923" cy="700416"/>
          </a:xfrm>
          <a:custGeom>
            <a:avLst/>
            <a:gdLst>
              <a:gd name="connsiteX0" fmla="*/ 361951 w 393923"/>
              <a:gd name="connsiteY0" fmla="*/ 9 h 700416"/>
              <a:gd name="connsiteX1" fmla="*/ 66676 w 393923"/>
              <a:gd name="connsiteY1" fmla="*/ 266709 h 700416"/>
              <a:gd name="connsiteX2" fmla="*/ 31751 w 393923"/>
              <a:gd name="connsiteY2" fmla="*/ 374659 h 700416"/>
              <a:gd name="connsiteX3" fmla="*/ 53976 w 393923"/>
              <a:gd name="connsiteY3" fmla="*/ 184159 h 700416"/>
              <a:gd name="connsiteX4" fmla="*/ 3176 w 393923"/>
              <a:gd name="connsiteY4" fmla="*/ 447684 h 700416"/>
              <a:gd name="connsiteX5" fmla="*/ 31751 w 393923"/>
              <a:gd name="connsiteY5" fmla="*/ 584209 h 700416"/>
              <a:gd name="connsiteX6" fmla="*/ 15876 w 393923"/>
              <a:gd name="connsiteY6" fmla="*/ 542934 h 700416"/>
              <a:gd name="connsiteX7" fmla="*/ 158751 w 393923"/>
              <a:gd name="connsiteY7" fmla="*/ 657234 h 700416"/>
              <a:gd name="connsiteX8" fmla="*/ 393701 w 393923"/>
              <a:gd name="connsiteY8" fmla="*/ 698509 h 700416"/>
              <a:gd name="connsiteX9" fmla="*/ 114301 w 393923"/>
              <a:gd name="connsiteY9" fmla="*/ 603259 h 700416"/>
              <a:gd name="connsiteX10" fmla="*/ 1 w 393923"/>
              <a:gd name="connsiteY10" fmla="*/ 555634 h 700416"/>
              <a:gd name="connsiteX11" fmla="*/ 111126 w 393923"/>
              <a:gd name="connsiteY11" fmla="*/ 222259 h 700416"/>
              <a:gd name="connsiteX12" fmla="*/ 12701 w 393923"/>
              <a:gd name="connsiteY12" fmla="*/ 276234 h 700416"/>
              <a:gd name="connsiteX13" fmla="*/ 361951 w 393923"/>
              <a:gd name="connsiteY13" fmla="*/ 9 h 7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923" h="700416">
                <a:moveTo>
                  <a:pt x="361951" y="9"/>
                </a:moveTo>
                <a:cubicBezTo>
                  <a:pt x="370947" y="-1578"/>
                  <a:pt x="121709" y="204267"/>
                  <a:pt x="66676" y="266709"/>
                </a:cubicBezTo>
                <a:cubicBezTo>
                  <a:pt x="11643" y="329151"/>
                  <a:pt x="33868" y="388417"/>
                  <a:pt x="31751" y="374659"/>
                </a:cubicBezTo>
                <a:cubicBezTo>
                  <a:pt x="29634" y="360901"/>
                  <a:pt x="58738" y="171988"/>
                  <a:pt x="53976" y="184159"/>
                </a:cubicBezTo>
                <a:cubicBezTo>
                  <a:pt x="49214" y="196330"/>
                  <a:pt x="6880" y="381009"/>
                  <a:pt x="3176" y="447684"/>
                </a:cubicBezTo>
                <a:cubicBezTo>
                  <a:pt x="-528" y="514359"/>
                  <a:pt x="29634" y="568334"/>
                  <a:pt x="31751" y="584209"/>
                </a:cubicBezTo>
                <a:cubicBezTo>
                  <a:pt x="33868" y="600084"/>
                  <a:pt x="-5291" y="530763"/>
                  <a:pt x="15876" y="542934"/>
                </a:cubicBezTo>
                <a:cubicBezTo>
                  <a:pt x="37043" y="555105"/>
                  <a:pt x="95780" y="631305"/>
                  <a:pt x="158751" y="657234"/>
                </a:cubicBezTo>
                <a:cubicBezTo>
                  <a:pt x="221722" y="683163"/>
                  <a:pt x="401109" y="707505"/>
                  <a:pt x="393701" y="698509"/>
                </a:cubicBezTo>
                <a:cubicBezTo>
                  <a:pt x="386293" y="689513"/>
                  <a:pt x="179918" y="627071"/>
                  <a:pt x="114301" y="603259"/>
                </a:cubicBezTo>
                <a:cubicBezTo>
                  <a:pt x="48684" y="579447"/>
                  <a:pt x="530" y="619134"/>
                  <a:pt x="1" y="555634"/>
                </a:cubicBezTo>
                <a:cubicBezTo>
                  <a:pt x="-528" y="492134"/>
                  <a:pt x="109009" y="268826"/>
                  <a:pt x="111126" y="222259"/>
                </a:cubicBezTo>
                <a:cubicBezTo>
                  <a:pt x="113243" y="175692"/>
                  <a:pt x="-25399" y="307984"/>
                  <a:pt x="12701" y="276234"/>
                </a:cubicBezTo>
                <a:cubicBezTo>
                  <a:pt x="50801" y="244484"/>
                  <a:pt x="352955" y="1596"/>
                  <a:pt x="361951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C7257F4B-0617-EA0A-B667-4942FE58A85C}"/>
              </a:ext>
            </a:extLst>
          </p:cNvPr>
          <p:cNvSpPr/>
          <p:nvPr/>
        </p:nvSpPr>
        <p:spPr>
          <a:xfrm>
            <a:off x="2184394" y="6638885"/>
            <a:ext cx="197120" cy="410372"/>
          </a:xfrm>
          <a:custGeom>
            <a:avLst/>
            <a:gdLst>
              <a:gd name="connsiteX0" fmla="*/ 6 w 197120"/>
              <a:gd name="connsiteY0" fmla="*/ 40 h 410372"/>
              <a:gd name="connsiteX1" fmla="*/ 165106 w 197120"/>
              <a:gd name="connsiteY1" fmla="*/ 193715 h 410372"/>
              <a:gd name="connsiteX2" fmla="*/ 190506 w 197120"/>
              <a:gd name="connsiteY2" fmla="*/ 409615 h 410372"/>
              <a:gd name="connsiteX3" fmla="*/ 196856 w 197120"/>
              <a:gd name="connsiteY3" fmla="*/ 263565 h 410372"/>
              <a:gd name="connsiteX4" fmla="*/ 184156 w 197120"/>
              <a:gd name="connsiteY4" fmla="*/ 219115 h 410372"/>
              <a:gd name="connsiteX5" fmla="*/ 158756 w 197120"/>
              <a:gd name="connsiteY5" fmla="*/ 209590 h 410372"/>
              <a:gd name="connsiteX6" fmla="*/ 6 w 197120"/>
              <a:gd name="connsiteY6" fmla="*/ 40 h 4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20" h="410372">
                <a:moveTo>
                  <a:pt x="6" y="40"/>
                </a:moveTo>
                <a:cubicBezTo>
                  <a:pt x="1064" y="-2606"/>
                  <a:pt x="133356" y="125453"/>
                  <a:pt x="165106" y="193715"/>
                </a:cubicBezTo>
                <a:cubicBezTo>
                  <a:pt x="196856" y="261978"/>
                  <a:pt x="185214" y="397973"/>
                  <a:pt x="190506" y="409615"/>
                </a:cubicBezTo>
                <a:cubicBezTo>
                  <a:pt x="195798" y="421257"/>
                  <a:pt x="197914" y="295315"/>
                  <a:pt x="196856" y="263565"/>
                </a:cubicBezTo>
                <a:cubicBezTo>
                  <a:pt x="195798" y="231815"/>
                  <a:pt x="190506" y="228111"/>
                  <a:pt x="184156" y="219115"/>
                </a:cubicBezTo>
                <a:cubicBezTo>
                  <a:pt x="177806" y="210119"/>
                  <a:pt x="184685" y="248748"/>
                  <a:pt x="158756" y="209590"/>
                </a:cubicBezTo>
                <a:cubicBezTo>
                  <a:pt x="132827" y="170432"/>
                  <a:pt x="-1052" y="2686"/>
                  <a:pt x="6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79BFD54-D281-3181-0520-043FAF3F603D}"/>
              </a:ext>
            </a:extLst>
          </p:cNvPr>
          <p:cNvSpPr/>
          <p:nvPr/>
        </p:nvSpPr>
        <p:spPr>
          <a:xfrm>
            <a:off x="2252203" y="6833983"/>
            <a:ext cx="218396" cy="723460"/>
          </a:xfrm>
          <a:custGeom>
            <a:avLst/>
            <a:gdLst>
              <a:gd name="connsiteX0" fmla="*/ 217947 w 218396"/>
              <a:gd name="connsiteY0" fmla="*/ 1792 h 723460"/>
              <a:gd name="connsiteX1" fmla="*/ 40147 w 218396"/>
              <a:gd name="connsiteY1" fmla="*/ 414542 h 723460"/>
              <a:gd name="connsiteX2" fmla="*/ 65547 w 218396"/>
              <a:gd name="connsiteY2" fmla="*/ 335167 h 723460"/>
              <a:gd name="connsiteX3" fmla="*/ 8397 w 218396"/>
              <a:gd name="connsiteY3" fmla="*/ 519317 h 723460"/>
              <a:gd name="connsiteX4" fmla="*/ 5222 w 218396"/>
              <a:gd name="connsiteY4" fmla="*/ 662192 h 723460"/>
              <a:gd name="connsiteX5" fmla="*/ 2047 w 218396"/>
              <a:gd name="connsiteY5" fmla="*/ 605042 h 723460"/>
              <a:gd name="connsiteX6" fmla="*/ 17922 w 218396"/>
              <a:gd name="connsiteY6" fmla="*/ 722517 h 723460"/>
              <a:gd name="connsiteX7" fmla="*/ 21097 w 218396"/>
              <a:gd name="connsiteY7" fmla="*/ 662192 h 723460"/>
              <a:gd name="connsiteX8" fmla="*/ 52847 w 218396"/>
              <a:gd name="connsiteY8" fmla="*/ 697117 h 723460"/>
              <a:gd name="connsiteX9" fmla="*/ 179847 w 218396"/>
              <a:gd name="connsiteY9" fmla="*/ 585992 h 723460"/>
              <a:gd name="connsiteX10" fmla="*/ 46497 w 218396"/>
              <a:gd name="connsiteY10" fmla="*/ 687592 h 723460"/>
              <a:gd name="connsiteX11" fmla="*/ 17922 w 218396"/>
              <a:gd name="connsiteY11" fmla="*/ 662192 h 723460"/>
              <a:gd name="connsiteX12" fmla="*/ 59197 w 218396"/>
              <a:gd name="connsiteY12" fmla="*/ 522492 h 723460"/>
              <a:gd name="connsiteX13" fmla="*/ 2047 w 218396"/>
              <a:gd name="connsiteY13" fmla="*/ 614567 h 723460"/>
              <a:gd name="connsiteX14" fmla="*/ 21097 w 218396"/>
              <a:gd name="connsiteY14" fmla="*/ 516142 h 723460"/>
              <a:gd name="connsiteX15" fmla="*/ 100472 w 218396"/>
              <a:gd name="connsiteY15" fmla="*/ 214517 h 723460"/>
              <a:gd name="connsiteX16" fmla="*/ 90947 w 218396"/>
              <a:gd name="connsiteY16" fmla="*/ 262142 h 723460"/>
              <a:gd name="connsiteX17" fmla="*/ 217947 w 218396"/>
              <a:gd name="connsiteY17" fmla="*/ 1792 h 7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396" h="723460">
                <a:moveTo>
                  <a:pt x="217947" y="1792"/>
                </a:moveTo>
                <a:cubicBezTo>
                  <a:pt x="209480" y="27192"/>
                  <a:pt x="65547" y="358980"/>
                  <a:pt x="40147" y="414542"/>
                </a:cubicBezTo>
                <a:cubicBezTo>
                  <a:pt x="14747" y="470105"/>
                  <a:pt x="70839" y="317705"/>
                  <a:pt x="65547" y="335167"/>
                </a:cubicBezTo>
                <a:cubicBezTo>
                  <a:pt x="60255" y="352629"/>
                  <a:pt x="18451" y="464813"/>
                  <a:pt x="8397" y="519317"/>
                </a:cubicBezTo>
                <a:cubicBezTo>
                  <a:pt x="-1657" y="573821"/>
                  <a:pt x="6280" y="647905"/>
                  <a:pt x="5222" y="662192"/>
                </a:cubicBezTo>
                <a:cubicBezTo>
                  <a:pt x="4164" y="676479"/>
                  <a:pt x="-70" y="594988"/>
                  <a:pt x="2047" y="605042"/>
                </a:cubicBezTo>
                <a:cubicBezTo>
                  <a:pt x="4164" y="615096"/>
                  <a:pt x="14747" y="712992"/>
                  <a:pt x="17922" y="722517"/>
                </a:cubicBezTo>
                <a:cubicBezTo>
                  <a:pt x="21097" y="732042"/>
                  <a:pt x="15276" y="666425"/>
                  <a:pt x="21097" y="662192"/>
                </a:cubicBezTo>
                <a:cubicBezTo>
                  <a:pt x="26918" y="657959"/>
                  <a:pt x="26389" y="709817"/>
                  <a:pt x="52847" y="697117"/>
                </a:cubicBezTo>
                <a:cubicBezTo>
                  <a:pt x="79305" y="684417"/>
                  <a:pt x="180905" y="587580"/>
                  <a:pt x="179847" y="585992"/>
                </a:cubicBezTo>
                <a:cubicBezTo>
                  <a:pt x="178789" y="584404"/>
                  <a:pt x="73484" y="674892"/>
                  <a:pt x="46497" y="687592"/>
                </a:cubicBezTo>
                <a:cubicBezTo>
                  <a:pt x="19510" y="700292"/>
                  <a:pt x="15805" y="689709"/>
                  <a:pt x="17922" y="662192"/>
                </a:cubicBezTo>
                <a:cubicBezTo>
                  <a:pt x="20039" y="634675"/>
                  <a:pt x="61843" y="530429"/>
                  <a:pt x="59197" y="522492"/>
                </a:cubicBezTo>
                <a:cubicBezTo>
                  <a:pt x="56551" y="514555"/>
                  <a:pt x="8397" y="615625"/>
                  <a:pt x="2047" y="614567"/>
                </a:cubicBezTo>
                <a:cubicBezTo>
                  <a:pt x="-4303" y="613509"/>
                  <a:pt x="4693" y="582817"/>
                  <a:pt x="21097" y="516142"/>
                </a:cubicBezTo>
                <a:cubicBezTo>
                  <a:pt x="37501" y="449467"/>
                  <a:pt x="88830" y="256850"/>
                  <a:pt x="100472" y="214517"/>
                </a:cubicBezTo>
                <a:cubicBezTo>
                  <a:pt x="112114" y="172184"/>
                  <a:pt x="69251" y="295480"/>
                  <a:pt x="90947" y="262142"/>
                </a:cubicBezTo>
                <a:cubicBezTo>
                  <a:pt x="112643" y="228805"/>
                  <a:pt x="226414" y="-23608"/>
                  <a:pt x="217947" y="17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AD5E312-CAB5-9A55-BD9A-75FC23703346}"/>
              </a:ext>
            </a:extLst>
          </p:cNvPr>
          <p:cNvSpPr/>
          <p:nvPr/>
        </p:nvSpPr>
        <p:spPr>
          <a:xfrm>
            <a:off x="2295293" y="6861175"/>
            <a:ext cx="184428" cy="460538"/>
          </a:xfrm>
          <a:custGeom>
            <a:avLst/>
            <a:gdLst>
              <a:gd name="connsiteX0" fmla="*/ 184382 w 184428"/>
              <a:gd name="connsiteY0" fmla="*/ 0 h 460538"/>
              <a:gd name="connsiteX1" fmla="*/ 47857 w 184428"/>
              <a:gd name="connsiteY1" fmla="*/ 323850 h 460538"/>
              <a:gd name="connsiteX2" fmla="*/ 73257 w 184428"/>
              <a:gd name="connsiteY2" fmla="*/ 263525 h 460538"/>
              <a:gd name="connsiteX3" fmla="*/ 232 w 184428"/>
              <a:gd name="connsiteY3" fmla="*/ 460375 h 460538"/>
              <a:gd name="connsiteX4" fmla="*/ 101832 w 184428"/>
              <a:gd name="connsiteY4" fmla="*/ 225425 h 460538"/>
              <a:gd name="connsiteX5" fmla="*/ 63732 w 184428"/>
              <a:gd name="connsiteY5" fmla="*/ 323850 h 460538"/>
              <a:gd name="connsiteX6" fmla="*/ 184382 w 184428"/>
              <a:gd name="connsiteY6" fmla="*/ 0 h 46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28" h="460538">
                <a:moveTo>
                  <a:pt x="184382" y="0"/>
                </a:moveTo>
                <a:cubicBezTo>
                  <a:pt x="181736" y="0"/>
                  <a:pt x="47857" y="323850"/>
                  <a:pt x="47857" y="323850"/>
                </a:cubicBezTo>
                <a:cubicBezTo>
                  <a:pt x="29336" y="367771"/>
                  <a:pt x="81194" y="240771"/>
                  <a:pt x="73257" y="263525"/>
                </a:cubicBezTo>
                <a:cubicBezTo>
                  <a:pt x="65319" y="286279"/>
                  <a:pt x="-4530" y="466725"/>
                  <a:pt x="232" y="460375"/>
                </a:cubicBezTo>
                <a:cubicBezTo>
                  <a:pt x="4994" y="454025"/>
                  <a:pt x="91249" y="248179"/>
                  <a:pt x="101832" y="225425"/>
                </a:cubicBezTo>
                <a:cubicBezTo>
                  <a:pt x="112415" y="202671"/>
                  <a:pt x="52619" y="357717"/>
                  <a:pt x="63732" y="323850"/>
                </a:cubicBezTo>
                <a:cubicBezTo>
                  <a:pt x="74844" y="289983"/>
                  <a:pt x="187028" y="0"/>
                  <a:pt x="1843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1D1DEC37-D91C-6831-EF93-54B411BEB5B3}"/>
              </a:ext>
            </a:extLst>
          </p:cNvPr>
          <p:cNvSpPr/>
          <p:nvPr/>
        </p:nvSpPr>
        <p:spPr>
          <a:xfrm>
            <a:off x="2494676" y="6857292"/>
            <a:ext cx="356479" cy="1142906"/>
          </a:xfrm>
          <a:custGeom>
            <a:avLst/>
            <a:gdLst>
              <a:gd name="connsiteX0" fmla="*/ 874 w 356479"/>
              <a:gd name="connsiteY0" fmla="*/ 3883 h 1142906"/>
              <a:gd name="connsiteX1" fmla="*/ 67549 w 356479"/>
              <a:gd name="connsiteY1" fmla="*/ 480133 h 1142906"/>
              <a:gd name="connsiteX2" fmla="*/ 51674 w 356479"/>
              <a:gd name="connsiteY2" fmla="*/ 426158 h 1142906"/>
              <a:gd name="connsiteX3" fmla="*/ 134224 w 356479"/>
              <a:gd name="connsiteY3" fmla="*/ 788108 h 1142906"/>
              <a:gd name="connsiteX4" fmla="*/ 124699 w 356479"/>
              <a:gd name="connsiteY4" fmla="*/ 711908 h 1142906"/>
              <a:gd name="connsiteX5" fmla="*/ 353299 w 356479"/>
              <a:gd name="connsiteY5" fmla="*/ 1137358 h 1142906"/>
              <a:gd name="connsiteX6" fmla="*/ 264399 w 356479"/>
              <a:gd name="connsiteY6" fmla="*/ 965908 h 1142906"/>
              <a:gd name="connsiteX7" fmla="*/ 58024 w 356479"/>
              <a:gd name="connsiteY7" fmla="*/ 565858 h 1142906"/>
              <a:gd name="connsiteX8" fmla="*/ 99299 w 356479"/>
              <a:gd name="connsiteY8" fmla="*/ 632533 h 1142906"/>
              <a:gd name="connsiteX9" fmla="*/ 26274 w 356479"/>
              <a:gd name="connsiteY9" fmla="*/ 226133 h 1142906"/>
              <a:gd name="connsiteX10" fmla="*/ 29449 w 356479"/>
              <a:gd name="connsiteY10" fmla="*/ 251533 h 1142906"/>
              <a:gd name="connsiteX11" fmla="*/ 874 w 356479"/>
              <a:gd name="connsiteY11" fmla="*/ 3883 h 114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479" h="1142906">
                <a:moveTo>
                  <a:pt x="874" y="3883"/>
                </a:moveTo>
                <a:cubicBezTo>
                  <a:pt x="7224" y="41983"/>
                  <a:pt x="59082" y="409754"/>
                  <a:pt x="67549" y="480133"/>
                </a:cubicBezTo>
                <a:cubicBezTo>
                  <a:pt x="76016" y="550512"/>
                  <a:pt x="40562" y="374829"/>
                  <a:pt x="51674" y="426158"/>
                </a:cubicBezTo>
                <a:cubicBezTo>
                  <a:pt x="62786" y="477487"/>
                  <a:pt x="122053" y="740483"/>
                  <a:pt x="134224" y="788108"/>
                </a:cubicBezTo>
                <a:cubicBezTo>
                  <a:pt x="146395" y="835733"/>
                  <a:pt x="88187" y="653700"/>
                  <a:pt x="124699" y="711908"/>
                </a:cubicBezTo>
                <a:cubicBezTo>
                  <a:pt x="161211" y="770116"/>
                  <a:pt x="330016" y="1095025"/>
                  <a:pt x="353299" y="1137358"/>
                </a:cubicBezTo>
                <a:cubicBezTo>
                  <a:pt x="376582" y="1179691"/>
                  <a:pt x="264399" y="965908"/>
                  <a:pt x="264399" y="965908"/>
                </a:cubicBezTo>
                <a:cubicBezTo>
                  <a:pt x="215187" y="870658"/>
                  <a:pt x="85541" y="621421"/>
                  <a:pt x="58024" y="565858"/>
                </a:cubicBezTo>
                <a:cubicBezTo>
                  <a:pt x="30507" y="510295"/>
                  <a:pt x="104591" y="689154"/>
                  <a:pt x="99299" y="632533"/>
                </a:cubicBezTo>
                <a:cubicBezTo>
                  <a:pt x="94007" y="575912"/>
                  <a:pt x="37916" y="289633"/>
                  <a:pt x="26274" y="226133"/>
                </a:cubicBezTo>
                <a:cubicBezTo>
                  <a:pt x="14632" y="162633"/>
                  <a:pt x="34211" y="283283"/>
                  <a:pt x="29449" y="251533"/>
                </a:cubicBezTo>
                <a:cubicBezTo>
                  <a:pt x="24687" y="219783"/>
                  <a:pt x="-5476" y="-34217"/>
                  <a:pt x="874" y="38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36B7F202-9896-AB6A-55E5-C401E59F6CDD}"/>
              </a:ext>
            </a:extLst>
          </p:cNvPr>
          <p:cNvSpPr/>
          <p:nvPr/>
        </p:nvSpPr>
        <p:spPr>
          <a:xfrm>
            <a:off x="2314514" y="7330657"/>
            <a:ext cx="251670" cy="152952"/>
          </a:xfrm>
          <a:custGeom>
            <a:avLst/>
            <a:gdLst>
              <a:gd name="connsiteX0" fmla="*/ 61 w 251670"/>
              <a:gd name="connsiteY0" fmla="*/ 152818 h 152952"/>
              <a:gd name="connsiteX1" fmla="*/ 44511 w 251670"/>
              <a:gd name="connsiteY1" fmla="*/ 98843 h 152952"/>
              <a:gd name="connsiteX2" fmla="*/ 139761 w 251670"/>
              <a:gd name="connsiteY2" fmla="*/ 32168 h 152952"/>
              <a:gd name="connsiteX3" fmla="*/ 69911 w 251670"/>
              <a:gd name="connsiteY3" fmla="*/ 28993 h 152952"/>
              <a:gd name="connsiteX4" fmla="*/ 250886 w 251670"/>
              <a:gd name="connsiteY4" fmla="*/ 418 h 152952"/>
              <a:gd name="connsiteX5" fmla="*/ 139761 w 251670"/>
              <a:gd name="connsiteY5" fmla="*/ 13118 h 152952"/>
              <a:gd name="connsiteX6" fmla="*/ 244536 w 251670"/>
              <a:gd name="connsiteY6" fmla="*/ 28993 h 152952"/>
              <a:gd name="connsiteX7" fmla="*/ 123886 w 251670"/>
              <a:gd name="connsiteY7" fmla="*/ 51218 h 152952"/>
              <a:gd name="connsiteX8" fmla="*/ 38161 w 251670"/>
              <a:gd name="connsiteY8" fmla="*/ 111543 h 152952"/>
              <a:gd name="connsiteX9" fmla="*/ 61 w 251670"/>
              <a:gd name="connsiteY9" fmla="*/ 152818 h 1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670" h="152952">
                <a:moveTo>
                  <a:pt x="61" y="152818"/>
                </a:moveTo>
                <a:cubicBezTo>
                  <a:pt x="1119" y="150701"/>
                  <a:pt x="21228" y="118951"/>
                  <a:pt x="44511" y="98843"/>
                </a:cubicBezTo>
                <a:cubicBezTo>
                  <a:pt x="67794" y="78735"/>
                  <a:pt x="135528" y="43810"/>
                  <a:pt x="139761" y="32168"/>
                </a:cubicBezTo>
                <a:cubicBezTo>
                  <a:pt x="143994" y="20526"/>
                  <a:pt x="51390" y="34285"/>
                  <a:pt x="69911" y="28993"/>
                </a:cubicBezTo>
                <a:cubicBezTo>
                  <a:pt x="88432" y="23701"/>
                  <a:pt x="239244" y="3064"/>
                  <a:pt x="250886" y="418"/>
                </a:cubicBezTo>
                <a:cubicBezTo>
                  <a:pt x="262528" y="-2228"/>
                  <a:pt x="140819" y="8356"/>
                  <a:pt x="139761" y="13118"/>
                </a:cubicBezTo>
                <a:cubicBezTo>
                  <a:pt x="138703" y="17880"/>
                  <a:pt x="247182" y="22643"/>
                  <a:pt x="244536" y="28993"/>
                </a:cubicBezTo>
                <a:cubicBezTo>
                  <a:pt x="241890" y="35343"/>
                  <a:pt x="158282" y="37460"/>
                  <a:pt x="123886" y="51218"/>
                </a:cubicBezTo>
                <a:cubicBezTo>
                  <a:pt x="89490" y="64976"/>
                  <a:pt x="64619" y="91435"/>
                  <a:pt x="38161" y="111543"/>
                </a:cubicBezTo>
                <a:cubicBezTo>
                  <a:pt x="11703" y="131651"/>
                  <a:pt x="-997" y="154935"/>
                  <a:pt x="61" y="1528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7F3EE958-D4BE-198B-1ABF-870DA5E12A1F}"/>
              </a:ext>
            </a:extLst>
          </p:cNvPr>
          <p:cNvSpPr/>
          <p:nvPr/>
        </p:nvSpPr>
        <p:spPr>
          <a:xfrm>
            <a:off x="2841620" y="7918251"/>
            <a:ext cx="870616" cy="424270"/>
          </a:xfrm>
          <a:custGeom>
            <a:avLst/>
            <a:gdLst>
              <a:gd name="connsiteX0" fmla="*/ 5 w 870616"/>
              <a:gd name="connsiteY0" fmla="*/ 199 h 424270"/>
              <a:gd name="connsiteX1" fmla="*/ 180980 w 870616"/>
              <a:gd name="connsiteY1" fmla="*/ 225624 h 424270"/>
              <a:gd name="connsiteX2" fmla="*/ 133355 w 870616"/>
              <a:gd name="connsiteY2" fmla="*/ 181174 h 424270"/>
              <a:gd name="connsiteX3" fmla="*/ 368305 w 870616"/>
              <a:gd name="connsiteY3" fmla="*/ 327224 h 424270"/>
              <a:gd name="connsiteX4" fmla="*/ 330205 w 870616"/>
              <a:gd name="connsiteY4" fmla="*/ 301824 h 424270"/>
              <a:gd name="connsiteX5" fmla="*/ 504830 w 870616"/>
              <a:gd name="connsiteY5" fmla="*/ 374849 h 424270"/>
              <a:gd name="connsiteX6" fmla="*/ 866780 w 870616"/>
              <a:gd name="connsiteY6" fmla="*/ 346274 h 424270"/>
              <a:gd name="connsiteX7" fmla="*/ 682630 w 870616"/>
              <a:gd name="connsiteY7" fmla="*/ 368499 h 424270"/>
              <a:gd name="connsiteX8" fmla="*/ 482605 w 870616"/>
              <a:gd name="connsiteY8" fmla="*/ 419299 h 424270"/>
              <a:gd name="connsiteX9" fmla="*/ 565155 w 870616"/>
              <a:gd name="connsiteY9" fmla="*/ 409774 h 424270"/>
              <a:gd name="connsiteX10" fmla="*/ 403230 w 870616"/>
              <a:gd name="connsiteY10" fmla="*/ 308174 h 424270"/>
              <a:gd name="connsiteX11" fmla="*/ 187330 w 870616"/>
              <a:gd name="connsiteY11" fmla="*/ 187524 h 424270"/>
              <a:gd name="connsiteX12" fmla="*/ 5 w 870616"/>
              <a:gd name="connsiteY12" fmla="*/ 199 h 42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0616" h="424270">
                <a:moveTo>
                  <a:pt x="5" y="199"/>
                </a:moveTo>
                <a:cubicBezTo>
                  <a:pt x="-1053" y="6549"/>
                  <a:pt x="158755" y="195462"/>
                  <a:pt x="180980" y="225624"/>
                </a:cubicBezTo>
                <a:cubicBezTo>
                  <a:pt x="203205" y="255786"/>
                  <a:pt x="102134" y="164241"/>
                  <a:pt x="133355" y="181174"/>
                </a:cubicBezTo>
                <a:cubicBezTo>
                  <a:pt x="164576" y="198107"/>
                  <a:pt x="335497" y="307116"/>
                  <a:pt x="368305" y="327224"/>
                </a:cubicBezTo>
                <a:cubicBezTo>
                  <a:pt x="401113" y="347332"/>
                  <a:pt x="307451" y="293887"/>
                  <a:pt x="330205" y="301824"/>
                </a:cubicBezTo>
                <a:cubicBezTo>
                  <a:pt x="352959" y="309762"/>
                  <a:pt x="415401" y="367441"/>
                  <a:pt x="504830" y="374849"/>
                </a:cubicBezTo>
                <a:lnTo>
                  <a:pt x="866780" y="346274"/>
                </a:lnTo>
                <a:cubicBezTo>
                  <a:pt x="896413" y="345216"/>
                  <a:pt x="746659" y="356328"/>
                  <a:pt x="682630" y="368499"/>
                </a:cubicBezTo>
                <a:cubicBezTo>
                  <a:pt x="618601" y="380670"/>
                  <a:pt x="502184" y="412420"/>
                  <a:pt x="482605" y="419299"/>
                </a:cubicBezTo>
                <a:cubicBezTo>
                  <a:pt x="463026" y="426178"/>
                  <a:pt x="578384" y="428295"/>
                  <a:pt x="565155" y="409774"/>
                </a:cubicBezTo>
                <a:cubicBezTo>
                  <a:pt x="551926" y="391253"/>
                  <a:pt x="466201" y="345216"/>
                  <a:pt x="403230" y="308174"/>
                </a:cubicBezTo>
                <a:cubicBezTo>
                  <a:pt x="340259" y="271132"/>
                  <a:pt x="254005" y="234091"/>
                  <a:pt x="187330" y="187524"/>
                </a:cubicBezTo>
                <a:cubicBezTo>
                  <a:pt x="120655" y="140957"/>
                  <a:pt x="1063" y="-6151"/>
                  <a:pt x="5" y="1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FF94506E-4A44-CC97-3C14-06617F1DCCD5}"/>
              </a:ext>
            </a:extLst>
          </p:cNvPr>
          <p:cNvSpPr/>
          <p:nvPr/>
        </p:nvSpPr>
        <p:spPr>
          <a:xfrm>
            <a:off x="2529244" y="6835106"/>
            <a:ext cx="285100" cy="1014160"/>
          </a:xfrm>
          <a:custGeom>
            <a:avLst/>
            <a:gdLst>
              <a:gd name="connsiteX0" fmla="*/ 58381 w 285100"/>
              <a:gd name="connsiteY0" fmla="*/ 7019 h 1014160"/>
              <a:gd name="connsiteX1" fmla="*/ 36156 w 285100"/>
              <a:gd name="connsiteY1" fmla="*/ 330869 h 1014160"/>
              <a:gd name="connsiteX2" fmla="*/ 121881 w 285100"/>
              <a:gd name="connsiteY2" fmla="*/ 594394 h 1014160"/>
              <a:gd name="connsiteX3" fmla="*/ 280631 w 285100"/>
              <a:gd name="connsiteY3" fmla="*/ 1007144 h 1014160"/>
              <a:gd name="connsiteX4" fmla="*/ 220306 w 285100"/>
              <a:gd name="connsiteY4" fmla="*/ 819819 h 1014160"/>
              <a:gd name="connsiteX5" fmla="*/ 4406 w 285100"/>
              <a:gd name="connsiteY5" fmla="*/ 381669 h 1014160"/>
              <a:gd name="connsiteX6" fmla="*/ 71081 w 285100"/>
              <a:gd name="connsiteY6" fmla="*/ 454694 h 1014160"/>
              <a:gd name="connsiteX7" fmla="*/ 23456 w 285100"/>
              <a:gd name="connsiteY7" fmla="*/ 137194 h 1014160"/>
              <a:gd name="connsiteX8" fmla="*/ 58381 w 285100"/>
              <a:gd name="connsiteY8" fmla="*/ 7019 h 10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00" h="1014160">
                <a:moveTo>
                  <a:pt x="58381" y="7019"/>
                </a:moveTo>
                <a:cubicBezTo>
                  <a:pt x="60498" y="39298"/>
                  <a:pt x="25573" y="232973"/>
                  <a:pt x="36156" y="330869"/>
                </a:cubicBezTo>
                <a:cubicBezTo>
                  <a:pt x="46739" y="428765"/>
                  <a:pt x="81135" y="481682"/>
                  <a:pt x="121881" y="594394"/>
                </a:cubicBezTo>
                <a:cubicBezTo>
                  <a:pt x="162627" y="707106"/>
                  <a:pt x="264227" y="969573"/>
                  <a:pt x="280631" y="1007144"/>
                </a:cubicBezTo>
                <a:cubicBezTo>
                  <a:pt x="297035" y="1044715"/>
                  <a:pt x="266343" y="924065"/>
                  <a:pt x="220306" y="819819"/>
                </a:cubicBezTo>
                <a:cubicBezTo>
                  <a:pt x="174269" y="715573"/>
                  <a:pt x="29277" y="442523"/>
                  <a:pt x="4406" y="381669"/>
                </a:cubicBezTo>
                <a:cubicBezTo>
                  <a:pt x="-20465" y="320815"/>
                  <a:pt x="67906" y="495440"/>
                  <a:pt x="71081" y="454694"/>
                </a:cubicBezTo>
                <a:cubicBezTo>
                  <a:pt x="74256" y="413948"/>
                  <a:pt x="25573" y="214452"/>
                  <a:pt x="23456" y="137194"/>
                </a:cubicBezTo>
                <a:cubicBezTo>
                  <a:pt x="21339" y="59936"/>
                  <a:pt x="56264" y="-25260"/>
                  <a:pt x="58381" y="70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34F758C-0B71-DCC7-2479-E07764DCE335}"/>
              </a:ext>
            </a:extLst>
          </p:cNvPr>
          <p:cNvSpPr/>
          <p:nvPr/>
        </p:nvSpPr>
        <p:spPr>
          <a:xfrm>
            <a:off x="2957432" y="6856876"/>
            <a:ext cx="252557" cy="972534"/>
          </a:xfrm>
          <a:custGeom>
            <a:avLst/>
            <a:gdLst>
              <a:gd name="connsiteX0" fmla="*/ 252493 w 252557"/>
              <a:gd name="connsiteY0" fmla="*/ 1124 h 972534"/>
              <a:gd name="connsiteX1" fmla="*/ 49293 w 252557"/>
              <a:gd name="connsiteY1" fmla="*/ 258299 h 972534"/>
              <a:gd name="connsiteX2" fmla="*/ 74693 w 252557"/>
              <a:gd name="connsiteY2" fmla="*/ 188449 h 972534"/>
              <a:gd name="connsiteX3" fmla="*/ 36593 w 252557"/>
              <a:gd name="connsiteY3" fmla="*/ 493249 h 972534"/>
              <a:gd name="connsiteX4" fmla="*/ 42943 w 252557"/>
              <a:gd name="connsiteY4" fmla="*/ 442449 h 972534"/>
              <a:gd name="connsiteX5" fmla="*/ 49293 w 252557"/>
              <a:gd name="connsiteY5" fmla="*/ 591674 h 972534"/>
              <a:gd name="connsiteX6" fmla="*/ 166768 w 252557"/>
              <a:gd name="connsiteY6" fmla="*/ 963149 h 972534"/>
              <a:gd name="connsiteX7" fmla="*/ 115968 w 252557"/>
              <a:gd name="connsiteY7" fmla="*/ 823449 h 972534"/>
              <a:gd name="connsiteX8" fmla="*/ 1668 w 252557"/>
              <a:gd name="connsiteY8" fmla="*/ 417049 h 972534"/>
              <a:gd name="connsiteX9" fmla="*/ 49293 w 252557"/>
              <a:gd name="connsiteY9" fmla="*/ 432924 h 972534"/>
              <a:gd name="connsiteX10" fmla="*/ 68343 w 252557"/>
              <a:gd name="connsiteY10" fmla="*/ 147174 h 972534"/>
              <a:gd name="connsiteX11" fmla="*/ 71518 w 252557"/>
              <a:gd name="connsiteY11" fmla="*/ 163049 h 972534"/>
              <a:gd name="connsiteX12" fmla="*/ 252493 w 252557"/>
              <a:gd name="connsiteY12" fmla="*/ 1124 h 9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557" h="972534">
                <a:moveTo>
                  <a:pt x="252493" y="1124"/>
                </a:moveTo>
                <a:cubicBezTo>
                  <a:pt x="248789" y="16999"/>
                  <a:pt x="78926" y="227078"/>
                  <a:pt x="49293" y="258299"/>
                </a:cubicBezTo>
                <a:cubicBezTo>
                  <a:pt x="19660" y="289520"/>
                  <a:pt x="76810" y="149291"/>
                  <a:pt x="74693" y="188449"/>
                </a:cubicBezTo>
                <a:cubicBezTo>
                  <a:pt x="72576" y="227607"/>
                  <a:pt x="36593" y="493249"/>
                  <a:pt x="36593" y="493249"/>
                </a:cubicBezTo>
                <a:cubicBezTo>
                  <a:pt x="31301" y="535582"/>
                  <a:pt x="40826" y="426045"/>
                  <a:pt x="42943" y="442449"/>
                </a:cubicBezTo>
                <a:cubicBezTo>
                  <a:pt x="45060" y="458853"/>
                  <a:pt x="28656" y="504891"/>
                  <a:pt x="49293" y="591674"/>
                </a:cubicBezTo>
                <a:cubicBezTo>
                  <a:pt x="69930" y="678457"/>
                  <a:pt x="155656" y="924520"/>
                  <a:pt x="166768" y="963149"/>
                </a:cubicBezTo>
                <a:cubicBezTo>
                  <a:pt x="177880" y="1001778"/>
                  <a:pt x="143485" y="914466"/>
                  <a:pt x="115968" y="823449"/>
                </a:cubicBezTo>
                <a:cubicBezTo>
                  <a:pt x="88451" y="732432"/>
                  <a:pt x="12781" y="482137"/>
                  <a:pt x="1668" y="417049"/>
                </a:cubicBezTo>
                <a:cubicBezTo>
                  <a:pt x="-9445" y="351961"/>
                  <a:pt x="38181" y="477903"/>
                  <a:pt x="49293" y="432924"/>
                </a:cubicBezTo>
                <a:cubicBezTo>
                  <a:pt x="60405" y="387945"/>
                  <a:pt x="64639" y="192153"/>
                  <a:pt x="68343" y="147174"/>
                </a:cubicBezTo>
                <a:cubicBezTo>
                  <a:pt x="72047" y="102195"/>
                  <a:pt x="44530" y="183687"/>
                  <a:pt x="71518" y="163049"/>
                </a:cubicBezTo>
                <a:cubicBezTo>
                  <a:pt x="98506" y="142411"/>
                  <a:pt x="256197" y="-14751"/>
                  <a:pt x="252493" y="1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C54E3D2-521D-587A-2D68-2D801BF6B358}"/>
              </a:ext>
            </a:extLst>
          </p:cNvPr>
          <p:cNvSpPr/>
          <p:nvPr/>
        </p:nvSpPr>
        <p:spPr>
          <a:xfrm>
            <a:off x="3253068" y="6674411"/>
            <a:ext cx="842746" cy="228166"/>
          </a:xfrm>
          <a:custGeom>
            <a:avLst/>
            <a:gdLst>
              <a:gd name="connsiteX0" fmla="*/ 1307 w 842746"/>
              <a:gd name="connsiteY0" fmla="*/ 145489 h 228166"/>
              <a:gd name="connsiteX1" fmla="*/ 229907 w 842746"/>
              <a:gd name="connsiteY1" fmla="*/ 40714 h 228166"/>
              <a:gd name="connsiteX2" fmla="*/ 115607 w 842746"/>
              <a:gd name="connsiteY2" fmla="*/ 56589 h 228166"/>
              <a:gd name="connsiteX3" fmla="*/ 401357 w 842746"/>
              <a:gd name="connsiteY3" fmla="*/ 47064 h 228166"/>
              <a:gd name="connsiteX4" fmla="*/ 598207 w 842746"/>
              <a:gd name="connsiteY4" fmla="*/ 88339 h 228166"/>
              <a:gd name="connsiteX5" fmla="*/ 614082 w 842746"/>
              <a:gd name="connsiteY5" fmla="*/ 94689 h 228166"/>
              <a:gd name="connsiteX6" fmla="*/ 842682 w 842746"/>
              <a:gd name="connsiteY6" fmla="*/ 228039 h 228166"/>
              <a:gd name="connsiteX7" fmla="*/ 633132 w 842746"/>
              <a:gd name="connsiteY7" fmla="*/ 116914 h 228166"/>
              <a:gd name="connsiteX8" fmla="*/ 248957 w 842746"/>
              <a:gd name="connsiteY8" fmla="*/ 5789 h 228166"/>
              <a:gd name="connsiteX9" fmla="*/ 353732 w 842746"/>
              <a:gd name="connsiteY9" fmla="*/ 28014 h 228166"/>
              <a:gd name="connsiteX10" fmla="*/ 1307 w 842746"/>
              <a:gd name="connsiteY10" fmla="*/ 145489 h 22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2746" h="228166">
                <a:moveTo>
                  <a:pt x="1307" y="145489"/>
                </a:moveTo>
                <a:cubicBezTo>
                  <a:pt x="-19330" y="147606"/>
                  <a:pt x="210857" y="55531"/>
                  <a:pt x="229907" y="40714"/>
                </a:cubicBezTo>
                <a:cubicBezTo>
                  <a:pt x="248957" y="25897"/>
                  <a:pt x="115607" y="56589"/>
                  <a:pt x="115607" y="56589"/>
                </a:cubicBezTo>
                <a:cubicBezTo>
                  <a:pt x="144182" y="57647"/>
                  <a:pt x="320924" y="41772"/>
                  <a:pt x="401357" y="47064"/>
                </a:cubicBezTo>
                <a:cubicBezTo>
                  <a:pt x="481790" y="52356"/>
                  <a:pt x="562753" y="80402"/>
                  <a:pt x="598207" y="88339"/>
                </a:cubicBezTo>
                <a:cubicBezTo>
                  <a:pt x="633661" y="96276"/>
                  <a:pt x="573336" y="71406"/>
                  <a:pt x="614082" y="94689"/>
                </a:cubicBezTo>
                <a:cubicBezTo>
                  <a:pt x="654828" y="117972"/>
                  <a:pt x="839507" y="224335"/>
                  <a:pt x="842682" y="228039"/>
                </a:cubicBezTo>
                <a:cubicBezTo>
                  <a:pt x="845857" y="231743"/>
                  <a:pt x="732086" y="153956"/>
                  <a:pt x="633132" y="116914"/>
                </a:cubicBezTo>
                <a:cubicBezTo>
                  <a:pt x="534178" y="79872"/>
                  <a:pt x="295524" y="20606"/>
                  <a:pt x="248957" y="5789"/>
                </a:cubicBezTo>
                <a:cubicBezTo>
                  <a:pt x="202390" y="-9028"/>
                  <a:pt x="390244" y="6847"/>
                  <a:pt x="353732" y="28014"/>
                </a:cubicBezTo>
                <a:cubicBezTo>
                  <a:pt x="317220" y="49181"/>
                  <a:pt x="21944" y="143372"/>
                  <a:pt x="1307" y="145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B9DFF10-725C-F347-4ED9-DEC86CDF3C02}"/>
              </a:ext>
            </a:extLst>
          </p:cNvPr>
          <p:cNvSpPr/>
          <p:nvPr/>
        </p:nvSpPr>
        <p:spPr>
          <a:xfrm>
            <a:off x="3152746" y="7857883"/>
            <a:ext cx="759920" cy="528067"/>
          </a:xfrm>
          <a:custGeom>
            <a:avLst/>
            <a:gdLst>
              <a:gd name="connsiteX0" fmla="*/ 29 w 759920"/>
              <a:gd name="connsiteY0" fmla="*/ 242 h 528067"/>
              <a:gd name="connsiteX1" fmla="*/ 244504 w 759920"/>
              <a:gd name="connsiteY1" fmla="*/ 244717 h 528067"/>
              <a:gd name="connsiteX2" fmla="*/ 431829 w 759920"/>
              <a:gd name="connsiteY2" fmla="*/ 381242 h 528067"/>
              <a:gd name="connsiteX3" fmla="*/ 758854 w 759920"/>
              <a:gd name="connsiteY3" fmla="*/ 486017 h 528067"/>
              <a:gd name="connsiteX4" fmla="*/ 536604 w 759920"/>
              <a:gd name="connsiteY4" fmla="*/ 438392 h 528067"/>
              <a:gd name="connsiteX5" fmla="*/ 533429 w 759920"/>
              <a:gd name="connsiteY5" fmla="*/ 457442 h 528067"/>
              <a:gd name="connsiteX6" fmla="*/ 746154 w 759920"/>
              <a:gd name="connsiteY6" fmla="*/ 524117 h 528067"/>
              <a:gd name="connsiteX7" fmla="*/ 355629 w 759920"/>
              <a:gd name="connsiteY7" fmla="*/ 327267 h 528067"/>
              <a:gd name="connsiteX8" fmla="*/ 158779 w 759920"/>
              <a:gd name="connsiteY8" fmla="*/ 241542 h 528067"/>
              <a:gd name="connsiteX9" fmla="*/ 260379 w 759920"/>
              <a:gd name="connsiteY9" fmla="*/ 292342 h 528067"/>
              <a:gd name="connsiteX10" fmla="*/ 29 w 759920"/>
              <a:gd name="connsiteY10" fmla="*/ 242 h 52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920" h="528067">
                <a:moveTo>
                  <a:pt x="29" y="242"/>
                </a:moveTo>
                <a:cubicBezTo>
                  <a:pt x="-2617" y="-7695"/>
                  <a:pt x="172537" y="181217"/>
                  <a:pt x="244504" y="244717"/>
                </a:cubicBezTo>
                <a:cubicBezTo>
                  <a:pt x="316471" y="308217"/>
                  <a:pt x="346104" y="341025"/>
                  <a:pt x="431829" y="381242"/>
                </a:cubicBezTo>
                <a:cubicBezTo>
                  <a:pt x="517554" y="421459"/>
                  <a:pt x="741392" y="476492"/>
                  <a:pt x="758854" y="486017"/>
                </a:cubicBezTo>
                <a:cubicBezTo>
                  <a:pt x="776317" y="495542"/>
                  <a:pt x="574175" y="443154"/>
                  <a:pt x="536604" y="438392"/>
                </a:cubicBezTo>
                <a:cubicBezTo>
                  <a:pt x="499033" y="433630"/>
                  <a:pt x="498504" y="443155"/>
                  <a:pt x="533429" y="457442"/>
                </a:cubicBezTo>
                <a:cubicBezTo>
                  <a:pt x="568354" y="471730"/>
                  <a:pt x="775787" y="545813"/>
                  <a:pt x="746154" y="524117"/>
                </a:cubicBezTo>
                <a:cubicBezTo>
                  <a:pt x="716521" y="502421"/>
                  <a:pt x="453525" y="374363"/>
                  <a:pt x="355629" y="327267"/>
                </a:cubicBezTo>
                <a:cubicBezTo>
                  <a:pt x="257733" y="280171"/>
                  <a:pt x="174654" y="247363"/>
                  <a:pt x="158779" y="241542"/>
                </a:cubicBezTo>
                <a:cubicBezTo>
                  <a:pt x="142904" y="235721"/>
                  <a:pt x="283662" y="329384"/>
                  <a:pt x="260379" y="292342"/>
                </a:cubicBezTo>
                <a:cubicBezTo>
                  <a:pt x="237096" y="255300"/>
                  <a:pt x="2675" y="8179"/>
                  <a:pt x="29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8F78C6BD-1AB4-CCD9-EE81-53F50DF527E2}"/>
              </a:ext>
            </a:extLst>
          </p:cNvPr>
          <p:cNvSpPr/>
          <p:nvPr/>
        </p:nvSpPr>
        <p:spPr>
          <a:xfrm>
            <a:off x="3050881" y="6808317"/>
            <a:ext cx="768716" cy="620856"/>
          </a:xfrm>
          <a:custGeom>
            <a:avLst/>
            <a:gdLst>
              <a:gd name="connsiteX0" fmla="*/ 768644 w 768716"/>
              <a:gd name="connsiteY0" fmla="*/ 27458 h 620856"/>
              <a:gd name="connsiteX1" fmla="*/ 336844 w 768716"/>
              <a:gd name="connsiteY1" fmla="*/ 8408 h 620856"/>
              <a:gd name="connsiteX2" fmla="*/ 492419 w 768716"/>
              <a:gd name="connsiteY2" fmla="*/ 2058 h 620856"/>
              <a:gd name="connsiteX3" fmla="*/ 279694 w 768716"/>
              <a:gd name="connsiteY3" fmla="*/ 43333 h 620856"/>
              <a:gd name="connsiteX4" fmla="*/ 187619 w 768716"/>
              <a:gd name="connsiteY4" fmla="*/ 138583 h 620856"/>
              <a:gd name="connsiteX5" fmla="*/ 216194 w 768716"/>
              <a:gd name="connsiteY5" fmla="*/ 59208 h 620856"/>
              <a:gd name="connsiteX6" fmla="*/ 127294 w 768716"/>
              <a:gd name="connsiteY6" fmla="*/ 227483 h 620856"/>
              <a:gd name="connsiteX7" fmla="*/ 9819 w 768716"/>
              <a:gd name="connsiteY7" fmla="*/ 602133 h 620856"/>
              <a:gd name="connsiteX8" fmla="*/ 25694 w 768716"/>
              <a:gd name="connsiteY8" fmla="*/ 513233 h 620856"/>
              <a:gd name="connsiteX9" fmla="*/ 178094 w 768716"/>
              <a:gd name="connsiteY9" fmla="*/ 71908 h 620856"/>
              <a:gd name="connsiteX10" fmla="*/ 390819 w 768716"/>
              <a:gd name="connsiteY10" fmla="*/ 8408 h 620856"/>
              <a:gd name="connsiteX11" fmla="*/ 371769 w 768716"/>
              <a:gd name="connsiteY11" fmla="*/ 11583 h 620856"/>
              <a:gd name="connsiteX12" fmla="*/ 768644 w 768716"/>
              <a:gd name="connsiteY12" fmla="*/ 27458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716" h="620856">
                <a:moveTo>
                  <a:pt x="768644" y="27458"/>
                </a:moveTo>
                <a:cubicBezTo>
                  <a:pt x="762823" y="26929"/>
                  <a:pt x="382881" y="12641"/>
                  <a:pt x="336844" y="8408"/>
                </a:cubicBezTo>
                <a:cubicBezTo>
                  <a:pt x="290806" y="4175"/>
                  <a:pt x="501944" y="-3763"/>
                  <a:pt x="492419" y="2058"/>
                </a:cubicBezTo>
                <a:cubicBezTo>
                  <a:pt x="482894" y="7879"/>
                  <a:pt x="330494" y="20579"/>
                  <a:pt x="279694" y="43333"/>
                </a:cubicBezTo>
                <a:cubicBezTo>
                  <a:pt x="228894" y="66087"/>
                  <a:pt x="198202" y="135937"/>
                  <a:pt x="187619" y="138583"/>
                </a:cubicBezTo>
                <a:cubicBezTo>
                  <a:pt x="177036" y="141229"/>
                  <a:pt x="226248" y="44391"/>
                  <a:pt x="216194" y="59208"/>
                </a:cubicBezTo>
                <a:cubicBezTo>
                  <a:pt x="206140" y="74025"/>
                  <a:pt x="161690" y="136996"/>
                  <a:pt x="127294" y="227483"/>
                </a:cubicBezTo>
                <a:cubicBezTo>
                  <a:pt x="92898" y="317970"/>
                  <a:pt x="26752" y="554508"/>
                  <a:pt x="9819" y="602133"/>
                </a:cubicBezTo>
                <a:cubicBezTo>
                  <a:pt x="-7114" y="649758"/>
                  <a:pt x="-2352" y="601604"/>
                  <a:pt x="25694" y="513233"/>
                </a:cubicBezTo>
                <a:cubicBezTo>
                  <a:pt x="53740" y="424862"/>
                  <a:pt x="117240" y="156046"/>
                  <a:pt x="178094" y="71908"/>
                </a:cubicBezTo>
                <a:cubicBezTo>
                  <a:pt x="238948" y="-12230"/>
                  <a:pt x="358540" y="18462"/>
                  <a:pt x="390819" y="8408"/>
                </a:cubicBezTo>
                <a:cubicBezTo>
                  <a:pt x="423098" y="-1646"/>
                  <a:pt x="314619" y="9995"/>
                  <a:pt x="371769" y="11583"/>
                </a:cubicBezTo>
                <a:cubicBezTo>
                  <a:pt x="428919" y="13170"/>
                  <a:pt x="774465" y="27987"/>
                  <a:pt x="768644" y="274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4EC5A66B-74DC-B617-8743-3381457D1C49}"/>
              </a:ext>
            </a:extLst>
          </p:cNvPr>
          <p:cNvSpPr/>
          <p:nvPr/>
        </p:nvSpPr>
        <p:spPr>
          <a:xfrm>
            <a:off x="3878180" y="6843285"/>
            <a:ext cx="701907" cy="884698"/>
          </a:xfrm>
          <a:custGeom>
            <a:avLst/>
            <a:gdLst>
              <a:gd name="connsiteX0" fmla="*/ 1670 w 701907"/>
              <a:gd name="connsiteY0" fmla="*/ 2015 h 884698"/>
              <a:gd name="connsiteX1" fmla="*/ 271545 w 701907"/>
              <a:gd name="connsiteY1" fmla="*/ 224265 h 884698"/>
              <a:gd name="connsiteX2" fmla="*/ 255670 w 701907"/>
              <a:gd name="connsiteY2" fmla="*/ 224265 h 884698"/>
              <a:gd name="connsiteX3" fmla="*/ 462045 w 701907"/>
              <a:gd name="connsiteY3" fmla="*/ 411590 h 884698"/>
              <a:gd name="connsiteX4" fmla="*/ 696995 w 701907"/>
              <a:gd name="connsiteY4" fmla="*/ 881490 h 884698"/>
              <a:gd name="connsiteX5" fmla="*/ 592220 w 701907"/>
              <a:gd name="connsiteY5" fmla="*/ 598915 h 884698"/>
              <a:gd name="connsiteX6" fmla="*/ 255670 w 701907"/>
              <a:gd name="connsiteY6" fmla="*/ 224265 h 884698"/>
              <a:gd name="connsiteX7" fmla="*/ 103270 w 701907"/>
              <a:gd name="connsiteY7" fmla="*/ 116315 h 884698"/>
              <a:gd name="connsiteX8" fmla="*/ 154070 w 701907"/>
              <a:gd name="connsiteY8" fmla="*/ 113140 h 884698"/>
              <a:gd name="connsiteX9" fmla="*/ 1670 w 701907"/>
              <a:gd name="connsiteY9" fmla="*/ 2015 h 8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1907" h="884698">
                <a:moveTo>
                  <a:pt x="1670" y="2015"/>
                </a:moveTo>
                <a:cubicBezTo>
                  <a:pt x="21249" y="20536"/>
                  <a:pt x="229212" y="187223"/>
                  <a:pt x="271545" y="224265"/>
                </a:cubicBezTo>
                <a:cubicBezTo>
                  <a:pt x="313878" y="261307"/>
                  <a:pt x="223920" y="193044"/>
                  <a:pt x="255670" y="224265"/>
                </a:cubicBezTo>
                <a:cubicBezTo>
                  <a:pt x="287420" y="255486"/>
                  <a:pt x="388491" y="302052"/>
                  <a:pt x="462045" y="411590"/>
                </a:cubicBezTo>
                <a:cubicBezTo>
                  <a:pt x="535599" y="521128"/>
                  <a:pt x="675299" y="850269"/>
                  <a:pt x="696995" y="881490"/>
                </a:cubicBezTo>
                <a:cubicBezTo>
                  <a:pt x="718691" y="912711"/>
                  <a:pt x="665774" y="708453"/>
                  <a:pt x="592220" y="598915"/>
                </a:cubicBezTo>
                <a:cubicBezTo>
                  <a:pt x="518666" y="489377"/>
                  <a:pt x="337162" y="304698"/>
                  <a:pt x="255670" y="224265"/>
                </a:cubicBezTo>
                <a:cubicBezTo>
                  <a:pt x="174178" y="143832"/>
                  <a:pt x="120203" y="134836"/>
                  <a:pt x="103270" y="116315"/>
                </a:cubicBezTo>
                <a:cubicBezTo>
                  <a:pt x="86337" y="97794"/>
                  <a:pt x="167299" y="127957"/>
                  <a:pt x="154070" y="113140"/>
                </a:cubicBezTo>
                <a:cubicBezTo>
                  <a:pt x="140841" y="98323"/>
                  <a:pt x="-17909" y="-16506"/>
                  <a:pt x="1670" y="20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DEF038A6-AC5C-9403-514D-2A5BF8E7A7FB}"/>
              </a:ext>
            </a:extLst>
          </p:cNvPr>
          <p:cNvSpPr/>
          <p:nvPr/>
        </p:nvSpPr>
        <p:spPr>
          <a:xfrm>
            <a:off x="4019482" y="6826123"/>
            <a:ext cx="707215" cy="1110103"/>
          </a:xfrm>
          <a:custGeom>
            <a:avLst/>
            <a:gdLst>
              <a:gd name="connsiteX0" fmla="*/ 3243 w 707215"/>
              <a:gd name="connsiteY0" fmla="*/ 3302 h 1110103"/>
              <a:gd name="connsiteX1" fmla="*/ 365193 w 707215"/>
              <a:gd name="connsiteY1" fmla="*/ 295402 h 1110103"/>
              <a:gd name="connsiteX2" fmla="*/ 336618 w 707215"/>
              <a:gd name="connsiteY2" fmla="*/ 263652 h 1110103"/>
              <a:gd name="connsiteX3" fmla="*/ 419168 w 707215"/>
              <a:gd name="connsiteY3" fmla="*/ 419227 h 1110103"/>
              <a:gd name="connsiteX4" fmla="*/ 425518 w 707215"/>
              <a:gd name="connsiteY4" fmla="*/ 428752 h 1110103"/>
              <a:gd name="connsiteX5" fmla="*/ 546168 w 707215"/>
              <a:gd name="connsiteY5" fmla="*/ 692277 h 1110103"/>
              <a:gd name="connsiteX6" fmla="*/ 692218 w 707215"/>
              <a:gd name="connsiteY6" fmla="*/ 1089152 h 1110103"/>
              <a:gd name="connsiteX7" fmla="*/ 660468 w 707215"/>
              <a:gd name="connsiteY7" fmla="*/ 968502 h 1110103"/>
              <a:gd name="connsiteX8" fmla="*/ 320743 w 707215"/>
              <a:gd name="connsiteY8" fmla="*/ 241427 h 1110103"/>
              <a:gd name="connsiteX9" fmla="*/ 374718 w 707215"/>
              <a:gd name="connsiteY9" fmla="*/ 330327 h 1110103"/>
              <a:gd name="connsiteX10" fmla="*/ 196918 w 707215"/>
              <a:gd name="connsiteY10" fmla="*/ 149352 h 1110103"/>
              <a:gd name="connsiteX11" fmla="*/ 3243 w 707215"/>
              <a:gd name="connsiteY11" fmla="*/ 3302 h 111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7215" h="1110103">
                <a:moveTo>
                  <a:pt x="3243" y="3302"/>
                </a:moveTo>
                <a:cubicBezTo>
                  <a:pt x="31289" y="27644"/>
                  <a:pt x="309631" y="252010"/>
                  <a:pt x="365193" y="295402"/>
                </a:cubicBezTo>
                <a:cubicBezTo>
                  <a:pt x="420756" y="338794"/>
                  <a:pt x="327622" y="243015"/>
                  <a:pt x="336618" y="263652"/>
                </a:cubicBezTo>
                <a:cubicBezTo>
                  <a:pt x="345614" y="284290"/>
                  <a:pt x="404351" y="391710"/>
                  <a:pt x="419168" y="419227"/>
                </a:cubicBezTo>
                <a:cubicBezTo>
                  <a:pt x="433985" y="446744"/>
                  <a:pt x="404351" y="383244"/>
                  <a:pt x="425518" y="428752"/>
                </a:cubicBezTo>
                <a:cubicBezTo>
                  <a:pt x="446685" y="474260"/>
                  <a:pt x="501718" y="582211"/>
                  <a:pt x="546168" y="692277"/>
                </a:cubicBezTo>
                <a:cubicBezTo>
                  <a:pt x="590618" y="802343"/>
                  <a:pt x="673168" y="1043115"/>
                  <a:pt x="692218" y="1089152"/>
                </a:cubicBezTo>
                <a:cubicBezTo>
                  <a:pt x="711268" y="1135189"/>
                  <a:pt x="722381" y="1109790"/>
                  <a:pt x="660468" y="968502"/>
                </a:cubicBezTo>
                <a:cubicBezTo>
                  <a:pt x="598555" y="827214"/>
                  <a:pt x="368368" y="347789"/>
                  <a:pt x="320743" y="241427"/>
                </a:cubicBezTo>
                <a:cubicBezTo>
                  <a:pt x="273118" y="135065"/>
                  <a:pt x="395355" y="345673"/>
                  <a:pt x="374718" y="330327"/>
                </a:cubicBezTo>
                <a:cubicBezTo>
                  <a:pt x="354081" y="314981"/>
                  <a:pt x="257243" y="203327"/>
                  <a:pt x="196918" y="149352"/>
                </a:cubicBezTo>
                <a:cubicBezTo>
                  <a:pt x="136593" y="95377"/>
                  <a:pt x="-24803" y="-21040"/>
                  <a:pt x="3243" y="3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0FA668DC-147D-0955-B032-F7D746A4C46A}"/>
              </a:ext>
            </a:extLst>
          </p:cNvPr>
          <p:cNvSpPr/>
          <p:nvPr/>
        </p:nvSpPr>
        <p:spPr>
          <a:xfrm>
            <a:off x="3305175" y="6962710"/>
            <a:ext cx="1172649" cy="806785"/>
          </a:xfrm>
          <a:custGeom>
            <a:avLst/>
            <a:gdLst>
              <a:gd name="connsiteX0" fmla="*/ 111125 w 1172649"/>
              <a:gd name="connsiteY0" fmla="*/ 65 h 806785"/>
              <a:gd name="connsiteX1" fmla="*/ 495300 w 1172649"/>
              <a:gd name="connsiteY1" fmla="*/ 63565 h 806785"/>
              <a:gd name="connsiteX2" fmla="*/ 520700 w 1172649"/>
              <a:gd name="connsiteY2" fmla="*/ 123890 h 806785"/>
              <a:gd name="connsiteX3" fmla="*/ 574675 w 1172649"/>
              <a:gd name="connsiteY3" fmla="*/ 238190 h 806785"/>
              <a:gd name="connsiteX4" fmla="*/ 831850 w 1172649"/>
              <a:gd name="connsiteY4" fmla="*/ 311215 h 806785"/>
              <a:gd name="connsiteX5" fmla="*/ 755650 w 1172649"/>
              <a:gd name="connsiteY5" fmla="*/ 298515 h 806785"/>
              <a:gd name="connsiteX6" fmla="*/ 965200 w 1172649"/>
              <a:gd name="connsiteY6" fmla="*/ 403290 h 806785"/>
              <a:gd name="connsiteX7" fmla="*/ 1171575 w 1172649"/>
              <a:gd name="connsiteY7" fmla="*/ 806515 h 806785"/>
              <a:gd name="connsiteX8" fmla="*/ 1044575 w 1172649"/>
              <a:gd name="connsiteY8" fmla="*/ 466790 h 806785"/>
              <a:gd name="connsiteX9" fmla="*/ 1006475 w 1172649"/>
              <a:gd name="connsiteY9" fmla="*/ 527115 h 806785"/>
              <a:gd name="connsiteX10" fmla="*/ 784225 w 1172649"/>
              <a:gd name="connsiteY10" fmla="*/ 749365 h 806785"/>
              <a:gd name="connsiteX11" fmla="*/ 1003300 w 1172649"/>
              <a:gd name="connsiteY11" fmla="*/ 431865 h 806785"/>
              <a:gd name="connsiteX12" fmla="*/ 774700 w 1172649"/>
              <a:gd name="connsiteY12" fmla="*/ 311215 h 806785"/>
              <a:gd name="connsiteX13" fmla="*/ 565150 w 1172649"/>
              <a:gd name="connsiteY13" fmla="*/ 571565 h 806785"/>
              <a:gd name="connsiteX14" fmla="*/ 704850 w 1172649"/>
              <a:gd name="connsiteY14" fmla="*/ 346140 h 806785"/>
              <a:gd name="connsiteX15" fmla="*/ 657225 w 1172649"/>
              <a:gd name="connsiteY15" fmla="*/ 260415 h 806785"/>
              <a:gd name="connsiteX16" fmla="*/ 355600 w 1172649"/>
              <a:gd name="connsiteY16" fmla="*/ 298515 h 806785"/>
              <a:gd name="connsiteX17" fmla="*/ 0 w 1172649"/>
              <a:gd name="connsiteY17" fmla="*/ 346140 h 806785"/>
              <a:gd name="connsiteX18" fmla="*/ 635000 w 1172649"/>
              <a:gd name="connsiteY18" fmla="*/ 244540 h 806785"/>
              <a:gd name="connsiteX19" fmla="*/ 539750 w 1172649"/>
              <a:gd name="connsiteY19" fmla="*/ 209615 h 806785"/>
              <a:gd name="connsiteX20" fmla="*/ 393700 w 1172649"/>
              <a:gd name="connsiteY20" fmla="*/ 54040 h 806785"/>
              <a:gd name="connsiteX21" fmla="*/ 111125 w 1172649"/>
              <a:gd name="connsiteY21" fmla="*/ 65 h 8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2649" h="806785">
                <a:moveTo>
                  <a:pt x="111125" y="65"/>
                </a:moveTo>
                <a:cubicBezTo>
                  <a:pt x="128058" y="1653"/>
                  <a:pt x="427038" y="42928"/>
                  <a:pt x="495300" y="63565"/>
                </a:cubicBezTo>
                <a:cubicBezTo>
                  <a:pt x="563563" y="84203"/>
                  <a:pt x="507471" y="94786"/>
                  <a:pt x="520700" y="123890"/>
                </a:cubicBezTo>
                <a:cubicBezTo>
                  <a:pt x="533929" y="152994"/>
                  <a:pt x="522817" y="206969"/>
                  <a:pt x="574675" y="238190"/>
                </a:cubicBezTo>
                <a:cubicBezTo>
                  <a:pt x="626533" y="269411"/>
                  <a:pt x="801688" y="301161"/>
                  <a:pt x="831850" y="311215"/>
                </a:cubicBezTo>
                <a:cubicBezTo>
                  <a:pt x="862012" y="321269"/>
                  <a:pt x="733425" y="283169"/>
                  <a:pt x="755650" y="298515"/>
                </a:cubicBezTo>
                <a:cubicBezTo>
                  <a:pt x="777875" y="313861"/>
                  <a:pt x="895879" y="318623"/>
                  <a:pt x="965200" y="403290"/>
                </a:cubicBezTo>
                <a:cubicBezTo>
                  <a:pt x="1034521" y="487957"/>
                  <a:pt x="1158346" y="795932"/>
                  <a:pt x="1171575" y="806515"/>
                </a:cubicBezTo>
                <a:cubicBezTo>
                  <a:pt x="1184804" y="817098"/>
                  <a:pt x="1072092" y="513357"/>
                  <a:pt x="1044575" y="466790"/>
                </a:cubicBezTo>
                <a:cubicBezTo>
                  <a:pt x="1017058" y="420223"/>
                  <a:pt x="1049867" y="480019"/>
                  <a:pt x="1006475" y="527115"/>
                </a:cubicBezTo>
                <a:cubicBezTo>
                  <a:pt x="963083" y="574211"/>
                  <a:pt x="784754" y="765240"/>
                  <a:pt x="784225" y="749365"/>
                </a:cubicBezTo>
                <a:cubicBezTo>
                  <a:pt x="783696" y="733490"/>
                  <a:pt x="1004887" y="504890"/>
                  <a:pt x="1003300" y="431865"/>
                </a:cubicBezTo>
                <a:cubicBezTo>
                  <a:pt x="1001713" y="358840"/>
                  <a:pt x="847725" y="287932"/>
                  <a:pt x="774700" y="311215"/>
                </a:cubicBezTo>
                <a:cubicBezTo>
                  <a:pt x="701675" y="334498"/>
                  <a:pt x="576792" y="565744"/>
                  <a:pt x="565150" y="571565"/>
                </a:cubicBezTo>
                <a:cubicBezTo>
                  <a:pt x="553508" y="577386"/>
                  <a:pt x="689504" y="397998"/>
                  <a:pt x="704850" y="346140"/>
                </a:cubicBezTo>
                <a:cubicBezTo>
                  <a:pt x="720196" y="294282"/>
                  <a:pt x="715433" y="268352"/>
                  <a:pt x="657225" y="260415"/>
                </a:cubicBezTo>
                <a:cubicBezTo>
                  <a:pt x="599017" y="252478"/>
                  <a:pt x="355600" y="298515"/>
                  <a:pt x="355600" y="298515"/>
                </a:cubicBezTo>
                <a:lnTo>
                  <a:pt x="0" y="346140"/>
                </a:lnTo>
                <a:cubicBezTo>
                  <a:pt x="46567" y="337144"/>
                  <a:pt x="545042" y="267294"/>
                  <a:pt x="635000" y="244540"/>
                </a:cubicBezTo>
                <a:cubicBezTo>
                  <a:pt x="724958" y="221786"/>
                  <a:pt x="579967" y="241365"/>
                  <a:pt x="539750" y="209615"/>
                </a:cubicBezTo>
                <a:cubicBezTo>
                  <a:pt x="499533" y="177865"/>
                  <a:pt x="464079" y="82086"/>
                  <a:pt x="393700" y="54040"/>
                </a:cubicBezTo>
                <a:cubicBezTo>
                  <a:pt x="323321" y="25994"/>
                  <a:pt x="94192" y="-1523"/>
                  <a:pt x="111125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C7BB69BA-8B35-D657-7746-95FDEDFDA89B}"/>
              </a:ext>
            </a:extLst>
          </p:cNvPr>
          <p:cNvSpPr/>
          <p:nvPr/>
        </p:nvSpPr>
        <p:spPr>
          <a:xfrm>
            <a:off x="3746465" y="7800479"/>
            <a:ext cx="345683" cy="805507"/>
          </a:xfrm>
          <a:custGeom>
            <a:avLst/>
            <a:gdLst>
              <a:gd name="connsiteX0" fmla="*/ 88935 w 345683"/>
              <a:gd name="connsiteY0" fmla="*/ 3671 h 805507"/>
              <a:gd name="connsiteX1" fmla="*/ 73060 w 345683"/>
              <a:gd name="connsiteY1" fmla="*/ 235446 h 805507"/>
              <a:gd name="connsiteX2" fmla="*/ 123860 w 345683"/>
              <a:gd name="connsiteY2" fmla="*/ 527546 h 805507"/>
              <a:gd name="connsiteX3" fmla="*/ 95285 w 345683"/>
              <a:gd name="connsiteY3" fmla="*/ 410071 h 805507"/>
              <a:gd name="connsiteX4" fmla="*/ 333410 w 345683"/>
              <a:gd name="connsiteY4" fmla="*/ 787896 h 805507"/>
              <a:gd name="connsiteX5" fmla="*/ 279435 w 345683"/>
              <a:gd name="connsiteY5" fmla="*/ 705346 h 805507"/>
              <a:gd name="connsiteX6" fmla="*/ 6385 w 345683"/>
              <a:gd name="connsiteY6" fmla="*/ 371971 h 805507"/>
              <a:gd name="connsiteX7" fmla="*/ 85760 w 345683"/>
              <a:gd name="connsiteY7" fmla="*/ 422771 h 805507"/>
              <a:gd name="connsiteX8" fmla="*/ 88935 w 345683"/>
              <a:gd name="connsiteY8" fmla="*/ 3671 h 8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83" h="805507">
                <a:moveTo>
                  <a:pt x="88935" y="3671"/>
                </a:moveTo>
                <a:cubicBezTo>
                  <a:pt x="86818" y="-27550"/>
                  <a:pt x="67239" y="148134"/>
                  <a:pt x="73060" y="235446"/>
                </a:cubicBezTo>
                <a:cubicBezTo>
                  <a:pt x="78881" y="322758"/>
                  <a:pt x="120156" y="498442"/>
                  <a:pt x="123860" y="527546"/>
                </a:cubicBezTo>
                <a:cubicBezTo>
                  <a:pt x="127564" y="556650"/>
                  <a:pt x="60360" y="366679"/>
                  <a:pt x="95285" y="410071"/>
                </a:cubicBezTo>
                <a:cubicBezTo>
                  <a:pt x="130210" y="453463"/>
                  <a:pt x="302718" y="738684"/>
                  <a:pt x="333410" y="787896"/>
                </a:cubicBezTo>
                <a:cubicBezTo>
                  <a:pt x="364102" y="837108"/>
                  <a:pt x="333939" y="774667"/>
                  <a:pt x="279435" y="705346"/>
                </a:cubicBezTo>
                <a:cubicBezTo>
                  <a:pt x="224931" y="636025"/>
                  <a:pt x="38664" y="419067"/>
                  <a:pt x="6385" y="371971"/>
                </a:cubicBezTo>
                <a:cubicBezTo>
                  <a:pt x="-25894" y="324875"/>
                  <a:pt x="74118" y="482567"/>
                  <a:pt x="85760" y="422771"/>
                </a:cubicBezTo>
                <a:cubicBezTo>
                  <a:pt x="97402" y="362975"/>
                  <a:pt x="91052" y="34892"/>
                  <a:pt x="88935" y="36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479578E-4391-076A-0BEC-E631A1538244}"/>
              </a:ext>
            </a:extLst>
          </p:cNvPr>
          <p:cNvSpPr/>
          <p:nvPr/>
        </p:nvSpPr>
        <p:spPr>
          <a:xfrm>
            <a:off x="4317887" y="7764386"/>
            <a:ext cx="168398" cy="687509"/>
          </a:xfrm>
          <a:custGeom>
            <a:avLst/>
            <a:gdLst>
              <a:gd name="connsiteX0" fmla="*/ 168388 w 168398"/>
              <a:gd name="connsiteY0" fmla="*/ 8014 h 687509"/>
              <a:gd name="connsiteX1" fmla="*/ 133463 w 168398"/>
              <a:gd name="connsiteY1" fmla="*/ 465214 h 687509"/>
              <a:gd name="connsiteX2" fmla="*/ 133463 w 168398"/>
              <a:gd name="connsiteY2" fmla="*/ 389014 h 687509"/>
              <a:gd name="connsiteX3" fmla="*/ 113 w 168398"/>
              <a:gd name="connsiteY3" fmla="*/ 687464 h 687509"/>
              <a:gd name="connsiteX4" fmla="*/ 111238 w 168398"/>
              <a:gd name="connsiteY4" fmla="*/ 411239 h 687509"/>
              <a:gd name="connsiteX5" fmla="*/ 162038 w 168398"/>
              <a:gd name="connsiteY5" fmla="*/ 338214 h 687509"/>
              <a:gd name="connsiteX6" fmla="*/ 76313 w 168398"/>
              <a:gd name="connsiteY6" fmla="*/ 481089 h 687509"/>
              <a:gd name="connsiteX7" fmla="*/ 136638 w 168398"/>
              <a:gd name="connsiteY7" fmla="*/ 195339 h 687509"/>
              <a:gd name="connsiteX8" fmla="*/ 168388 w 168398"/>
              <a:gd name="connsiteY8" fmla="*/ 8014 h 6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98" h="687509">
                <a:moveTo>
                  <a:pt x="168388" y="8014"/>
                </a:moveTo>
                <a:cubicBezTo>
                  <a:pt x="167859" y="52993"/>
                  <a:pt x="139284" y="401714"/>
                  <a:pt x="133463" y="465214"/>
                </a:cubicBezTo>
                <a:cubicBezTo>
                  <a:pt x="127642" y="528714"/>
                  <a:pt x="155688" y="351973"/>
                  <a:pt x="133463" y="389014"/>
                </a:cubicBezTo>
                <a:cubicBezTo>
                  <a:pt x="111238" y="426055"/>
                  <a:pt x="3817" y="683760"/>
                  <a:pt x="113" y="687464"/>
                </a:cubicBezTo>
                <a:cubicBezTo>
                  <a:pt x="-3591" y="691168"/>
                  <a:pt x="84251" y="469447"/>
                  <a:pt x="111238" y="411239"/>
                </a:cubicBezTo>
                <a:cubicBezTo>
                  <a:pt x="138225" y="353031"/>
                  <a:pt x="167859" y="326572"/>
                  <a:pt x="162038" y="338214"/>
                </a:cubicBezTo>
                <a:cubicBezTo>
                  <a:pt x="156217" y="349856"/>
                  <a:pt x="80546" y="504901"/>
                  <a:pt x="76313" y="481089"/>
                </a:cubicBezTo>
                <a:cubicBezTo>
                  <a:pt x="72080" y="457277"/>
                  <a:pt x="123938" y="272068"/>
                  <a:pt x="136638" y="195339"/>
                </a:cubicBezTo>
                <a:cubicBezTo>
                  <a:pt x="149338" y="118610"/>
                  <a:pt x="168917" y="-36965"/>
                  <a:pt x="168388" y="80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2EE8E48C-AEF7-6F69-2118-BA86C42B3491}"/>
              </a:ext>
            </a:extLst>
          </p:cNvPr>
          <p:cNvSpPr/>
          <p:nvPr/>
        </p:nvSpPr>
        <p:spPr>
          <a:xfrm>
            <a:off x="3876270" y="7702118"/>
            <a:ext cx="859254" cy="850827"/>
          </a:xfrm>
          <a:custGeom>
            <a:avLst/>
            <a:gdLst>
              <a:gd name="connsiteX0" fmla="*/ 610005 w 859254"/>
              <a:gd name="connsiteY0" fmla="*/ 432 h 850827"/>
              <a:gd name="connsiteX1" fmla="*/ 708430 w 859254"/>
              <a:gd name="connsiteY1" fmla="*/ 406832 h 850827"/>
              <a:gd name="connsiteX2" fmla="*/ 857655 w 859254"/>
              <a:gd name="connsiteY2" fmla="*/ 613207 h 850827"/>
              <a:gd name="connsiteX3" fmla="*/ 778280 w 859254"/>
              <a:gd name="connsiteY3" fmla="*/ 556057 h 850827"/>
              <a:gd name="connsiteX4" fmla="*/ 638580 w 859254"/>
              <a:gd name="connsiteY4" fmla="*/ 702107 h 850827"/>
              <a:gd name="connsiteX5" fmla="*/ 536980 w 859254"/>
              <a:gd name="connsiteY5" fmla="*/ 829107 h 850827"/>
              <a:gd name="connsiteX6" fmla="*/ 486180 w 859254"/>
              <a:gd name="connsiteY6" fmla="*/ 822757 h 850827"/>
              <a:gd name="connsiteX7" fmla="*/ 235355 w 859254"/>
              <a:gd name="connsiteY7" fmla="*/ 784657 h 850827"/>
              <a:gd name="connsiteX8" fmla="*/ 356005 w 859254"/>
              <a:gd name="connsiteY8" fmla="*/ 816407 h 850827"/>
              <a:gd name="connsiteX9" fmla="*/ 405 w 859254"/>
              <a:gd name="connsiteY9" fmla="*/ 533832 h 850827"/>
              <a:gd name="connsiteX10" fmla="*/ 289330 w 859254"/>
              <a:gd name="connsiteY10" fmla="*/ 778307 h 850827"/>
              <a:gd name="connsiteX11" fmla="*/ 479830 w 859254"/>
              <a:gd name="connsiteY11" fmla="*/ 835457 h 850827"/>
              <a:gd name="connsiteX12" fmla="*/ 832255 w 859254"/>
              <a:gd name="connsiteY12" fmla="*/ 533832 h 850827"/>
              <a:gd name="connsiteX13" fmla="*/ 733830 w 859254"/>
              <a:gd name="connsiteY13" fmla="*/ 489382 h 850827"/>
              <a:gd name="connsiteX14" fmla="*/ 610005 w 859254"/>
              <a:gd name="connsiteY14" fmla="*/ 432 h 8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9254" h="850827">
                <a:moveTo>
                  <a:pt x="610005" y="432"/>
                </a:moveTo>
                <a:cubicBezTo>
                  <a:pt x="605772" y="-13326"/>
                  <a:pt x="667155" y="304703"/>
                  <a:pt x="708430" y="406832"/>
                </a:cubicBezTo>
                <a:cubicBezTo>
                  <a:pt x="749705" y="508961"/>
                  <a:pt x="846013" y="588336"/>
                  <a:pt x="857655" y="613207"/>
                </a:cubicBezTo>
                <a:cubicBezTo>
                  <a:pt x="869297" y="638078"/>
                  <a:pt x="814792" y="541240"/>
                  <a:pt x="778280" y="556057"/>
                </a:cubicBezTo>
                <a:cubicBezTo>
                  <a:pt x="741768" y="570874"/>
                  <a:pt x="678797" y="656599"/>
                  <a:pt x="638580" y="702107"/>
                </a:cubicBezTo>
                <a:cubicBezTo>
                  <a:pt x="598363" y="747615"/>
                  <a:pt x="562380" y="808999"/>
                  <a:pt x="536980" y="829107"/>
                </a:cubicBezTo>
                <a:cubicBezTo>
                  <a:pt x="511580" y="849215"/>
                  <a:pt x="486180" y="822757"/>
                  <a:pt x="486180" y="822757"/>
                </a:cubicBezTo>
                <a:lnTo>
                  <a:pt x="235355" y="784657"/>
                </a:lnTo>
                <a:cubicBezTo>
                  <a:pt x="213659" y="783599"/>
                  <a:pt x="395163" y="858211"/>
                  <a:pt x="356005" y="816407"/>
                </a:cubicBezTo>
                <a:cubicBezTo>
                  <a:pt x="316847" y="774603"/>
                  <a:pt x="11517" y="540182"/>
                  <a:pt x="405" y="533832"/>
                </a:cubicBezTo>
                <a:cubicBezTo>
                  <a:pt x="-10707" y="527482"/>
                  <a:pt x="209426" y="728036"/>
                  <a:pt x="289330" y="778307"/>
                </a:cubicBezTo>
                <a:cubicBezTo>
                  <a:pt x="369234" y="828578"/>
                  <a:pt x="389342" y="876203"/>
                  <a:pt x="479830" y="835457"/>
                </a:cubicBezTo>
                <a:cubicBezTo>
                  <a:pt x="570317" y="794711"/>
                  <a:pt x="789922" y="591511"/>
                  <a:pt x="832255" y="533832"/>
                </a:cubicBezTo>
                <a:cubicBezTo>
                  <a:pt x="874588" y="476153"/>
                  <a:pt x="770872" y="572990"/>
                  <a:pt x="733830" y="489382"/>
                </a:cubicBezTo>
                <a:cubicBezTo>
                  <a:pt x="696788" y="405774"/>
                  <a:pt x="614238" y="14190"/>
                  <a:pt x="610005" y="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BA1A82CF-329E-4AB8-614A-9B4628282D19}"/>
              </a:ext>
            </a:extLst>
          </p:cNvPr>
          <p:cNvSpPr/>
          <p:nvPr/>
        </p:nvSpPr>
        <p:spPr>
          <a:xfrm>
            <a:off x="4665126" y="7628788"/>
            <a:ext cx="908444" cy="510624"/>
          </a:xfrm>
          <a:custGeom>
            <a:avLst/>
            <a:gdLst>
              <a:gd name="connsiteX0" fmla="*/ 906999 w 908444"/>
              <a:gd name="connsiteY0" fmla="*/ 737 h 510624"/>
              <a:gd name="connsiteX1" fmla="*/ 672049 w 908444"/>
              <a:gd name="connsiteY1" fmla="*/ 372212 h 510624"/>
              <a:gd name="connsiteX2" fmla="*/ 726024 w 908444"/>
              <a:gd name="connsiteY2" fmla="*/ 353162 h 510624"/>
              <a:gd name="connsiteX3" fmla="*/ 275174 w 908444"/>
              <a:gd name="connsiteY3" fmla="*/ 470637 h 510624"/>
              <a:gd name="connsiteX4" fmla="*/ 310099 w 908444"/>
              <a:gd name="connsiteY4" fmla="*/ 464287 h 510624"/>
              <a:gd name="connsiteX5" fmla="*/ 2124 w 908444"/>
              <a:gd name="connsiteY5" fmla="*/ 362687 h 510624"/>
              <a:gd name="connsiteX6" fmla="*/ 167224 w 908444"/>
              <a:gd name="connsiteY6" fmla="*/ 429362 h 510624"/>
              <a:gd name="connsiteX7" fmla="*/ 30699 w 908444"/>
              <a:gd name="connsiteY7" fmla="*/ 429362 h 510624"/>
              <a:gd name="connsiteX8" fmla="*/ 437099 w 908444"/>
              <a:gd name="connsiteY8" fmla="*/ 473812 h 510624"/>
              <a:gd name="connsiteX9" fmla="*/ 348199 w 908444"/>
              <a:gd name="connsiteY9" fmla="*/ 502387 h 510624"/>
              <a:gd name="connsiteX10" fmla="*/ 357724 w 908444"/>
              <a:gd name="connsiteY10" fmla="*/ 502387 h 510624"/>
              <a:gd name="connsiteX11" fmla="*/ 554574 w 908444"/>
              <a:gd name="connsiteY11" fmla="*/ 407137 h 510624"/>
              <a:gd name="connsiteX12" fmla="*/ 592674 w 908444"/>
              <a:gd name="connsiteY12" fmla="*/ 381737 h 510624"/>
              <a:gd name="connsiteX13" fmla="*/ 760949 w 908444"/>
              <a:gd name="connsiteY13" fmla="*/ 280137 h 510624"/>
              <a:gd name="connsiteX14" fmla="*/ 906999 w 908444"/>
              <a:gd name="connsiteY14" fmla="*/ 737 h 5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444" h="510624">
                <a:moveTo>
                  <a:pt x="906999" y="737"/>
                </a:moveTo>
                <a:cubicBezTo>
                  <a:pt x="892182" y="16083"/>
                  <a:pt x="702212" y="313474"/>
                  <a:pt x="672049" y="372212"/>
                </a:cubicBezTo>
                <a:cubicBezTo>
                  <a:pt x="641886" y="430950"/>
                  <a:pt x="792170" y="336758"/>
                  <a:pt x="726024" y="353162"/>
                </a:cubicBezTo>
                <a:cubicBezTo>
                  <a:pt x="659878" y="369566"/>
                  <a:pt x="344495" y="452116"/>
                  <a:pt x="275174" y="470637"/>
                </a:cubicBezTo>
                <a:cubicBezTo>
                  <a:pt x="205853" y="489158"/>
                  <a:pt x="355607" y="482279"/>
                  <a:pt x="310099" y="464287"/>
                </a:cubicBezTo>
                <a:cubicBezTo>
                  <a:pt x="264591" y="446295"/>
                  <a:pt x="25937" y="368508"/>
                  <a:pt x="2124" y="362687"/>
                </a:cubicBezTo>
                <a:cubicBezTo>
                  <a:pt x="-21689" y="356866"/>
                  <a:pt x="162462" y="418250"/>
                  <a:pt x="167224" y="429362"/>
                </a:cubicBezTo>
                <a:cubicBezTo>
                  <a:pt x="171986" y="440474"/>
                  <a:pt x="-14280" y="421954"/>
                  <a:pt x="30699" y="429362"/>
                </a:cubicBezTo>
                <a:cubicBezTo>
                  <a:pt x="75678" y="436770"/>
                  <a:pt x="384182" y="461641"/>
                  <a:pt x="437099" y="473812"/>
                </a:cubicBezTo>
                <a:cubicBezTo>
                  <a:pt x="490016" y="485983"/>
                  <a:pt x="361428" y="497625"/>
                  <a:pt x="348199" y="502387"/>
                </a:cubicBezTo>
                <a:cubicBezTo>
                  <a:pt x="334970" y="507149"/>
                  <a:pt x="323328" y="518262"/>
                  <a:pt x="357724" y="502387"/>
                </a:cubicBezTo>
                <a:cubicBezTo>
                  <a:pt x="392120" y="486512"/>
                  <a:pt x="515416" y="427245"/>
                  <a:pt x="554574" y="407137"/>
                </a:cubicBezTo>
                <a:cubicBezTo>
                  <a:pt x="593732" y="387029"/>
                  <a:pt x="558278" y="402904"/>
                  <a:pt x="592674" y="381737"/>
                </a:cubicBezTo>
                <a:cubicBezTo>
                  <a:pt x="627070" y="360570"/>
                  <a:pt x="702741" y="346283"/>
                  <a:pt x="760949" y="280137"/>
                </a:cubicBezTo>
                <a:cubicBezTo>
                  <a:pt x="819157" y="213991"/>
                  <a:pt x="921816" y="-14609"/>
                  <a:pt x="906999" y="7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51088A4D-C785-F6F6-BE1C-E7A75ED55E8D}"/>
              </a:ext>
            </a:extLst>
          </p:cNvPr>
          <p:cNvSpPr/>
          <p:nvPr/>
        </p:nvSpPr>
        <p:spPr>
          <a:xfrm>
            <a:off x="4710951" y="7824014"/>
            <a:ext cx="736002" cy="185326"/>
          </a:xfrm>
          <a:custGeom>
            <a:avLst/>
            <a:gdLst>
              <a:gd name="connsiteX0" fmla="*/ 51549 w 736002"/>
              <a:gd name="connsiteY0" fmla="*/ 103961 h 185326"/>
              <a:gd name="connsiteX1" fmla="*/ 315074 w 736002"/>
              <a:gd name="connsiteY1" fmla="*/ 183336 h 185326"/>
              <a:gd name="connsiteX2" fmla="*/ 197599 w 736002"/>
              <a:gd name="connsiteY2" fmla="*/ 161111 h 185326"/>
              <a:gd name="connsiteX3" fmla="*/ 410324 w 736002"/>
              <a:gd name="connsiteY3" fmla="*/ 157936 h 185326"/>
              <a:gd name="connsiteX4" fmla="*/ 734174 w 736002"/>
              <a:gd name="connsiteY4" fmla="*/ 2361 h 185326"/>
              <a:gd name="connsiteX5" fmla="*/ 530974 w 736002"/>
              <a:gd name="connsiteY5" fmla="*/ 72211 h 185326"/>
              <a:gd name="connsiteX6" fmla="*/ 299199 w 736002"/>
              <a:gd name="connsiteY6" fmla="*/ 183336 h 185326"/>
              <a:gd name="connsiteX7" fmla="*/ 749 w 736002"/>
              <a:gd name="connsiteY7" fmla="*/ 138886 h 185326"/>
              <a:gd name="connsiteX8" fmla="*/ 210299 w 736002"/>
              <a:gd name="connsiteY8" fmla="*/ 183336 h 185326"/>
              <a:gd name="connsiteX9" fmla="*/ 51549 w 736002"/>
              <a:gd name="connsiteY9" fmla="*/ 103961 h 1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002" h="185326">
                <a:moveTo>
                  <a:pt x="51549" y="103961"/>
                </a:moveTo>
                <a:cubicBezTo>
                  <a:pt x="69011" y="103961"/>
                  <a:pt x="290732" y="173811"/>
                  <a:pt x="315074" y="183336"/>
                </a:cubicBezTo>
                <a:cubicBezTo>
                  <a:pt x="339416" y="192861"/>
                  <a:pt x="181724" y="165344"/>
                  <a:pt x="197599" y="161111"/>
                </a:cubicBezTo>
                <a:cubicBezTo>
                  <a:pt x="213474" y="156878"/>
                  <a:pt x="320895" y="184394"/>
                  <a:pt x="410324" y="157936"/>
                </a:cubicBezTo>
                <a:cubicBezTo>
                  <a:pt x="499753" y="131478"/>
                  <a:pt x="714066" y="16648"/>
                  <a:pt x="734174" y="2361"/>
                </a:cubicBezTo>
                <a:cubicBezTo>
                  <a:pt x="754282" y="-11926"/>
                  <a:pt x="603470" y="42049"/>
                  <a:pt x="530974" y="72211"/>
                </a:cubicBezTo>
                <a:cubicBezTo>
                  <a:pt x="458478" y="102373"/>
                  <a:pt x="387570" y="172224"/>
                  <a:pt x="299199" y="183336"/>
                </a:cubicBezTo>
                <a:cubicBezTo>
                  <a:pt x="210828" y="194448"/>
                  <a:pt x="15566" y="138886"/>
                  <a:pt x="749" y="138886"/>
                </a:cubicBezTo>
                <a:cubicBezTo>
                  <a:pt x="-14068" y="138886"/>
                  <a:pt x="195482" y="190215"/>
                  <a:pt x="210299" y="183336"/>
                </a:cubicBezTo>
                <a:cubicBezTo>
                  <a:pt x="225116" y="176457"/>
                  <a:pt x="34087" y="103961"/>
                  <a:pt x="51549" y="1039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E2459AC-8678-60C4-AAB0-60490CA41BFB}"/>
              </a:ext>
            </a:extLst>
          </p:cNvPr>
          <p:cNvSpPr/>
          <p:nvPr/>
        </p:nvSpPr>
        <p:spPr>
          <a:xfrm>
            <a:off x="4489302" y="7908029"/>
            <a:ext cx="127765" cy="466018"/>
          </a:xfrm>
          <a:custGeom>
            <a:avLst/>
            <a:gdLst>
              <a:gd name="connsiteX0" fmla="*/ 12848 w 127765"/>
              <a:gd name="connsiteY0" fmla="*/ 896 h 466018"/>
              <a:gd name="connsiteX1" fmla="*/ 25548 w 127765"/>
              <a:gd name="connsiteY1" fmla="*/ 140596 h 466018"/>
              <a:gd name="connsiteX2" fmla="*/ 82698 w 127765"/>
              <a:gd name="connsiteY2" fmla="*/ 280296 h 466018"/>
              <a:gd name="connsiteX3" fmla="*/ 44598 w 127765"/>
              <a:gd name="connsiteY3" fmla="*/ 429521 h 466018"/>
              <a:gd name="connsiteX4" fmla="*/ 148 w 127765"/>
              <a:gd name="connsiteY4" fmla="*/ 464446 h 466018"/>
              <a:gd name="connsiteX5" fmla="*/ 60473 w 127765"/>
              <a:gd name="connsiteY5" fmla="*/ 394596 h 466018"/>
              <a:gd name="connsiteX6" fmla="*/ 127148 w 127765"/>
              <a:gd name="connsiteY6" fmla="*/ 369196 h 466018"/>
              <a:gd name="connsiteX7" fmla="*/ 19198 w 127765"/>
              <a:gd name="connsiteY7" fmla="*/ 346971 h 466018"/>
              <a:gd name="connsiteX8" fmla="*/ 66823 w 127765"/>
              <a:gd name="connsiteY8" fmla="*/ 324746 h 466018"/>
              <a:gd name="connsiteX9" fmla="*/ 41423 w 127765"/>
              <a:gd name="connsiteY9" fmla="*/ 210446 h 466018"/>
              <a:gd name="connsiteX10" fmla="*/ 12848 w 127765"/>
              <a:gd name="connsiteY10" fmla="*/ 896 h 46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765" h="466018">
                <a:moveTo>
                  <a:pt x="12848" y="896"/>
                </a:moveTo>
                <a:cubicBezTo>
                  <a:pt x="10202" y="-10746"/>
                  <a:pt x="13906" y="94029"/>
                  <a:pt x="25548" y="140596"/>
                </a:cubicBezTo>
                <a:cubicBezTo>
                  <a:pt x="37190" y="187163"/>
                  <a:pt x="79523" y="232142"/>
                  <a:pt x="82698" y="280296"/>
                </a:cubicBezTo>
                <a:cubicBezTo>
                  <a:pt x="85873" y="328450"/>
                  <a:pt x="58356" y="398829"/>
                  <a:pt x="44598" y="429521"/>
                </a:cubicBezTo>
                <a:cubicBezTo>
                  <a:pt x="30840" y="460213"/>
                  <a:pt x="-2498" y="470267"/>
                  <a:pt x="148" y="464446"/>
                </a:cubicBezTo>
                <a:cubicBezTo>
                  <a:pt x="2794" y="458625"/>
                  <a:pt x="39306" y="410471"/>
                  <a:pt x="60473" y="394596"/>
                </a:cubicBezTo>
                <a:cubicBezTo>
                  <a:pt x="81640" y="378721"/>
                  <a:pt x="134027" y="377134"/>
                  <a:pt x="127148" y="369196"/>
                </a:cubicBezTo>
                <a:cubicBezTo>
                  <a:pt x="120269" y="361258"/>
                  <a:pt x="29252" y="354379"/>
                  <a:pt x="19198" y="346971"/>
                </a:cubicBezTo>
                <a:cubicBezTo>
                  <a:pt x="9144" y="339563"/>
                  <a:pt x="63119" y="347500"/>
                  <a:pt x="66823" y="324746"/>
                </a:cubicBezTo>
                <a:cubicBezTo>
                  <a:pt x="70527" y="301992"/>
                  <a:pt x="49890" y="257013"/>
                  <a:pt x="41423" y="210446"/>
                </a:cubicBezTo>
                <a:cubicBezTo>
                  <a:pt x="32956" y="163879"/>
                  <a:pt x="15494" y="12538"/>
                  <a:pt x="12848" y="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07368C82-7A7A-9EB9-1233-E79A988420CE}"/>
              </a:ext>
            </a:extLst>
          </p:cNvPr>
          <p:cNvSpPr/>
          <p:nvPr/>
        </p:nvSpPr>
        <p:spPr>
          <a:xfrm>
            <a:off x="4806423" y="7996409"/>
            <a:ext cx="784270" cy="651330"/>
          </a:xfrm>
          <a:custGeom>
            <a:avLst/>
            <a:gdLst>
              <a:gd name="connsiteX0" fmla="*/ 527 w 784270"/>
              <a:gd name="connsiteY0" fmla="*/ 93491 h 651330"/>
              <a:gd name="connsiteX1" fmla="*/ 114827 w 784270"/>
              <a:gd name="connsiteY1" fmla="*/ 528466 h 651330"/>
              <a:gd name="connsiteX2" fmla="*/ 146577 w 784270"/>
              <a:gd name="connsiteY2" fmla="*/ 582441 h 651330"/>
              <a:gd name="connsiteX3" fmla="*/ 73552 w 784270"/>
              <a:gd name="connsiteY3" fmla="*/ 611016 h 651330"/>
              <a:gd name="connsiteX4" fmla="*/ 343427 w 784270"/>
              <a:gd name="connsiteY4" fmla="*/ 499891 h 651330"/>
              <a:gd name="connsiteX5" fmla="*/ 479952 w 784270"/>
              <a:gd name="connsiteY5" fmla="*/ 385591 h 651330"/>
              <a:gd name="connsiteX6" fmla="*/ 778402 w 784270"/>
              <a:gd name="connsiteY6" fmla="*/ 4591 h 651330"/>
              <a:gd name="connsiteX7" fmla="*/ 648227 w 784270"/>
              <a:gd name="connsiteY7" fmla="*/ 204616 h 651330"/>
              <a:gd name="connsiteX8" fmla="*/ 292627 w 784270"/>
              <a:gd name="connsiteY8" fmla="*/ 639591 h 651330"/>
              <a:gd name="connsiteX9" fmla="*/ 352952 w 784270"/>
              <a:gd name="connsiteY9" fmla="*/ 531641 h 651330"/>
              <a:gd name="connsiteX10" fmla="*/ 264052 w 784270"/>
              <a:gd name="connsiteY10" fmla="*/ 579266 h 651330"/>
              <a:gd name="connsiteX11" fmla="*/ 13227 w 784270"/>
              <a:gd name="connsiteY11" fmla="*/ 461791 h 651330"/>
              <a:gd name="connsiteX12" fmla="*/ 140227 w 784270"/>
              <a:gd name="connsiteY12" fmla="*/ 496716 h 651330"/>
              <a:gd name="connsiteX13" fmla="*/ 38627 w 784270"/>
              <a:gd name="connsiteY13" fmla="*/ 344316 h 651330"/>
              <a:gd name="connsiteX14" fmla="*/ 70377 w 784270"/>
              <a:gd name="connsiteY14" fmla="*/ 344316 h 651330"/>
              <a:gd name="connsiteX15" fmla="*/ 527 w 784270"/>
              <a:gd name="connsiteY15" fmla="*/ 93491 h 6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4270" h="651330">
                <a:moveTo>
                  <a:pt x="527" y="93491"/>
                </a:moveTo>
                <a:cubicBezTo>
                  <a:pt x="7935" y="124183"/>
                  <a:pt x="90485" y="446974"/>
                  <a:pt x="114827" y="528466"/>
                </a:cubicBezTo>
                <a:cubicBezTo>
                  <a:pt x="139169" y="609958"/>
                  <a:pt x="153456" y="568683"/>
                  <a:pt x="146577" y="582441"/>
                </a:cubicBezTo>
                <a:cubicBezTo>
                  <a:pt x="139698" y="596199"/>
                  <a:pt x="73552" y="611016"/>
                  <a:pt x="73552" y="611016"/>
                </a:cubicBezTo>
                <a:cubicBezTo>
                  <a:pt x="106360" y="597258"/>
                  <a:pt x="275694" y="537462"/>
                  <a:pt x="343427" y="499891"/>
                </a:cubicBezTo>
                <a:cubicBezTo>
                  <a:pt x="411160" y="462320"/>
                  <a:pt x="407456" y="468141"/>
                  <a:pt x="479952" y="385591"/>
                </a:cubicBezTo>
                <a:cubicBezTo>
                  <a:pt x="552448" y="303041"/>
                  <a:pt x="750356" y="34753"/>
                  <a:pt x="778402" y="4591"/>
                </a:cubicBezTo>
                <a:cubicBezTo>
                  <a:pt x="806448" y="-25571"/>
                  <a:pt x="729189" y="98783"/>
                  <a:pt x="648227" y="204616"/>
                </a:cubicBezTo>
                <a:cubicBezTo>
                  <a:pt x="567265" y="310449"/>
                  <a:pt x="341840" y="585087"/>
                  <a:pt x="292627" y="639591"/>
                </a:cubicBezTo>
                <a:cubicBezTo>
                  <a:pt x="243415" y="694095"/>
                  <a:pt x="357715" y="541695"/>
                  <a:pt x="352952" y="531641"/>
                </a:cubicBezTo>
                <a:cubicBezTo>
                  <a:pt x="348190" y="521587"/>
                  <a:pt x="320673" y="590908"/>
                  <a:pt x="264052" y="579266"/>
                </a:cubicBezTo>
                <a:cubicBezTo>
                  <a:pt x="207431" y="567624"/>
                  <a:pt x="33865" y="475549"/>
                  <a:pt x="13227" y="461791"/>
                </a:cubicBezTo>
                <a:cubicBezTo>
                  <a:pt x="-7411" y="448033"/>
                  <a:pt x="135994" y="516295"/>
                  <a:pt x="140227" y="496716"/>
                </a:cubicBezTo>
                <a:cubicBezTo>
                  <a:pt x="144460" y="477137"/>
                  <a:pt x="50269" y="369716"/>
                  <a:pt x="38627" y="344316"/>
                </a:cubicBezTo>
                <a:cubicBezTo>
                  <a:pt x="26985" y="318916"/>
                  <a:pt x="74610" y="380829"/>
                  <a:pt x="70377" y="344316"/>
                </a:cubicBezTo>
                <a:cubicBezTo>
                  <a:pt x="66144" y="307804"/>
                  <a:pt x="-6881" y="62799"/>
                  <a:pt x="527" y="934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0EAC10F-D573-DFA0-ADC3-C4379E299BE1}"/>
              </a:ext>
            </a:extLst>
          </p:cNvPr>
          <p:cNvSpPr/>
          <p:nvPr/>
        </p:nvSpPr>
        <p:spPr>
          <a:xfrm>
            <a:off x="5170227" y="7829539"/>
            <a:ext cx="570193" cy="1048244"/>
          </a:xfrm>
          <a:custGeom>
            <a:avLst/>
            <a:gdLst>
              <a:gd name="connsiteX0" fmla="*/ 570173 w 570193"/>
              <a:gd name="connsiteY0" fmla="*/ 11 h 1048244"/>
              <a:gd name="connsiteX1" fmla="*/ 389198 w 570193"/>
              <a:gd name="connsiteY1" fmla="*/ 247661 h 1048244"/>
              <a:gd name="connsiteX2" fmla="*/ 427298 w 570193"/>
              <a:gd name="connsiteY2" fmla="*/ 473086 h 1048244"/>
              <a:gd name="connsiteX3" fmla="*/ 386023 w 570193"/>
              <a:gd name="connsiteY3" fmla="*/ 393711 h 1048244"/>
              <a:gd name="connsiteX4" fmla="*/ 312998 w 570193"/>
              <a:gd name="connsiteY4" fmla="*/ 476261 h 1048244"/>
              <a:gd name="connsiteX5" fmla="*/ 1848 w 570193"/>
              <a:gd name="connsiteY5" fmla="*/ 1044586 h 1048244"/>
              <a:gd name="connsiteX6" fmla="*/ 192348 w 570193"/>
              <a:gd name="connsiteY6" fmla="*/ 701686 h 1048244"/>
              <a:gd name="connsiteX7" fmla="*/ 370148 w 570193"/>
              <a:gd name="connsiteY7" fmla="*/ 330211 h 1048244"/>
              <a:gd name="connsiteX8" fmla="*/ 376498 w 570193"/>
              <a:gd name="connsiteY8" fmla="*/ 257186 h 1048244"/>
              <a:gd name="connsiteX9" fmla="*/ 570173 w 570193"/>
              <a:gd name="connsiteY9" fmla="*/ 11 h 104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93" h="1048244">
                <a:moveTo>
                  <a:pt x="570173" y="11"/>
                </a:moveTo>
                <a:cubicBezTo>
                  <a:pt x="572290" y="-1577"/>
                  <a:pt x="413010" y="168815"/>
                  <a:pt x="389198" y="247661"/>
                </a:cubicBezTo>
                <a:cubicBezTo>
                  <a:pt x="365386" y="326507"/>
                  <a:pt x="427827" y="448744"/>
                  <a:pt x="427298" y="473086"/>
                </a:cubicBezTo>
                <a:cubicBezTo>
                  <a:pt x="426769" y="497428"/>
                  <a:pt x="405073" y="393182"/>
                  <a:pt x="386023" y="393711"/>
                </a:cubicBezTo>
                <a:cubicBezTo>
                  <a:pt x="366973" y="394240"/>
                  <a:pt x="377027" y="367782"/>
                  <a:pt x="312998" y="476261"/>
                </a:cubicBezTo>
                <a:cubicBezTo>
                  <a:pt x="248969" y="584740"/>
                  <a:pt x="21956" y="1007015"/>
                  <a:pt x="1848" y="1044586"/>
                </a:cubicBezTo>
                <a:cubicBezTo>
                  <a:pt x="-18260" y="1082157"/>
                  <a:pt x="130965" y="820749"/>
                  <a:pt x="192348" y="701686"/>
                </a:cubicBezTo>
                <a:cubicBezTo>
                  <a:pt x="253731" y="582624"/>
                  <a:pt x="339456" y="404294"/>
                  <a:pt x="370148" y="330211"/>
                </a:cubicBezTo>
                <a:cubicBezTo>
                  <a:pt x="400840" y="256128"/>
                  <a:pt x="346865" y="306928"/>
                  <a:pt x="376498" y="257186"/>
                </a:cubicBezTo>
                <a:cubicBezTo>
                  <a:pt x="406131" y="207444"/>
                  <a:pt x="568056" y="1599"/>
                  <a:pt x="570173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B9D5F963-D6DB-EB43-2828-3B99B1FC63D1}"/>
              </a:ext>
            </a:extLst>
          </p:cNvPr>
          <p:cNvSpPr/>
          <p:nvPr/>
        </p:nvSpPr>
        <p:spPr>
          <a:xfrm>
            <a:off x="4700514" y="8957910"/>
            <a:ext cx="424669" cy="871146"/>
          </a:xfrm>
          <a:custGeom>
            <a:avLst/>
            <a:gdLst>
              <a:gd name="connsiteX0" fmla="*/ 417586 w 424669"/>
              <a:gd name="connsiteY0" fmla="*/ 17815 h 871146"/>
              <a:gd name="connsiteX1" fmla="*/ 11186 w 424669"/>
              <a:gd name="connsiteY1" fmla="*/ 849665 h 871146"/>
              <a:gd name="connsiteX2" fmla="*/ 128661 w 424669"/>
              <a:gd name="connsiteY2" fmla="*/ 586140 h 871146"/>
              <a:gd name="connsiteX3" fmla="*/ 284236 w 424669"/>
              <a:gd name="connsiteY3" fmla="*/ 154340 h 871146"/>
              <a:gd name="connsiteX4" fmla="*/ 271536 w 424669"/>
              <a:gd name="connsiteY4" fmla="*/ 268640 h 871146"/>
              <a:gd name="connsiteX5" fmla="*/ 417586 w 424669"/>
              <a:gd name="connsiteY5" fmla="*/ 17815 h 87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669" h="871146">
                <a:moveTo>
                  <a:pt x="417586" y="17815"/>
                </a:moveTo>
                <a:cubicBezTo>
                  <a:pt x="374194" y="114652"/>
                  <a:pt x="59340" y="754944"/>
                  <a:pt x="11186" y="849665"/>
                </a:cubicBezTo>
                <a:cubicBezTo>
                  <a:pt x="-36968" y="944386"/>
                  <a:pt x="83153" y="702028"/>
                  <a:pt x="128661" y="586140"/>
                </a:cubicBezTo>
                <a:cubicBezTo>
                  <a:pt x="174169" y="470252"/>
                  <a:pt x="260424" y="207257"/>
                  <a:pt x="284236" y="154340"/>
                </a:cubicBezTo>
                <a:cubicBezTo>
                  <a:pt x="308048" y="101423"/>
                  <a:pt x="251428" y="287690"/>
                  <a:pt x="271536" y="268640"/>
                </a:cubicBezTo>
                <a:cubicBezTo>
                  <a:pt x="291644" y="249590"/>
                  <a:pt x="460978" y="-79022"/>
                  <a:pt x="417586" y="17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BE167C94-BE13-0BF5-C154-19B34FAB509C}"/>
              </a:ext>
            </a:extLst>
          </p:cNvPr>
          <p:cNvSpPr/>
          <p:nvPr/>
        </p:nvSpPr>
        <p:spPr>
          <a:xfrm>
            <a:off x="6864312" y="5638800"/>
            <a:ext cx="655119" cy="460920"/>
          </a:xfrm>
          <a:custGeom>
            <a:avLst/>
            <a:gdLst>
              <a:gd name="connsiteX0" fmla="*/ 38 w 655119"/>
              <a:gd name="connsiteY0" fmla="*/ 0 h 460920"/>
              <a:gd name="connsiteX1" fmla="*/ 238163 w 655119"/>
              <a:gd name="connsiteY1" fmla="*/ 196850 h 460920"/>
              <a:gd name="connsiteX2" fmla="*/ 530263 w 655119"/>
              <a:gd name="connsiteY2" fmla="*/ 447675 h 460920"/>
              <a:gd name="connsiteX3" fmla="*/ 514388 w 655119"/>
              <a:gd name="connsiteY3" fmla="*/ 428625 h 460920"/>
              <a:gd name="connsiteX4" fmla="*/ 654088 w 655119"/>
              <a:gd name="connsiteY4" fmla="*/ 450850 h 460920"/>
              <a:gd name="connsiteX5" fmla="*/ 571538 w 655119"/>
              <a:gd name="connsiteY5" fmla="*/ 450850 h 460920"/>
              <a:gd name="connsiteX6" fmla="*/ 454063 w 655119"/>
              <a:gd name="connsiteY6" fmla="*/ 387350 h 460920"/>
              <a:gd name="connsiteX7" fmla="*/ 457238 w 655119"/>
              <a:gd name="connsiteY7" fmla="*/ 396875 h 460920"/>
              <a:gd name="connsiteX8" fmla="*/ 171488 w 655119"/>
              <a:gd name="connsiteY8" fmla="*/ 165100 h 460920"/>
              <a:gd name="connsiteX9" fmla="*/ 219113 w 655119"/>
              <a:gd name="connsiteY9" fmla="*/ 196850 h 460920"/>
              <a:gd name="connsiteX10" fmla="*/ 38 w 655119"/>
              <a:gd name="connsiteY10" fmla="*/ 0 h 46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119" h="460920">
                <a:moveTo>
                  <a:pt x="38" y="0"/>
                </a:moveTo>
                <a:cubicBezTo>
                  <a:pt x="3213" y="0"/>
                  <a:pt x="149792" y="122237"/>
                  <a:pt x="238163" y="196850"/>
                </a:cubicBezTo>
                <a:cubicBezTo>
                  <a:pt x="326534" y="271463"/>
                  <a:pt x="484226" y="409046"/>
                  <a:pt x="530263" y="447675"/>
                </a:cubicBezTo>
                <a:cubicBezTo>
                  <a:pt x="576300" y="486304"/>
                  <a:pt x="493751" y="428096"/>
                  <a:pt x="514388" y="428625"/>
                </a:cubicBezTo>
                <a:cubicBezTo>
                  <a:pt x="535025" y="429154"/>
                  <a:pt x="644563" y="447146"/>
                  <a:pt x="654088" y="450850"/>
                </a:cubicBezTo>
                <a:cubicBezTo>
                  <a:pt x="663613" y="454554"/>
                  <a:pt x="604876" y="461433"/>
                  <a:pt x="571538" y="450850"/>
                </a:cubicBezTo>
                <a:cubicBezTo>
                  <a:pt x="538201" y="440267"/>
                  <a:pt x="473113" y="396346"/>
                  <a:pt x="454063" y="387350"/>
                </a:cubicBezTo>
                <a:cubicBezTo>
                  <a:pt x="435013" y="378354"/>
                  <a:pt x="504334" y="433917"/>
                  <a:pt x="457238" y="396875"/>
                </a:cubicBezTo>
                <a:cubicBezTo>
                  <a:pt x="410142" y="359833"/>
                  <a:pt x="211175" y="198437"/>
                  <a:pt x="171488" y="165100"/>
                </a:cubicBezTo>
                <a:cubicBezTo>
                  <a:pt x="131801" y="131763"/>
                  <a:pt x="246100" y="218546"/>
                  <a:pt x="219113" y="196850"/>
                </a:cubicBezTo>
                <a:cubicBezTo>
                  <a:pt x="192126" y="175154"/>
                  <a:pt x="-3137" y="0"/>
                  <a:pt x="3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38DF65A-4063-CF28-36BF-5CAC0FC790EC}"/>
              </a:ext>
            </a:extLst>
          </p:cNvPr>
          <p:cNvSpPr/>
          <p:nvPr/>
        </p:nvSpPr>
        <p:spPr>
          <a:xfrm>
            <a:off x="7061006" y="5592938"/>
            <a:ext cx="801134" cy="709918"/>
          </a:xfrm>
          <a:custGeom>
            <a:avLst/>
            <a:gdLst>
              <a:gd name="connsiteX0" fmla="*/ 9719 w 801134"/>
              <a:gd name="connsiteY0" fmla="*/ 369712 h 709918"/>
              <a:gd name="connsiteX1" fmla="*/ 320869 w 801134"/>
              <a:gd name="connsiteY1" fmla="*/ 112537 h 709918"/>
              <a:gd name="connsiteX2" fmla="*/ 289119 w 801134"/>
              <a:gd name="connsiteY2" fmla="*/ 115712 h 709918"/>
              <a:gd name="connsiteX3" fmla="*/ 479619 w 801134"/>
              <a:gd name="connsiteY3" fmla="*/ 52212 h 709918"/>
              <a:gd name="connsiteX4" fmla="*/ 565344 w 801134"/>
              <a:gd name="connsiteY4" fmla="*/ 90312 h 709918"/>
              <a:gd name="connsiteX5" fmla="*/ 568519 w 801134"/>
              <a:gd name="connsiteY5" fmla="*/ 77612 h 709918"/>
              <a:gd name="connsiteX6" fmla="*/ 682819 w 801134"/>
              <a:gd name="connsiteY6" fmla="*/ 287162 h 709918"/>
              <a:gd name="connsiteX7" fmla="*/ 705044 w 801134"/>
              <a:gd name="connsiteY7" fmla="*/ 468137 h 709918"/>
              <a:gd name="connsiteX8" fmla="*/ 800294 w 801134"/>
              <a:gd name="connsiteY8" fmla="*/ 706262 h 709918"/>
              <a:gd name="connsiteX9" fmla="*/ 739969 w 801134"/>
              <a:gd name="connsiteY9" fmla="*/ 569737 h 709918"/>
              <a:gd name="connsiteX10" fmla="*/ 552644 w 801134"/>
              <a:gd name="connsiteY10" fmla="*/ 33162 h 709918"/>
              <a:gd name="connsiteX11" fmla="*/ 428819 w 801134"/>
              <a:gd name="connsiteY11" fmla="*/ 80787 h 709918"/>
              <a:gd name="connsiteX12" fmla="*/ 111319 w 801134"/>
              <a:gd name="connsiteY12" fmla="*/ 271287 h 709918"/>
              <a:gd name="connsiteX13" fmla="*/ 9719 w 801134"/>
              <a:gd name="connsiteY13" fmla="*/ 369712 h 7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134" h="709918">
                <a:moveTo>
                  <a:pt x="9719" y="369712"/>
                </a:moveTo>
                <a:cubicBezTo>
                  <a:pt x="44644" y="343254"/>
                  <a:pt x="274302" y="154870"/>
                  <a:pt x="320869" y="112537"/>
                </a:cubicBezTo>
                <a:cubicBezTo>
                  <a:pt x="367436" y="70204"/>
                  <a:pt x="262661" y="125766"/>
                  <a:pt x="289119" y="115712"/>
                </a:cubicBezTo>
                <a:cubicBezTo>
                  <a:pt x="315577" y="105658"/>
                  <a:pt x="433582" y="56445"/>
                  <a:pt x="479619" y="52212"/>
                </a:cubicBezTo>
                <a:cubicBezTo>
                  <a:pt x="525657" y="47979"/>
                  <a:pt x="565344" y="90312"/>
                  <a:pt x="565344" y="90312"/>
                </a:cubicBezTo>
                <a:cubicBezTo>
                  <a:pt x="580161" y="94545"/>
                  <a:pt x="548940" y="44804"/>
                  <a:pt x="568519" y="77612"/>
                </a:cubicBezTo>
                <a:cubicBezTo>
                  <a:pt x="588098" y="110420"/>
                  <a:pt x="660065" y="222074"/>
                  <a:pt x="682819" y="287162"/>
                </a:cubicBezTo>
                <a:cubicBezTo>
                  <a:pt x="705573" y="352250"/>
                  <a:pt x="685465" y="398287"/>
                  <a:pt x="705044" y="468137"/>
                </a:cubicBezTo>
                <a:cubicBezTo>
                  <a:pt x="724623" y="537987"/>
                  <a:pt x="794473" y="689329"/>
                  <a:pt x="800294" y="706262"/>
                </a:cubicBezTo>
                <a:cubicBezTo>
                  <a:pt x="806115" y="723195"/>
                  <a:pt x="781244" y="681920"/>
                  <a:pt x="739969" y="569737"/>
                </a:cubicBezTo>
                <a:cubicBezTo>
                  <a:pt x="698694" y="457554"/>
                  <a:pt x="604502" y="114654"/>
                  <a:pt x="552644" y="33162"/>
                </a:cubicBezTo>
                <a:cubicBezTo>
                  <a:pt x="500786" y="-48330"/>
                  <a:pt x="502373" y="41100"/>
                  <a:pt x="428819" y="80787"/>
                </a:cubicBezTo>
                <a:cubicBezTo>
                  <a:pt x="355265" y="120474"/>
                  <a:pt x="182757" y="223662"/>
                  <a:pt x="111319" y="271287"/>
                </a:cubicBezTo>
                <a:cubicBezTo>
                  <a:pt x="39881" y="318912"/>
                  <a:pt x="-25206" y="396170"/>
                  <a:pt x="9719" y="3697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D5F045F-2500-4D85-A6D6-F1EFE3641372}"/>
              </a:ext>
            </a:extLst>
          </p:cNvPr>
          <p:cNvSpPr/>
          <p:nvPr/>
        </p:nvSpPr>
        <p:spPr>
          <a:xfrm>
            <a:off x="7012314" y="6292844"/>
            <a:ext cx="806380" cy="617897"/>
          </a:xfrm>
          <a:custGeom>
            <a:avLst/>
            <a:gdLst>
              <a:gd name="connsiteX0" fmla="*/ 10786 w 806380"/>
              <a:gd name="connsiteY0" fmla="*/ 111131 h 617897"/>
              <a:gd name="connsiteX1" fmla="*/ 264786 w 806380"/>
              <a:gd name="connsiteY1" fmla="*/ 6 h 617897"/>
              <a:gd name="connsiteX2" fmla="*/ 296536 w 806380"/>
              <a:gd name="connsiteY2" fmla="*/ 107956 h 617897"/>
              <a:gd name="connsiteX3" fmla="*/ 629911 w 806380"/>
              <a:gd name="connsiteY3" fmla="*/ 447681 h 617897"/>
              <a:gd name="connsiteX4" fmla="*/ 594986 w 806380"/>
              <a:gd name="connsiteY4" fmla="*/ 403231 h 617897"/>
              <a:gd name="connsiteX5" fmla="*/ 804536 w 806380"/>
              <a:gd name="connsiteY5" fmla="*/ 615956 h 617897"/>
              <a:gd name="connsiteX6" fmla="*/ 702936 w 806380"/>
              <a:gd name="connsiteY6" fmla="*/ 514356 h 617897"/>
              <a:gd name="connsiteX7" fmla="*/ 280661 w 806380"/>
              <a:gd name="connsiteY7" fmla="*/ 85731 h 617897"/>
              <a:gd name="connsiteX8" fmla="*/ 309236 w 806380"/>
              <a:gd name="connsiteY8" fmla="*/ 76206 h 617897"/>
              <a:gd name="connsiteX9" fmla="*/ 293361 w 806380"/>
              <a:gd name="connsiteY9" fmla="*/ 31756 h 617897"/>
              <a:gd name="connsiteX10" fmla="*/ 67936 w 806380"/>
              <a:gd name="connsiteY10" fmla="*/ 53981 h 617897"/>
              <a:gd name="connsiteX11" fmla="*/ 10786 w 806380"/>
              <a:gd name="connsiteY11" fmla="*/ 111131 h 6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380" h="617897">
                <a:moveTo>
                  <a:pt x="10786" y="111131"/>
                </a:moveTo>
                <a:cubicBezTo>
                  <a:pt x="43594" y="102135"/>
                  <a:pt x="217161" y="535"/>
                  <a:pt x="264786" y="6"/>
                </a:cubicBezTo>
                <a:cubicBezTo>
                  <a:pt x="312411" y="-523"/>
                  <a:pt x="235682" y="33344"/>
                  <a:pt x="296536" y="107956"/>
                </a:cubicBezTo>
                <a:cubicBezTo>
                  <a:pt x="357390" y="182568"/>
                  <a:pt x="580169" y="398469"/>
                  <a:pt x="629911" y="447681"/>
                </a:cubicBezTo>
                <a:cubicBezTo>
                  <a:pt x="679653" y="496893"/>
                  <a:pt x="565882" y="375185"/>
                  <a:pt x="594986" y="403231"/>
                </a:cubicBezTo>
                <a:cubicBezTo>
                  <a:pt x="624090" y="431277"/>
                  <a:pt x="786544" y="597435"/>
                  <a:pt x="804536" y="615956"/>
                </a:cubicBezTo>
                <a:cubicBezTo>
                  <a:pt x="822528" y="634477"/>
                  <a:pt x="702936" y="514356"/>
                  <a:pt x="702936" y="514356"/>
                </a:cubicBezTo>
                <a:cubicBezTo>
                  <a:pt x="615624" y="425985"/>
                  <a:pt x="346278" y="158756"/>
                  <a:pt x="280661" y="85731"/>
                </a:cubicBezTo>
                <a:cubicBezTo>
                  <a:pt x="215044" y="12706"/>
                  <a:pt x="307119" y="85202"/>
                  <a:pt x="309236" y="76206"/>
                </a:cubicBezTo>
                <a:cubicBezTo>
                  <a:pt x="311353" y="67210"/>
                  <a:pt x="333578" y="35460"/>
                  <a:pt x="293361" y="31756"/>
                </a:cubicBezTo>
                <a:cubicBezTo>
                  <a:pt x="253144" y="28052"/>
                  <a:pt x="109211" y="43927"/>
                  <a:pt x="67936" y="53981"/>
                </a:cubicBezTo>
                <a:cubicBezTo>
                  <a:pt x="26661" y="64035"/>
                  <a:pt x="-22022" y="120127"/>
                  <a:pt x="10786" y="111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7CEADFD2-32EF-0E0B-C34E-90452A5D3E2A}"/>
              </a:ext>
            </a:extLst>
          </p:cNvPr>
          <p:cNvSpPr/>
          <p:nvPr/>
        </p:nvSpPr>
        <p:spPr>
          <a:xfrm>
            <a:off x="7835058" y="6339093"/>
            <a:ext cx="648657" cy="1093660"/>
          </a:xfrm>
          <a:custGeom>
            <a:avLst/>
            <a:gdLst>
              <a:gd name="connsiteX0" fmla="*/ 842 w 648657"/>
              <a:gd name="connsiteY0" fmla="*/ 1382 h 1093660"/>
              <a:gd name="connsiteX1" fmla="*/ 210392 w 648657"/>
              <a:gd name="connsiteY1" fmla="*/ 341107 h 1093660"/>
              <a:gd name="connsiteX2" fmla="*/ 283417 w 648657"/>
              <a:gd name="connsiteY2" fmla="*/ 293482 h 1093660"/>
              <a:gd name="connsiteX3" fmla="*/ 451692 w 648657"/>
              <a:gd name="connsiteY3" fmla="*/ 455407 h 1093660"/>
              <a:gd name="connsiteX4" fmla="*/ 429467 w 648657"/>
              <a:gd name="connsiteY4" fmla="*/ 449057 h 1093660"/>
              <a:gd name="connsiteX5" fmla="*/ 502492 w 648657"/>
              <a:gd name="connsiteY5" fmla="*/ 645907 h 1093660"/>
              <a:gd name="connsiteX6" fmla="*/ 492967 w 648657"/>
              <a:gd name="connsiteY6" fmla="*/ 617332 h 1093660"/>
              <a:gd name="connsiteX7" fmla="*/ 588217 w 648657"/>
              <a:gd name="connsiteY7" fmla="*/ 830057 h 1093660"/>
              <a:gd name="connsiteX8" fmla="*/ 648542 w 648657"/>
              <a:gd name="connsiteY8" fmla="*/ 1087232 h 1093660"/>
              <a:gd name="connsiteX9" fmla="*/ 594567 w 648657"/>
              <a:gd name="connsiteY9" fmla="*/ 957057 h 1093660"/>
              <a:gd name="connsiteX10" fmla="*/ 350092 w 648657"/>
              <a:gd name="connsiteY10" fmla="*/ 347457 h 1093660"/>
              <a:gd name="connsiteX11" fmla="*/ 308817 w 648657"/>
              <a:gd name="connsiteY11" fmla="*/ 347457 h 1093660"/>
              <a:gd name="connsiteX12" fmla="*/ 162767 w 648657"/>
              <a:gd name="connsiteY12" fmla="*/ 223632 h 1093660"/>
              <a:gd name="connsiteX13" fmla="*/ 137367 w 648657"/>
              <a:gd name="connsiteY13" fmla="*/ 220457 h 1093660"/>
              <a:gd name="connsiteX14" fmla="*/ 842 w 648657"/>
              <a:gd name="connsiteY14" fmla="*/ 1382 h 10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657" h="1093660">
                <a:moveTo>
                  <a:pt x="842" y="1382"/>
                </a:moveTo>
                <a:cubicBezTo>
                  <a:pt x="13013" y="21490"/>
                  <a:pt x="163296" y="292424"/>
                  <a:pt x="210392" y="341107"/>
                </a:cubicBezTo>
                <a:cubicBezTo>
                  <a:pt x="257488" y="389790"/>
                  <a:pt x="243200" y="274432"/>
                  <a:pt x="283417" y="293482"/>
                </a:cubicBezTo>
                <a:cubicBezTo>
                  <a:pt x="323634" y="312532"/>
                  <a:pt x="427350" y="429478"/>
                  <a:pt x="451692" y="455407"/>
                </a:cubicBezTo>
                <a:cubicBezTo>
                  <a:pt x="476034" y="481336"/>
                  <a:pt x="421000" y="417307"/>
                  <a:pt x="429467" y="449057"/>
                </a:cubicBezTo>
                <a:cubicBezTo>
                  <a:pt x="437934" y="480807"/>
                  <a:pt x="491909" y="617861"/>
                  <a:pt x="502492" y="645907"/>
                </a:cubicBezTo>
                <a:cubicBezTo>
                  <a:pt x="513075" y="673953"/>
                  <a:pt x="478680" y="586640"/>
                  <a:pt x="492967" y="617332"/>
                </a:cubicBezTo>
                <a:cubicBezTo>
                  <a:pt x="507254" y="648024"/>
                  <a:pt x="562288" y="751740"/>
                  <a:pt x="588217" y="830057"/>
                </a:cubicBezTo>
                <a:cubicBezTo>
                  <a:pt x="614146" y="908374"/>
                  <a:pt x="647484" y="1066065"/>
                  <a:pt x="648542" y="1087232"/>
                </a:cubicBezTo>
                <a:cubicBezTo>
                  <a:pt x="649600" y="1108399"/>
                  <a:pt x="644309" y="1080353"/>
                  <a:pt x="594567" y="957057"/>
                </a:cubicBezTo>
                <a:cubicBezTo>
                  <a:pt x="544825" y="833761"/>
                  <a:pt x="397717" y="449057"/>
                  <a:pt x="350092" y="347457"/>
                </a:cubicBezTo>
                <a:cubicBezTo>
                  <a:pt x="302467" y="245857"/>
                  <a:pt x="340038" y="368094"/>
                  <a:pt x="308817" y="347457"/>
                </a:cubicBezTo>
                <a:cubicBezTo>
                  <a:pt x="277596" y="326820"/>
                  <a:pt x="191342" y="244799"/>
                  <a:pt x="162767" y="223632"/>
                </a:cubicBezTo>
                <a:cubicBezTo>
                  <a:pt x="134192" y="202465"/>
                  <a:pt x="162767" y="254324"/>
                  <a:pt x="137367" y="220457"/>
                </a:cubicBezTo>
                <a:cubicBezTo>
                  <a:pt x="111967" y="186590"/>
                  <a:pt x="-11329" y="-18726"/>
                  <a:pt x="842" y="1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A94B14B-073A-536A-B4DF-F3482520A49C}"/>
              </a:ext>
            </a:extLst>
          </p:cNvPr>
          <p:cNvSpPr/>
          <p:nvPr/>
        </p:nvSpPr>
        <p:spPr>
          <a:xfrm>
            <a:off x="7546841" y="6824250"/>
            <a:ext cx="354615" cy="237545"/>
          </a:xfrm>
          <a:custGeom>
            <a:avLst/>
            <a:gdLst>
              <a:gd name="connsiteX0" fmla="*/ 134 w 354615"/>
              <a:gd name="connsiteY0" fmla="*/ 170275 h 237545"/>
              <a:gd name="connsiteX1" fmla="*/ 216034 w 354615"/>
              <a:gd name="connsiteY1" fmla="*/ 208375 h 237545"/>
              <a:gd name="connsiteX2" fmla="*/ 219209 w 354615"/>
              <a:gd name="connsiteY2" fmla="*/ 36925 h 237545"/>
              <a:gd name="connsiteX3" fmla="*/ 301759 w 354615"/>
              <a:gd name="connsiteY3" fmla="*/ 27400 h 237545"/>
              <a:gd name="connsiteX4" fmla="*/ 352559 w 354615"/>
              <a:gd name="connsiteY4" fmla="*/ 236950 h 237545"/>
              <a:gd name="connsiteX5" fmla="*/ 339859 w 354615"/>
              <a:gd name="connsiteY5" fmla="*/ 87725 h 237545"/>
              <a:gd name="connsiteX6" fmla="*/ 295409 w 354615"/>
              <a:gd name="connsiteY6" fmla="*/ 2000 h 237545"/>
              <a:gd name="connsiteX7" fmla="*/ 247784 w 354615"/>
              <a:gd name="connsiteY7" fmla="*/ 170275 h 237545"/>
              <a:gd name="connsiteX8" fmla="*/ 250959 w 354615"/>
              <a:gd name="connsiteY8" fmla="*/ 189325 h 237545"/>
              <a:gd name="connsiteX9" fmla="*/ 134 w 354615"/>
              <a:gd name="connsiteY9" fmla="*/ 170275 h 23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615" h="237545">
                <a:moveTo>
                  <a:pt x="134" y="170275"/>
                </a:moveTo>
                <a:cubicBezTo>
                  <a:pt x="-5687" y="173450"/>
                  <a:pt x="179522" y="230600"/>
                  <a:pt x="216034" y="208375"/>
                </a:cubicBezTo>
                <a:cubicBezTo>
                  <a:pt x="252546" y="186150"/>
                  <a:pt x="204922" y="67087"/>
                  <a:pt x="219209" y="36925"/>
                </a:cubicBezTo>
                <a:cubicBezTo>
                  <a:pt x="233496" y="6763"/>
                  <a:pt x="279534" y="-5937"/>
                  <a:pt x="301759" y="27400"/>
                </a:cubicBezTo>
                <a:cubicBezTo>
                  <a:pt x="323984" y="60737"/>
                  <a:pt x="346209" y="226896"/>
                  <a:pt x="352559" y="236950"/>
                </a:cubicBezTo>
                <a:cubicBezTo>
                  <a:pt x="358909" y="247004"/>
                  <a:pt x="349384" y="126883"/>
                  <a:pt x="339859" y="87725"/>
                </a:cubicBezTo>
                <a:cubicBezTo>
                  <a:pt x="330334" y="48567"/>
                  <a:pt x="310755" y="-11758"/>
                  <a:pt x="295409" y="2000"/>
                </a:cubicBezTo>
                <a:cubicBezTo>
                  <a:pt x="280063" y="15758"/>
                  <a:pt x="255192" y="139054"/>
                  <a:pt x="247784" y="170275"/>
                </a:cubicBezTo>
                <a:cubicBezTo>
                  <a:pt x="240376" y="201496"/>
                  <a:pt x="288001" y="184033"/>
                  <a:pt x="250959" y="189325"/>
                </a:cubicBezTo>
                <a:cubicBezTo>
                  <a:pt x="213917" y="194617"/>
                  <a:pt x="5955" y="167100"/>
                  <a:pt x="134" y="170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4F6B81EE-7F5A-CEFC-F86D-E954A0EB2378}"/>
              </a:ext>
            </a:extLst>
          </p:cNvPr>
          <p:cNvSpPr/>
          <p:nvPr/>
        </p:nvSpPr>
        <p:spPr>
          <a:xfrm>
            <a:off x="7901652" y="7003153"/>
            <a:ext cx="61706" cy="874951"/>
          </a:xfrm>
          <a:custGeom>
            <a:avLst/>
            <a:gdLst>
              <a:gd name="connsiteX0" fmla="*/ 45373 w 61706"/>
              <a:gd name="connsiteY0" fmla="*/ 897 h 874951"/>
              <a:gd name="connsiteX1" fmla="*/ 29498 w 61706"/>
              <a:gd name="connsiteY1" fmla="*/ 426347 h 874951"/>
              <a:gd name="connsiteX2" fmla="*/ 61248 w 61706"/>
              <a:gd name="connsiteY2" fmla="*/ 454922 h 874951"/>
              <a:gd name="connsiteX3" fmla="*/ 923 w 61706"/>
              <a:gd name="connsiteY3" fmla="*/ 870847 h 874951"/>
              <a:gd name="connsiteX4" fmla="*/ 26323 w 61706"/>
              <a:gd name="connsiteY4" fmla="*/ 645422 h 874951"/>
              <a:gd name="connsiteX5" fmla="*/ 48548 w 61706"/>
              <a:gd name="connsiteY5" fmla="*/ 286647 h 874951"/>
              <a:gd name="connsiteX6" fmla="*/ 51723 w 61706"/>
              <a:gd name="connsiteY6" fmla="*/ 312047 h 874951"/>
              <a:gd name="connsiteX7" fmla="*/ 45373 w 61706"/>
              <a:gd name="connsiteY7" fmla="*/ 897 h 87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06" h="874951">
                <a:moveTo>
                  <a:pt x="45373" y="897"/>
                </a:moveTo>
                <a:cubicBezTo>
                  <a:pt x="41669" y="19947"/>
                  <a:pt x="26852" y="350676"/>
                  <a:pt x="29498" y="426347"/>
                </a:cubicBezTo>
                <a:cubicBezTo>
                  <a:pt x="32144" y="502018"/>
                  <a:pt x="66011" y="380839"/>
                  <a:pt x="61248" y="454922"/>
                </a:cubicBezTo>
                <a:cubicBezTo>
                  <a:pt x="56486" y="529005"/>
                  <a:pt x="6744" y="839097"/>
                  <a:pt x="923" y="870847"/>
                </a:cubicBezTo>
                <a:cubicBezTo>
                  <a:pt x="-4898" y="902597"/>
                  <a:pt x="18386" y="742789"/>
                  <a:pt x="26323" y="645422"/>
                </a:cubicBezTo>
                <a:cubicBezTo>
                  <a:pt x="34260" y="548055"/>
                  <a:pt x="44315" y="342210"/>
                  <a:pt x="48548" y="286647"/>
                </a:cubicBezTo>
                <a:cubicBezTo>
                  <a:pt x="52781" y="231084"/>
                  <a:pt x="54898" y="352264"/>
                  <a:pt x="51723" y="312047"/>
                </a:cubicBezTo>
                <a:cubicBezTo>
                  <a:pt x="48548" y="271830"/>
                  <a:pt x="49077" y="-18153"/>
                  <a:pt x="45373" y="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503C87B7-30C2-0370-E1E9-8DC2EAF6E784}"/>
              </a:ext>
            </a:extLst>
          </p:cNvPr>
          <p:cNvSpPr/>
          <p:nvPr/>
        </p:nvSpPr>
        <p:spPr>
          <a:xfrm>
            <a:off x="6917411" y="6413381"/>
            <a:ext cx="357182" cy="285886"/>
          </a:xfrm>
          <a:custGeom>
            <a:avLst/>
            <a:gdLst>
              <a:gd name="connsiteX0" fmla="*/ 914 w 357182"/>
              <a:gd name="connsiteY0" fmla="*/ 3294 h 285886"/>
              <a:gd name="connsiteX1" fmla="*/ 108864 w 357182"/>
              <a:gd name="connsiteY1" fmla="*/ 95369 h 285886"/>
              <a:gd name="connsiteX2" fmla="*/ 42189 w 357182"/>
              <a:gd name="connsiteY2" fmla="*/ 79494 h 285886"/>
              <a:gd name="connsiteX3" fmla="*/ 356514 w 357182"/>
              <a:gd name="connsiteY3" fmla="*/ 79494 h 285886"/>
              <a:gd name="connsiteX4" fmla="*/ 127914 w 357182"/>
              <a:gd name="connsiteY4" fmla="*/ 104894 h 285886"/>
              <a:gd name="connsiteX5" fmla="*/ 213639 w 357182"/>
              <a:gd name="connsiteY5" fmla="*/ 152519 h 285886"/>
              <a:gd name="connsiteX6" fmla="*/ 353339 w 357182"/>
              <a:gd name="connsiteY6" fmla="*/ 285869 h 285886"/>
              <a:gd name="connsiteX7" fmla="*/ 118389 w 357182"/>
              <a:gd name="connsiteY7" fmla="*/ 142994 h 285886"/>
              <a:gd name="connsiteX8" fmla="*/ 181889 w 357182"/>
              <a:gd name="connsiteY8" fmla="*/ 231894 h 285886"/>
              <a:gd name="connsiteX9" fmla="*/ 914 w 357182"/>
              <a:gd name="connsiteY9" fmla="*/ 3294 h 2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82" h="285886">
                <a:moveTo>
                  <a:pt x="914" y="3294"/>
                </a:moveTo>
                <a:cubicBezTo>
                  <a:pt x="-11257" y="-19460"/>
                  <a:pt x="101985" y="82669"/>
                  <a:pt x="108864" y="95369"/>
                </a:cubicBezTo>
                <a:cubicBezTo>
                  <a:pt x="115743" y="108069"/>
                  <a:pt x="914" y="82140"/>
                  <a:pt x="42189" y="79494"/>
                </a:cubicBezTo>
                <a:cubicBezTo>
                  <a:pt x="83464" y="76848"/>
                  <a:pt x="342227" y="75261"/>
                  <a:pt x="356514" y="79494"/>
                </a:cubicBezTo>
                <a:cubicBezTo>
                  <a:pt x="370801" y="83727"/>
                  <a:pt x="151727" y="92723"/>
                  <a:pt x="127914" y="104894"/>
                </a:cubicBezTo>
                <a:cubicBezTo>
                  <a:pt x="104102" y="117065"/>
                  <a:pt x="176068" y="122357"/>
                  <a:pt x="213639" y="152519"/>
                </a:cubicBezTo>
                <a:cubicBezTo>
                  <a:pt x="251210" y="182681"/>
                  <a:pt x="369214" y="287457"/>
                  <a:pt x="353339" y="285869"/>
                </a:cubicBezTo>
                <a:cubicBezTo>
                  <a:pt x="337464" y="284282"/>
                  <a:pt x="146964" y="151990"/>
                  <a:pt x="118389" y="142994"/>
                </a:cubicBezTo>
                <a:cubicBezTo>
                  <a:pt x="89814" y="133998"/>
                  <a:pt x="198293" y="252002"/>
                  <a:pt x="181889" y="231894"/>
                </a:cubicBezTo>
                <a:cubicBezTo>
                  <a:pt x="165485" y="211786"/>
                  <a:pt x="13085" y="26048"/>
                  <a:pt x="914" y="3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C9B365E0-9D3D-3EB9-704E-8E6800504B71}"/>
              </a:ext>
            </a:extLst>
          </p:cNvPr>
          <p:cNvSpPr/>
          <p:nvPr/>
        </p:nvSpPr>
        <p:spPr>
          <a:xfrm>
            <a:off x="8114301" y="6811080"/>
            <a:ext cx="274364" cy="470520"/>
          </a:xfrm>
          <a:custGeom>
            <a:avLst/>
            <a:gdLst>
              <a:gd name="connsiteX0" fmla="*/ 4174 w 274364"/>
              <a:gd name="connsiteY0" fmla="*/ 8820 h 470520"/>
              <a:gd name="connsiteX1" fmla="*/ 140699 w 274364"/>
              <a:gd name="connsiteY1" fmla="*/ 167570 h 470520"/>
              <a:gd name="connsiteX2" fmla="*/ 239124 w 274364"/>
              <a:gd name="connsiteY2" fmla="*/ 434270 h 470520"/>
              <a:gd name="connsiteX3" fmla="*/ 147049 w 274364"/>
              <a:gd name="connsiteY3" fmla="*/ 234245 h 470520"/>
              <a:gd name="connsiteX4" fmla="*/ 274049 w 274364"/>
              <a:gd name="connsiteY4" fmla="*/ 469195 h 470520"/>
              <a:gd name="connsiteX5" fmla="*/ 178799 w 274364"/>
              <a:gd name="connsiteY5" fmla="*/ 316795 h 470520"/>
              <a:gd name="connsiteX6" fmla="*/ 45449 w 274364"/>
              <a:gd name="connsiteY6" fmla="*/ 50095 h 470520"/>
              <a:gd name="connsiteX7" fmla="*/ 4174 w 274364"/>
              <a:gd name="connsiteY7" fmla="*/ 8820 h 4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64" h="470520">
                <a:moveTo>
                  <a:pt x="4174" y="8820"/>
                </a:moveTo>
                <a:cubicBezTo>
                  <a:pt x="20049" y="28399"/>
                  <a:pt x="101541" y="96662"/>
                  <a:pt x="140699" y="167570"/>
                </a:cubicBezTo>
                <a:cubicBezTo>
                  <a:pt x="179857" y="238478"/>
                  <a:pt x="238066" y="423158"/>
                  <a:pt x="239124" y="434270"/>
                </a:cubicBezTo>
                <a:cubicBezTo>
                  <a:pt x="240182" y="445382"/>
                  <a:pt x="141228" y="228424"/>
                  <a:pt x="147049" y="234245"/>
                </a:cubicBezTo>
                <a:cubicBezTo>
                  <a:pt x="152870" y="240066"/>
                  <a:pt x="268757" y="455437"/>
                  <a:pt x="274049" y="469195"/>
                </a:cubicBezTo>
                <a:cubicBezTo>
                  <a:pt x="279341" y="482953"/>
                  <a:pt x="216899" y="386645"/>
                  <a:pt x="178799" y="316795"/>
                </a:cubicBezTo>
                <a:cubicBezTo>
                  <a:pt x="140699" y="246945"/>
                  <a:pt x="69791" y="98249"/>
                  <a:pt x="45449" y="50095"/>
                </a:cubicBezTo>
                <a:cubicBezTo>
                  <a:pt x="21107" y="1941"/>
                  <a:pt x="-11701" y="-10759"/>
                  <a:pt x="4174" y="88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59D22804-0A82-E722-2AC8-CF8012178730}"/>
              </a:ext>
            </a:extLst>
          </p:cNvPr>
          <p:cNvSpPr/>
          <p:nvPr/>
        </p:nvSpPr>
        <p:spPr>
          <a:xfrm>
            <a:off x="7980210" y="7037969"/>
            <a:ext cx="573491" cy="490954"/>
          </a:xfrm>
          <a:custGeom>
            <a:avLst/>
            <a:gdLst>
              <a:gd name="connsiteX0" fmla="*/ 1740 w 573491"/>
              <a:gd name="connsiteY0" fmla="*/ 1006 h 490954"/>
              <a:gd name="connsiteX1" fmla="*/ 347815 w 573491"/>
              <a:gd name="connsiteY1" fmla="*/ 255006 h 490954"/>
              <a:gd name="connsiteX2" fmla="*/ 570065 w 573491"/>
              <a:gd name="connsiteY2" fmla="*/ 486781 h 490954"/>
              <a:gd name="connsiteX3" fmla="*/ 465290 w 573491"/>
              <a:gd name="connsiteY3" fmla="*/ 388356 h 490954"/>
              <a:gd name="connsiteX4" fmla="*/ 233515 w 573491"/>
              <a:gd name="connsiteY4" fmla="*/ 191506 h 490954"/>
              <a:gd name="connsiteX5" fmla="*/ 309715 w 573491"/>
              <a:gd name="connsiteY5" fmla="*/ 232781 h 490954"/>
              <a:gd name="connsiteX6" fmla="*/ 217640 w 573491"/>
              <a:gd name="connsiteY6" fmla="*/ 169281 h 490954"/>
              <a:gd name="connsiteX7" fmla="*/ 1740 w 573491"/>
              <a:gd name="connsiteY7" fmla="*/ 1006 h 4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491" h="490954">
                <a:moveTo>
                  <a:pt x="1740" y="1006"/>
                </a:moveTo>
                <a:cubicBezTo>
                  <a:pt x="23436" y="15294"/>
                  <a:pt x="253094" y="174044"/>
                  <a:pt x="347815" y="255006"/>
                </a:cubicBezTo>
                <a:cubicBezTo>
                  <a:pt x="442536" y="335968"/>
                  <a:pt x="550486" y="464556"/>
                  <a:pt x="570065" y="486781"/>
                </a:cubicBezTo>
                <a:cubicBezTo>
                  <a:pt x="589644" y="509006"/>
                  <a:pt x="521382" y="437569"/>
                  <a:pt x="465290" y="388356"/>
                </a:cubicBezTo>
                <a:cubicBezTo>
                  <a:pt x="409198" y="339144"/>
                  <a:pt x="259444" y="217435"/>
                  <a:pt x="233515" y="191506"/>
                </a:cubicBezTo>
                <a:cubicBezTo>
                  <a:pt x="207586" y="165577"/>
                  <a:pt x="312361" y="236485"/>
                  <a:pt x="309715" y="232781"/>
                </a:cubicBezTo>
                <a:cubicBezTo>
                  <a:pt x="307069" y="229077"/>
                  <a:pt x="267911" y="210027"/>
                  <a:pt x="217640" y="169281"/>
                </a:cubicBezTo>
                <a:cubicBezTo>
                  <a:pt x="167369" y="128535"/>
                  <a:pt x="-19956" y="-13282"/>
                  <a:pt x="1740" y="1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1C61FC2-31ED-3C81-C5DA-65B1020CED89}"/>
              </a:ext>
            </a:extLst>
          </p:cNvPr>
          <p:cNvSpPr/>
          <p:nvPr/>
        </p:nvSpPr>
        <p:spPr>
          <a:xfrm>
            <a:off x="8259308" y="7467600"/>
            <a:ext cx="629840" cy="696609"/>
          </a:xfrm>
          <a:custGeom>
            <a:avLst/>
            <a:gdLst>
              <a:gd name="connsiteX0" fmla="*/ 294142 w 629840"/>
              <a:gd name="connsiteY0" fmla="*/ 0 h 696609"/>
              <a:gd name="connsiteX1" fmla="*/ 538617 w 629840"/>
              <a:gd name="connsiteY1" fmla="*/ 282575 h 696609"/>
              <a:gd name="connsiteX2" fmla="*/ 627517 w 629840"/>
              <a:gd name="connsiteY2" fmla="*/ 390525 h 696609"/>
              <a:gd name="connsiteX3" fmla="*/ 602117 w 629840"/>
              <a:gd name="connsiteY3" fmla="*/ 406400 h 696609"/>
              <a:gd name="connsiteX4" fmla="*/ 583067 w 629840"/>
              <a:gd name="connsiteY4" fmla="*/ 466725 h 696609"/>
              <a:gd name="connsiteX5" fmla="*/ 560842 w 629840"/>
              <a:gd name="connsiteY5" fmla="*/ 501650 h 696609"/>
              <a:gd name="connsiteX6" fmla="*/ 576717 w 629840"/>
              <a:gd name="connsiteY6" fmla="*/ 504825 h 696609"/>
              <a:gd name="connsiteX7" fmla="*/ 402092 w 629840"/>
              <a:gd name="connsiteY7" fmla="*/ 584200 h 696609"/>
              <a:gd name="connsiteX8" fmla="*/ 2042 w 629840"/>
              <a:gd name="connsiteY8" fmla="*/ 695325 h 696609"/>
              <a:gd name="connsiteX9" fmla="*/ 589417 w 629840"/>
              <a:gd name="connsiteY9" fmla="*/ 504825 h 696609"/>
              <a:gd name="connsiteX10" fmla="*/ 452892 w 629840"/>
              <a:gd name="connsiteY10" fmla="*/ 536575 h 696609"/>
              <a:gd name="connsiteX11" fmla="*/ 564017 w 629840"/>
              <a:gd name="connsiteY11" fmla="*/ 412750 h 696609"/>
              <a:gd name="connsiteX12" fmla="*/ 475117 w 629840"/>
              <a:gd name="connsiteY12" fmla="*/ 206375 h 696609"/>
              <a:gd name="connsiteX13" fmla="*/ 506867 w 629840"/>
              <a:gd name="connsiteY13" fmla="*/ 247650 h 696609"/>
              <a:gd name="connsiteX14" fmla="*/ 294142 w 629840"/>
              <a:gd name="connsiteY14" fmla="*/ 0 h 69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" h="696609">
                <a:moveTo>
                  <a:pt x="294142" y="0"/>
                </a:moveTo>
                <a:lnTo>
                  <a:pt x="538617" y="282575"/>
                </a:lnTo>
                <a:cubicBezTo>
                  <a:pt x="594179" y="347662"/>
                  <a:pt x="616934" y="369888"/>
                  <a:pt x="627517" y="390525"/>
                </a:cubicBezTo>
                <a:cubicBezTo>
                  <a:pt x="638100" y="411163"/>
                  <a:pt x="609525" y="393700"/>
                  <a:pt x="602117" y="406400"/>
                </a:cubicBezTo>
                <a:cubicBezTo>
                  <a:pt x="594709" y="419100"/>
                  <a:pt x="589946" y="450850"/>
                  <a:pt x="583067" y="466725"/>
                </a:cubicBezTo>
                <a:cubicBezTo>
                  <a:pt x="576188" y="482600"/>
                  <a:pt x="561900" y="495300"/>
                  <a:pt x="560842" y="501650"/>
                </a:cubicBezTo>
                <a:cubicBezTo>
                  <a:pt x="559784" y="508000"/>
                  <a:pt x="603175" y="491067"/>
                  <a:pt x="576717" y="504825"/>
                </a:cubicBezTo>
                <a:cubicBezTo>
                  <a:pt x="550259" y="518583"/>
                  <a:pt x="497871" y="552450"/>
                  <a:pt x="402092" y="584200"/>
                </a:cubicBezTo>
                <a:cubicBezTo>
                  <a:pt x="306313" y="615950"/>
                  <a:pt x="-29179" y="708554"/>
                  <a:pt x="2042" y="695325"/>
                </a:cubicBezTo>
                <a:cubicBezTo>
                  <a:pt x="33263" y="682096"/>
                  <a:pt x="514275" y="531283"/>
                  <a:pt x="589417" y="504825"/>
                </a:cubicBezTo>
                <a:cubicBezTo>
                  <a:pt x="664559" y="478367"/>
                  <a:pt x="457125" y="551921"/>
                  <a:pt x="452892" y="536575"/>
                </a:cubicBezTo>
                <a:cubicBezTo>
                  <a:pt x="448659" y="521229"/>
                  <a:pt x="560313" y="467783"/>
                  <a:pt x="564017" y="412750"/>
                </a:cubicBezTo>
                <a:cubicBezTo>
                  <a:pt x="567721" y="357717"/>
                  <a:pt x="484642" y="233892"/>
                  <a:pt x="475117" y="206375"/>
                </a:cubicBezTo>
                <a:cubicBezTo>
                  <a:pt x="465592" y="178858"/>
                  <a:pt x="506867" y="247650"/>
                  <a:pt x="506867" y="247650"/>
                </a:cubicBezTo>
                <a:lnTo>
                  <a:pt x="29414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B82EAC69-6B6E-7C17-0889-E659CD440EB4}"/>
              </a:ext>
            </a:extLst>
          </p:cNvPr>
          <p:cNvSpPr/>
          <p:nvPr/>
        </p:nvSpPr>
        <p:spPr>
          <a:xfrm>
            <a:off x="8032673" y="7139600"/>
            <a:ext cx="541457" cy="594312"/>
          </a:xfrm>
          <a:custGeom>
            <a:avLst/>
            <a:gdLst>
              <a:gd name="connsiteX0" fmla="*/ 77 w 541457"/>
              <a:gd name="connsiteY0" fmla="*/ 975 h 594312"/>
              <a:gd name="connsiteX1" fmla="*/ 396952 w 541457"/>
              <a:gd name="connsiteY1" fmla="*/ 381975 h 594312"/>
              <a:gd name="connsiteX2" fmla="*/ 523952 w 541457"/>
              <a:gd name="connsiteY2" fmla="*/ 591525 h 594312"/>
              <a:gd name="connsiteX3" fmla="*/ 485852 w 541457"/>
              <a:gd name="connsiteY3" fmla="*/ 505800 h 594312"/>
              <a:gd name="connsiteX4" fmla="*/ 533477 w 541457"/>
              <a:gd name="connsiteY4" fmla="*/ 556600 h 594312"/>
              <a:gd name="connsiteX5" fmla="*/ 289002 w 541457"/>
              <a:gd name="connsiteY5" fmla="*/ 242275 h 594312"/>
              <a:gd name="connsiteX6" fmla="*/ 362027 w 541457"/>
              <a:gd name="connsiteY6" fmla="*/ 270850 h 594312"/>
              <a:gd name="connsiteX7" fmla="*/ 77 w 541457"/>
              <a:gd name="connsiteY7" fmla="*/ 975 h 5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457" h="594312">
                <a:moveTo>
                  <a:pt x="77" y="975"/>
                </a:moveTo>
                <a:cubicBezTo>
                  <a:pt x="5898" y="19496"/>
                  <a:pt x="309640" y="283550"/>
                  <a:pt x="396952" y="381975"/>
                </a:cubicBezTo>
                <a:cubicBezTo>
                  <a:pt x="484265" y="480400"/>
                  <a:pt x="509135" y="570888"/>
                  <a:pt x="523952" y="591525"/>
                </a:cubicBezTo>
                <a:cubicBezTo>
                  <a:pt x="538769" y="612162"/>
                  <a:pt x="484265" y="511621"/>
                  <a:pt x="485852" y="505800"/>
                </a:cubicBezTo>
                <a:cubicBezTo>
                  <a:pt x="487440" y="499979"/>
                  <a:pt x="566285" y="600521"/>
                  <a:pt x="533477" y="556600"/>
                </a:cubicBezTo>
                <a:cubicBezTo>
                  <a:pt x="500669" y="512679"/>
                  <a:pt x="317577" y="289900"/>
                  <a:pt x="289002" y="242275"/>
                </a:cubicBezTo>
                <a:cubicBezTo>
                  <a:pt x="260427" y="194650"/>
                  <a:pt x="405948" y="308421"/>
                  <a:pt x="362027" y="270850"/>
                </a:cubicBezTo>
                <a:cubicBezTo>
                  <a:pt x="318106" y="233279"/>
                  <a:pt x="-5744" y="-17546"/>
                  <a:pt x="77" y="9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119F54C-A33F-E8F7-D065-6D161FEB0940}"/>
              </a:ext>
            </a:extLst>
          </p:cNvPr>
          <p:cNvSpPr/>
          <p:nvPr/>
        </p:nvSpPr>
        <p:spPr>
          <a:xfrm>
            <a:off x="8020037" y="7263200"/>
            <a:ext cx="411391" cy="836476"/>
          </a:xfrm>
          <a:custGeom>
            <a:avLst/>
            <a:gdLst>
              <a:gd name="connsiteX0" fmla="*/ 13 w 411391"/>
              <a:gd name="connsiteY0" fmla="*/ 1200 h 836476"/>
              <a:gd name="connsiteX1" fmla="*/ 76213 w 411391"/>
              <a:gd name="connsiteY1" fmla="*/ 109150 h 836476"/>
              <a:gd name="connsiteX2" fmla="*/ 73038 w 411391"/>
              <a:gd name="connsiteY2" fmla="*/ 404425 h 836476"/>
              <a:gd name="connsiteX3" fmla="*/ 38113 w 411391"/>
              <a:gd name="connsiteY3" fmla="*/ 483800 h 836476"/>
              <a:gd name="connsiteX4" fmla="*/ 171463 w 411391"/>
              <a:gd name="connsiteY4" fmla="*/ 836225 h 836476"/>
              <a:gd name="connsiteX5" fmla="*/ 50813 w 411391"/>
              <a:gd name="connsiteY5" fmla="*/ 537775 h 836476"/>
              <a:gd name="connsiteX6" fmla="*/ 60338 w 411391"/>
              <a:gd name="connsiteY6" fmla="*/ 398075 h 836476"/>
              <a:gd name="connsiteX7" fmla="*/ 184163 w 411391"/>
              <a:gd name="connsiteY7" fmla="*/ 467925 h 836476"/>
              <a:gd name="connsiteX8" fmla="*/ 409588 w 411391"/>
              <a:gd name="connsiteY8" fmla="*/ 547300 h 836476"/>
              <a:gd name="connsiteX9" fmla="*/ 50813 w 411391"/>
              <a:gd name="connsiteY9" fmla="*/ 375850 h 836476"/>
              <a:gd name="connsiteX10" fmla="*/ 60338 w 411391"/>
              <a:gd name="connsiteY10" fmla="*/ 318700 h 836476"/>
              <a:gd name="connsiteX11" fmla="*/ 69863 w 411391"/>
              <a:gd name="connsiteY11" fmla="*/ 67875 h 836476"/>
              <a:gd name="connsiteX12" fmla="*/ 13 w 411391"/>
              <a:gd name="connsiteY12" fmla="*/ 1200 h 8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391" h="836476">
                <a:moveTo>
                  <a:pt x="13" y="1200"/>
                </a:moveTo>
                <a:cubicBezTo>
                  <a:pt x="1071" y="8079"/>
                  <a:pt x="64042" y="41946"/>
                  <a:pt x="76213" y="109150"/>
                </a:cubicBezTo>
                <a:cubicBezTo>
                  <a:pt x="88384" y="176354"/>
                  <a:pt x="79388" y="341983"/>
                  <a:pt x="73038" y="404425"/>
                </a:cubicBezTo>
                <a:cubicBezTo>
                  <a:pt x="66688" y="466867"/>
                  <a:pt x="21709" y="411833"/>
                  <a:pt x="38113" y="483800"/>
                </a:cubicBezTo>
                <a:cubicBezTo>
                  <a:pt x="54517" y="555767"/>
                  <a:pt x="169346" y="827229"/>
                  <a:pt x="171463" y="836225"/>
                </a:cubicBezTo>
                <a:cubicBezTo>
                  <a:pt x="173580" y="845221"/>
                  <a:pt x="69334" y="610800"/>
                  <a:pt x="50813" y="537775"/>
                </a:cubicBezTo>
                <a:cubicBezTo>
                  <a:pt x="32292" y="464750"/>
                  <a:pt x="38113" y="409717"/>
                  <a:pt x="60338" y="398075"/>
                </a:cubicBezTo>
                <a:cubicBezTo>
                  <a:pt x="82563" y="386433"/>
                  <a:pt x="125955" y="443054"/>
                  <a:pt x="184163" y="467925"/>
                </a:cubicBezTo>
                <a:cubicBezTo>
                  <a:pt x="242371" y="492796"/>
                  <a:pt x="431813" y="562646"/>
                  <a:pt x="409588" y="547300"/>
                </a:cubicBezTo>
                <a:cubicBezTo>
                  <a:pt x="387363" y="531954"/>
                  <a:pt x="109021" y="413950"/>
                  <a:pt x="50813" y="375850"/>
                </a:cubicBezTo>
                <a:cubicBezTo>
                  <a:pt x="-7395" y="337750"/>
                  <a:pt x="57163" y="370029"/>
                  <a:pt x="60338" y="318700"/>
                </a:cubicBezTo>
                <a:cubicBezTo>
                  <a:pt x="63513" y="267371"/>
                  <a:pt x="77271" y="118675"/>
                  <a:pt x="69863" y="67875"/>
                </a:cubicBezTo>
                <a:cubicBezTo>
                  <a:pt x="62455" y="17075"/>
                  <a:pt x="-1045" y="-5679"/>
                  <a:pt x="13" y="1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E5B6BF83-E6F2-C66A-F316-14B2E8D324E5}"/>
              </a:ext>
            </a:extLst>
          </p:cNvPr>
          <p:cNvSpPr/>
          <p:nvPr/>
        </p:nvSpPr>
        <p:spPr>
          <a:xfrm>
            <a:off x="7965669" y="7251385"/>
            <a:ext cx="165835" cy="213040"/>
          </a:xfrm>
          <a:custGeom>
            <a:avLst/>
            <a:gdLst>
              <a:gd name="connsiteX0" fmla="*/ 165506 w 165835"/>
              <a:gd name="connsiteY0" fmla="*/ 315 h 213040"/>
              <a:gd name="connsiteX1" fmla="*/ 121056 w 165835"/>
              <a:gd name="connsiteY1" fmla="*/ 101915 h 213040"/>
              <a:gd name="connsiteX2" fmla="*/ 406 w 165835"/>
              <a:gd name="connsiteY2" fmla="*/ 187640 h 213040"/>
              <a:gd name="connsiteX3" fmla="*/ 79781 w 165835"/>
              <a:gd name="connsiteY3" fmla="*/ 136840 h 213040"/>
              <a:gd name="connsiteX4" fmla="*/ 22631 w 165835"/>
              <a:gd name="connsiteY4" fmla="*/ 213040 h 213040"/>
              <a:gd name="connsiteX5" fmla="*/ 102006 w 165835"/>
              <a:gd name="connsiteY5" fmla="*/ 136840 h 213040"/>
              <a:gd name="connsiteX6" fmla="*/ 165506 w 165835"/>
              <a:gd name="connsiteY6" fmla="*/ 315 h 2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35" h="213040">
                <a:moveTo>
                  <a:pt x="165506" y="315"/>
                </a:moveTo>
                <a:cubicBezTo>
                  <a:pt x="168681" y="-5506"/>
                  <a:pt x="148573" y="70694"/>
                  <a:pt x="121056" y="101915"/>
                </a:cubicBezTo>
                <a:cubicBezTo>
                  <a:pt x="93539" y="133136"/>
                  <a:pt x="7285" y="181819"/>
                  <a:pt x="406" y="187640"/>
                </a:cubicBezTo>
                <a:cubicBezTo>
                  <a:pt x="-6473" y="193461"/>
                  <a:pt x="76077" y="132607"/>
                  <a:pt x="79781" y="136840"/>
                </a:cubicBezTo>
                <a:cubicBezTo>
                  <a:pt x="83485" y="141073"/>
                  <a:pt x="18927" y="213040"/>
                  <a:pt x="22631" y="213040"/>
                </a:cubicBezTo>
                <a:cubicBezTo>
                  <a:pt x="26335" y="213040"/>
                  <a:pt x="81898" y="166473"/>
                  <a:pt x="102006" y="136840"/>
                </a:cubicBezTo>
                <a:cubicBezTo>
                  <a:pt x="122114" y="107207"/>
                  <a:pt x="162331" y="6136"/>
                  <a:pt x="165506" y="3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0915C45A-6F96-29EC-33EB-11103992BB9D}"/>
              </a:ext>
            </a:extLst>
          </p:cNvPr>
          <p:cNvSpPr/>
          <p:nvPr/>
        </p:nvSpPr>
        <p:spPr>
          <a:xfrm>
            <a:off x="7774086" y="7629375"/>
            <a:ext cx="214609" cy="684298"/>
          </a:xfrm>
          <a:custGeom>
            <a:avLst/>
            <a:gdLst>
              <a:gd name="connsiteX0" fmla="*/ 214214 w 214609"/>
              <a:gd name="connsiteY0" fmla="*/ 150 h 684298"/>
              <a:gd name="connsiteX1" fmla="*/ 153889 w 214609"/>
              <a:gd name="connsiteY1" fmla="*/ 190650 h 684298"/>
              <a:gd name="connsiteX2" fmla="*/ 115789 w 214609"/>
              <a:gd name="connsiteY2" fmla="*/ 358925 h 684298"/>
              <a:gd name="connsiteX3" fmla="*/ 1489 w 214609"/>
              <a:gd name="connsiteY3" fmla="*/ 682775 h 684298"/>
              <a:gd name="connsiteX4" fmla="*/ 55464 w 214609"/>
              <a:gd name="connsiteY4" fmla="*/ 470050 h 684298"/>
              <a:gd name="connsiteX5" fmla="*/ 125314 w 214609"/>
              <a:gd name="connsiteY5" fmla="*/ 225575 h 684298"/>
              <a:gd name="connsiteX6" fmla="*/ 122139 w 214609"/>
              <a:gd name="connsiteY6" fmla="*/ 222400 h 684298"/>
              <a:gd name="connsiteX7" fmla="*/ 214214 w 214609"/>
              <a:gd name="connsiteY7" fmla="*/ 150 h 68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09" h="684298">
                <a:moveTo>
                  <a:pt x="214214" y="150"/>
                </a:moveTo>
                <a:cubicBezTo>
                  <a:pt x="219506" y="-5142"/>
                  <a:pt x="170293" y="130854"/>
                  <a:pt x="153889" y="190650"/>
                </a:cubicBezTo>
                <a:cubicBezTo>
                  <a:pt x="137485" y="250446"/>
                  <a:pt x="141189" y="276904"/>
                  <a:pt x="115789" y="358925"/>
                </a:cubicBezTo>
                <a:cubicBezTo>
                  <a:pt x="90389" y="440946"/>
                  <a:pt x="11543" y="664254"/>
                  <a:pt x="1489" y="682775"/>
                </a:cubicBezTo>
                <a:cubicBezTo>
                  <a:pt x="-8565" y="701296"/>
                  <a:pt x="34826" y="546250"/>
                  <a:pt x="55464" y="470050"/>
                </a:cubicBezTo>
                <a:cubicBezTo>
                  <a:pt x="76101" y="393850"/>
                  <a:pt x="114202" y="266850"/>
                  <a:pt x="125314" y="225575"/>
                </a:cubicBezTo>
                <a:cubicBezTo>
                  <a:pt x="136426" y="184300"/>
                  <a:pt x="106264" y="253092"/>
                  <a:pt x="122139" y="222400"/>
                </a:cubicBezTo>
                <a:cubicBezTo>
                  <a:pt x="138014" y="191708"/>
                  <a:pt x="208922" y="5442"/>
                  <a:pt x="214214" y="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53F80D8-1818-39EC-6004-D8A3D03D3D6A}"/>
              </a:ext>
            </a:extLst>
          </p:cNvPr>
          <p:cNvSpPr/>
          <p:nvPr/>
        </p:nvSpPr>
        <p:spPr>
          <a:xfrm>
            <a:off x="7923833" y="7829436"/>
            <a:ext cx="522392" cy="718785"/>
          </a:xfrm>
          <a:custGeom>
            <a:avLst/>
            <a:gdLst>
              <a:gd name="connsiteX0" fmla="*/ 39067 w 522392"/>
              <a:gd name="connsiteY0" fmla="*/ 114 h 718785"/>
              <a:gd name="connsiteX1" fmla="*/ 35892 w 522392"/>
              <a:gd name="connsiteY1" fmla="*/ 120764 h 718785"/>
              <a:gd name="connsiteX2" fmla="*/ 340692 w 522392"/>
              <a:gd name="connsiteY2" fmla="*/ 412864 h 718785"/>
              <a:gd name="connsiteX3" fmla="*/ 289892 w 522392"/>
              <a:gd name="connsiteY3" fmla="*/ 374764 h 718785"/>
              <a:gd name="connsiteX4" fmla="*/ 343867 w 522392"/>
              <a:gd name="connsiteY4" fmla="*/ 498589 h 718785"/>
              <a:gd name="connsiteX5" fmla="*/ 362917 w 522392"/>
              <a:gd name="connsiteY5" fmla="*/ 479539 h 718785"/>
              <a:gd name="connsiteX6" fmla="*/ 518492 w 522392"/>
              <a:gd name="connsiteY6" fmla="*/ 711314 h 718785"/>
              <a:gd name="connsiteX7" fmla="*/ 454992 w 522392"/>
              <a:gd name="connsiteY7" fmla="*/ 628764 h 718785"/>
              <a:gd name="connsiteX8" fmla="*/ 235917 w 522392"/>
              <a:gd name="connsiteY8" fmla="*/ 304914 h 718785"/>
              <a:gd name="connsiteX9" fmla="*/ 7317 w 522392"/>
              <a:gd name="connsiteY9" fmla="*/ 108064 h 718785"/>
              <a:gd name="connsiteX10" fmla="*/ 54942 w 522392"/>
              <a:gd name="connsiteY10" fmla="*/ 108064 h 718785"/>
              <a:gd name="connsiteX11" fmla="*/ 39067 w 522392"/>
              <a:gd name="connsiteY11" fmla="*/ 104889 h 718785"/>
              <a:gd name="connsiteX12" fmla="*/ 23192 w 522392"/>
              <a:gd name="connsiteY12" fmla="*/ 98539 h 718785"/>
              <a:gd name="connsiteX13" fmla="*/ 39067 w 522392"/>
              <a:gd name="connsiteY13" fmla="*/ 114 h 7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392" h="718785">
                <a:moveTo>
                  <a:pt x="39067" y="114"/>
                </a:moveTo>
                <a:cubicBezTo>
                  <a:pt x="41184" y="3818"/>
                  <a:pt x="-14379" y="51972"/>
                  <a:pt x="35892" y="120764"/>
                </a:cubicBezTo>
                <a:cubicBezTo>
                  <a:pt x="86163" y="189556"/>
                  <a:pt x="298359" y="370531"/>
                  <a:pt x="340692" y="412864"/>
                </a:cubicBezTo>
                <a:cubicBezTo>
                  <a:pt x="383025" y="455197"/>
                  <a:pt x="289363" y="360477"/>
                  <a:pt x="289892" y="374764"/>
                </a:cubicBezTo>
                <a:cubicBezTo>
                  <a:pt x="290421" y="389052"/>
                  <a:pt x="331696" y="481127"/>
                  <a:pt x="343867" y="498589"/>
                </a:cubicBezTo>
                <a:cubicBezTo>
                  <a:pt x="356038" y="516051"/>
                  <a:pt x="333813" y="444085"/>
                  <a:pt x="362917" y="479539"/>
                </a:cubicBezTo>
                <a:cubicBezTo>
                  <a:pt x="392021" y="514993"/>
                  <a:pt x="503146" y="686443"/>
                  <a:pt x="518492" y="711314"/>
                </a:cubicBezTo>
                <a:cubicBezTo>
                  <a:pt x="533838" y="736185"/>
                  <a:pt x="502088" y="696497"/>
                  <a:pt x="454992" y="628764"/>
                </a:cubicBezTo>
                <a:cubicBezTo>
                  <a:pt x="407896" y="561031"/>
                  <a:pt x="310529" y="391697"/>
                  <a:pt x="235917" y="304914"/>
                </a:cubicBezTo>
                <a:cubicBezTo>
                  <a:pt x="161305" y="218131"/>
                  <a:pt x="37479" y="140872"/>
                  <a:pt x="7317" y="108064"/>
                </a:cubicBezTo>
                <a:cubicBezTo>
                  <a:pt x="-22845" y="75256"/>
                  <a:pt x="49650" y="108593"/>
                  <a:pt x="54942" y="108064"/>
                </a:cubicBezTo>
                <a:cubicBezTo>
                  <a:pt x="60234" y="107535"/>
                  <a:pt x="44359" y="106476"/>
                  <a:pt x="39067" y="104889"/>
                </a:cubicBezTo>
                <a:cubicBezTo>
                  <a:pt x="33775" y="103302"/>
                  <a:pt x="24779" y="113356"/>
                  <a:pt x="23192" y="98539"/>
                </a:cubicBezTo>
                <a:cubicBezTo>
                  <a:pt x="21605" y="83722"/>
                  <a:pt x="36950" y="-3590"/>
                  <a:pt x="39067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70AFB80-61D4-AB53-507E-9FCAD71078B7}"/>
              </a:ext>
            </a:extLst>
          </p:cNvPr>
          <p:cNvSpPr/>
          <p:nvPr/>
        </p:nvSpPr>
        <p:spPr>
          <a:xfrm>
            <a:off x="7883324" y="7987610"/>
            <a:ext cx="370025" cy="486846"/>
          </a:xfrm>
          <a:custGeom>
            <a:avLst/>
            <a:gdLst>
              <a:gd name="connsiteX0" fmla="*/ 201 w 370025"/>
              <a:gd name="connsiteY0" fmla="*/ 690 h 486846"/>
              <a:gd name="connsiteX1" fmla="*/ 197051 w 370025"/>
              <a:gd name="connsiteY1" fmla="*/ 181665 h 486846"/>
              <a:gd name="connsiteX2" fmla="*/ 317701 w 370025"/>
              <a:gd name="connsiteY2" fmla="*/ 334065 h 486846"/>
              <a:gd name="connsiteX3" fmla="*/ 216101 w 370025"/>
              <a:gd name="connsiteY3" fmla="*/ 286440 h 486846"/>
              <a:gd name="connsiteX4" fmla="*/ 368501 w 370025"/>
              <a:gd name="connsiteY4" fmla="*/ 419790 h 486846"/>
              <a:gd name="connsiteX5" fmla="*/ 285951 w 370025"/>
              <a:gd name="connsiteY5" fmla="*/ 429315 h 486846"/>
              <a:gd name="connsiteX6" fmla="*/ 149426 w 370025"/>
              <a:gd name="connsiteY6" fmla="*/ 486465 h 486846"/>
              <a:gd name="connsiteX7" fmla="*/ 317701 w 370025"/>
              <a:gd name="connsiteY7" fmla="*/ 397565 h 486846"/>
              <a:gd name="connsiteX8" fmla="*/ 244676 w 370025"/>
              <a:gd name="connsiteY8" fmla="*/ 241990 h 486846"/>
              <a:gd name="connsiteX9" fmla="*/ 133551 w 370025"/>
              <a:gd name="connsiteY9" fmla="*/ 111815 h 486846"/>
              <a:gd name="connsiteX10" fmla="*/ 158951 w 370025"/>
              <a:gd name="connsiteY10" fmla="*/ 118165 h 486846"/>
              <a:gd name="connsiteX11" fmla="*/ 201 w 370025"/>
              <a:gd name="connsiteY11" fmla="*/ 690 h 4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025" h="486846">
                <a:moveTo>
                  <a:pt x="201" y="690"/>
                </a:moveTo>
                <a:cubicBezTo>
                  <a:pt x="6551" y="11273"/>
                  <a:pt x="144134" y="126103"/>
                  <a:pt x="197051" y="181665"/>
                </a:cubicBezTo>
                <a:cubicBezTo>
                  <a:pt x="249968" y="237227"/>
                  <a:pt x="314526" y="316603"/>
                  <a:pt x="317701" y="334065"/>
                </a:cubicBezTo>
                <a:cubicBezTo>
                  <a:pt x="320876" y="351528"/>
                  <a:pt x="207634" y="272152"/>
                  <a:pt x="216101" y="286440"/>
                </a:cubicBezTo>
                <a:cubicBezTo>
                  <a:pt x="224568" y="300728"/>
                  <a:pt x="356859" y="395977"/>
                  <a:pt x="368501" y="419790"/>
                </a:cubicBezTo>
                <a:cubicBezTo>
                  <a:pt x="380143" y="443603"/>
                  <a:pt x="322463" y="418203"/>
                  <a:pt x="285951" y="429315"/>
                </a:cubicBezTo>
                <a:cubicBezTo>
                  <a:pt x="249439" y="440427"/>
                  <a:pt x="144134" y="491757"/>
                  <a:pt x="149426" y="486465"/>
                </a:cubicBezTo>
                <a:cubicBezTo>
                  <a:pt x="154718" y="481173"/>
                  <a:pt x="301826" y="438311"/>
                  <a:pt x="317701" y="397565"/>
                </a:cubicBezTo>
                <a:cubicBezTo>
                  <a:pt x="333576" y="356819"/>
                  <a:pt x="275368" y="289615"/>
                  <a:pt x="244676" y="241990"/>
                </a:cubicBezTo>
                <a:cubicBezTo>
                  <a:pt x="213984" y="194365"/>
                  <a:pt x="147838" y="132452"/>
                  <a:pt x="133551" y="111815"/>
                </a:cubicBezTo>
                <a:cubicBezTo>
                  <a:pt x="119264" y="91178"/>
                  <a:pt x="178001" y="131923"/>
                  <a:pt x="158951" y="118165"/>
                </a:cubicBezTo>
                <a:cubicBezTo>
                  <a:pt x="139901" y="104407"/>
                  <a:pt x="-6149" y="-9893"/>
                  <a:pt x="201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F260EB9-7B9D-5306-8F5D-0926A4C35AFC}"/>
              </a:ext>
            </a:extLst>
          </p:cNvPr>
          <p:cNvSpPr/>
          <p:nvPr/>
        </p:nvSpPr>
        <p:spPr>
          <a:xfrm>
            <a:off x="6926431" y="6681457"/>
            <a:ext cx="502787" cy="1419303"/>
          </a:xfrm>
          <a:custGeom>
            <a:avLst/>
            <a:gdLst>
              <a:gd name="connsiteX0" fmla="*/ 153819 w 502787"/>
              <a:gd name="connsiteY0" fmla="*/ 17793 h 1419303"/>
              <a:gd name="connsiteX1" fmla="*/ 176044 w 502787"/>
              <a:gd name="connsiteY1" fmla="*/ 78118 h 1419303"/>
              <a:gd name="connsiteX2" fmla="*/ 49044 w 502787"/>
              <a:gd name="connsiteY2" fmla="*/ 328943 h 1419303"/>
              <a:gd name="connsiteX3" fmla="*/ 93494 w 502787"/>
              <a:gd name="connsiteY3" fmla="*/ 294018 h 1419303"/>
              <a:gd name="connsiteX4" fmla="*/ 29994 w 502787"/>
              <a:gd name="connsiteY4" fmla="*/ 376568 h 1419303"/>
              <a:gd name="connsiteX5" fmla="*/ 36344 w 502787"/>
              <a:gd name="connsiteY5" fmla="*/ 414668 h 1419303"/>
              <a:gd name="connsiteX6" fmla="*/ 36344 w 502787"/>
              <a:gd name="connsiteY6" fmla="*/ 411493 h 1419303"/>
              <a:gd name="connsiteX7" fmla="*/ 474494 w 502787"/>
              <a:gd name="connsiteY7" fmla="*/ 1360818 h 1419303"/>
              <a:gd name="connsiteX8" fmla="*/ 410994 w 502787"/>
              <a:gd name="connsiteY8" fmla="*/ 1208418 h 1419303"/>
              <a:gd name="connsiteX9" fmla="*/ 17294 w 502787"/>
              <a:gd name="connsiteY9" fmla="*/ 319418 h 1419303"/>
              <a:gd name="connsiteX10" fmla="*/ 77619 w 502787"/>
              <a:gd name="connsiteY10" fmla="*/ 360693 h 1419303"/>
              <a:gd name="connsiteX11" fmla="*/ 153819 w 502787"/>
              <a:gd name="connsiteY11" fmla="*/ 17793 h 14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787" h="1419303">
                <a:moveTo>
                  <a:pt x="153819" y="17793"/>
                </a:moveTo>
                <a:cubicBezTo>
                  <a:pt x="170223" y="-29303"/>
                  <a:pt x="193507" y="26260"/>
                  <a:pt x="176044" y="78118"/>
                </a:cubicBezTo>
                <a:cubicBezTo>
                  <a:pt x="158582" y="129976"/>
                  <a:pt x="62802" y="292960"/>
                  <a:pt x="49044" y="328943"/>
                </a:cubicBezTo>
                <a:cubicBezTo>
                  <a:pt x="35286" y="364926"/>
                  <a:pt x="96669" y="286080"/>
                  <a:pt x="93494" y="294018"/>
                </a:cubicBezTo>
                <a:cubicBezTo>
                  <a:pt x="90319" y="301956"/>
                  <a:pt x="39519" y="356460"/>
                  <a:pt x="29994" y="376568"/>
                </a:cubicBezTo>
                <a:cubicBezTo>
                  <a:pt x="20469" y="396676"/>
                  <a:pt x="35286" y="408847"/>
                  <a:pt x="36344" y="414668"/>
                </a:cubicBezTo>
                <a:cubicBezTo>
                  <a:pt x="37402" y="420489"/>
                  <a:pt x="36344" y="411493"/>
                  <a:pt x="36344" y="411493"/>
                </a:cubicBezTo>
                <a:lnTo>
                  <a:pt x="474494" y="1360818"/>
                </a:lnTo>
                <a:cubicBezTo>
                  <a:pt x="536936" y="1493639"/>
                  <a:pt x="487194" y="1381985"/>
                  <a:pt x="410994" y="1208418"/>
                </a:cubicBezTo>
                <a:cubicBezTo>
                  <a:pt x="334794" y="1034851"/>
                  <a:pt x="72856" y="460705"/>
                  <a:pt x="17294" y="319418"/>
                </a:cubicBezTo>
                <a:cubicBezTo>
                  <a:pt x="-38268" y="178131"/>
                  <a:pt x="55923" y="408318"/>
                  <a:pt x="77619" y="360693"/>
                </a:cubicBezTo>
                <a:cubicBezTo>
                  <a:pt x="99315" y="313068"/>
                  <a:pt x="137415" y="64889"/>
                  <a:pt x="153819" y="177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84880870-F796-F70F-B31F-5DC71A725B7D}"/>
              </a:ext>
            </a:extLst>
          </p:cNvPr>
          <p:cNvSpPr/>
          <p:nvPr/>
        </p:nvSpPr>
        <p:spPr>
          <a:xfrm>
            <a:off x="7180391" y="6762305"/>
            <a:ext cx="503752" cy="302466"/>
          </a:xfrm>
          <a:custGeom>
            <a:avLst/>
            <a:gdLst>
              <a:gd name="connsiteX0" fmla="*/ 1459 w 503752"/>
              <a:gd name="connsiteY0" fmla="*/ 445 h 302466"/>
              <a:gd name="connsiteX1" fmla="*/ 211009 w 503752"/>
              <a:gd name="connsiteY1" fmla="*/ 79820 h 302466"/>
              <a:gd name="connsiteX2" fmla="*/ 503109 w 503752"/>
              <a:gd name="connsiteY2" fmla="*/ 302070 h 302466"/>
              <a:gd name="connsiteX3" fmla="*/ 290384 w 503752"/>
              <a:gd name="connsiteY3" fmla="*/ 133795 h 302466"/>
              <a:gd name="connsiteX4" fmla="*/ 315784 w 503752"/>
              <a:gd name="connsiteY4" fmla="*/ 117920 h 302466"/>
              <a:gd name="connsiteX5" fmla="*/ 315784 w 503752"/>
              <a:gd name="connsiteY5" fmla="*/ 108395 h 302466"/>
              <a:gd name="connsiteX6" fmla="*/ 1459 w 503752"/>
              <a:gd name="connsiteY6" fmla="*/ 445 h 30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752" h="302466">
                <a:moveTo>
                  <a:pt x="1459" y="445"/>
                </a:moveTo>
                <a:cubicBezTo>
                  <a:pt x="-16004" y="-4318"/>
                  <a:pt x="127401" y="29549"/>
                  <a:pt x="211009" y="79820"/>
                </a:cubicBezTo>
                <a:cubicBezTo>
                  <a:pt x="294617" y="130091"/>
                  <a:pt x="489880" y="293074"/>
                  <a:pt x="503109" y="302070"/>
                </a:cubicBezTo>
                <a:cubicBezTo>
                  <a:pt x="516338" y="311066"/>
                  <a:pt x="321605" y="164487"/>
                  <a:pt x="290384" y="133795"/>
                </a:cubicBezTo>
                <a:cubicBezTo>
                  <a:pt x="259163" y="103103"/>
                  <a:pt x="311551" y="122153"/>
                  <a:pt x="315784" y="117920"/>
                </a:cubicBezTo>
                <a:cubicBezTo>
                  <a:pt x="320017" y="113687"/>
                  <a:pt x="362351" y="127445"/>
                  <a:pt x="315784" y="108395"/>
                </a:cubicBezTo>
                <a:cubicBezTo>
                  <a:pt x="269217" y="89345"/>
                  <a:pt x="18922" y="5208"/>
                  <a:pt x="1459" y="4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EDF7E25-8A01-3183-2D2A-B2590DB6E270}"/>
              </a:ext>
            </a:extLst>
          </p:cNvPr>
          <p:cNvSpPr/>
          <p:nvPr/>
        </p:nvSpPr>
        <p:spPr>
          <a:xfrm>
            <a:off x="7171261" y="8470900"/>
            <a:ext cx="1144205" cy="828487"/>
          </a:xfrm>
          <a:custGeom>
            <a:avLst/>
            <a:gdLst>
              <a:gd name="connsiteX0" fmla="*/ 1144064 w 1144205"/>
              <a:gd name="connsiteY0" fmla="*/ 0 h 828487"/>
              <a:gd name="connsiteX1" fmla="*/ 909114 w 1144205"/>
              <a:gd name="connsiteY1" fmla="*/ 323850 h 828487"/>
              <a:gd name="connsiteX2" fmla="*/ 956739 w 1144205"/>
              <a:gd name="connsiteY2" fmla="*/ 304800 h 828487"/>
              <a:gd name="connsiteX3" fmla="*/ 490014 w 1144205"/>
              <a:gd name="connsiteY3" fmla="*/ 581025 h 828487"/>
              <a:gd name="connsiteX4" fmla="*/ 623364 w 1144205"/>
              <a:gd name="connsiteY4" fmla="*/ 552450 h 828487"/>
              <a:gd name="connsiteX5" fmla="*/ 4239 w 1144205"/>
              <a:gd name="connsiteY5" fmla="*/ 825500 h 828487"/>
              <a:gd name="connsiteX6" fmla="*/ 366189 w 1144205"/>
              <a:gd name="connsiteY6" fmla="*/ 688975 h 828487"/>
              <a:gd name="connsiteX7" fmla="*/ 670989 w 1144205"/>
              <a:gd name="connsiteY7" fmla="*/ 549275 h 828487"/>
              <a:gd name="connsiteX8" fmla="*/ 655114 w 1144205"/>
              <a:gd name="connsiteY8" fmla="*/ 527050 h 828487"/>
              <a:gd name="connsiteX9" fmla="*/ 947214 w 1144205"/>
              <a:gd name="connsiteY9" fmla="*/ 304800 h 828487"/>
              <a:gd name="connsiteX10" fmla="*/ 871014 w 1144205"/>
              <a:gd name="connsiteY10" fmla="*/ 320675 h 828487"/>
              <a:gd name="connsiteX11" fmla="*/ 1144064 w 1144205"/>
              <a:gd name="connsiteY11" fmla="*/ 0 h 82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205" h="828487">
                <a:moveTo>
                  <a:pt x="1144064" y="0"/>
                </a:moveTo>
                <a:cubicBezTo>
                  <a:pt x="1150414" y="529"/>
                  <a:pt x="940335" y="273050"/>
                  <a:pt x="909114" y="323850"/>
                </a:cubicBezTo>
                <a:cubicBezTo>
                  <a:pt x="877893" y="374650"/>
                  <a:pt x="1026589" y="261937"/>
                  <a:pt x="956739" y="304800"/>
                </a:cubicBezTo>
                <a:cubicBezTo>
                  <a:pt x="886889" y="347663"/>
                  <a:pt x="545576" y="539750"/>
                  <a:pt x="490014" y="581025"/>
                </a:cubicBezTo>
                <a:cubicBezTo>
                  <a:pt x="434451" y="622300"/>
                  <a:pt x="704326" y="511704"/>
                  <a:pt x="623364" y="552450"/>
                </a:cubicBezTo>
                <a:cubicBezTo>
                  <a:pt x="542402" y="593196"/>
                  <a:pt x="47101" y="802746"/>
                  <a:pt x="4239" y="825500"/>
                </a:cubicBezTo>
                <a:cubicBezTo>
                  <a:pt x="-38623" y="848254"/>
                  <a:pt x="255064" y="735013"/>
                  <a:pt x="366189" y="688975"/>
                </a:cubicBezTo>
                <a:cubicBezTo>
                  <a:pt x="477314" y="642937"/>
                  <a:pt x="622835" y="576263"/>
                  <a:pt x="670989" y="549275"/>
                </a:cubicBezTo>
                <a:cubicBezTo>
                  <a:pt x="719143" y="522288"/>
                  <a:pt x="609077" y="567796"/>
                  <a:pt x="655114" y="527050"/>
                </a:cubicBezTo>
                <a:cubicBezTo>
                  <a:pt x="701151" y="486304"/>
                  <a:pt x="911231" y="339196"/>
                  <a:pt x="947214" y="304800"/>
                </a:cubicBezTo>
                <a:cubicBezTo>
                  <a:pt x="983197" y="270404"/>
                  <a:pt x="839264" y="367242"/>
                  <a:pt x="871014" y="320675"/>
                </a:cubicBezTo>
                <a:cubicBezTo>
                  <a:pt x="902764" y="274108"/>
                  <a:pt x="1137714" y="-529"/>
                  <a:pt x="114406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6A78E66-1FF9-2A51-4055-5B45B4DB5534}"/>
              </a:ext>
            </a:extLst>
          </p:cNvPr>
          <p:cNvSpPr/>
          <p:nvPr/>
        </p:nvSpPr>
        <p:spPr>
          <a:xfrm>
            <a:off x="7709280" y="8526063"/>
            <a:ext cx="532511" cy="486542"/>
          </a:xfrm>
          <a:custGeom>
            <a:avLst/>
            <a:gdLst>
              <a:gd name="connsiteX0" fmla="*/ 529845 w 532511"/>
              <a:gd name="connsiteY0" fmla="*/ 1987 h 486542"/>
              <a:gd name="connsiteX1" fmla="*/ 256795 w 532511"/>
              <a:gd name="connsiteY1" fmla="*/ 284562 h 486542"/>
              <a:gd name="connsiteX2" fmla="*/ 304420 w 532511"/>
              <a:gd name="connsiteY2" fmla="*/ 240112 h 486542"/>
              <a:gd name="connsiteX3" fmla="*/ 69470 w 532511"/>
              <a:gd name="connsiteY3" fmla="*/ 408387 h 486542"/>
              <a:gd name="connsiteX4" fmla="*/ 78995 w 532511"/>
              <a:gd name="connsiteY4" fmla="*/ 417912 h 486542"/>
              <a:gd name="connsiteX5" fmla="*/ 2795 w 532511"/>
              <a:gd name="connsiteY5" fmla="*/ 484587 h 486542"/>
              <a:gd name="connsiteX6" fmla="*/ 193295 w 532511"/>
              <a:gd name="connsiteY6" fmla="*/ 332187 h 486542"/>
              <a:gd name="connsiteX7" fmla="*/ 383795 w 532511"/>
              <a:gd name="connsiteY7" fmla="*/ 167087 h 486542"/>
              <a:gd name="connsiteX8" fmla="*/ 529845 w 532511"/>
              <a:gd name="connsiteY8" fmla="*/ 1987 h 4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511" h="486542">
                <a:moveTo>
                  <a:pt x="529845" y="1987"/>
                </a:moveTo>
                <a:cubicBezTo>
                  <a:pt x="508678" y="21566"/>
                  <a:pt x="294366" y="244875"/>
                  <a:pt x="256795" y="284562"/>
                </a:cubicBezTo>
                <a:cubicBezTo>
                  <a:pt x="219224" y="324249"/>
                  <a:pt x="335641" y="219475"/>
                  <a:pt x="304420" y="240112"/>
                </a:cubicBezTo>
                <a:cubicBezTo>
                  <a:pt x="273199" y="260749"/>
                  <a:pt x="107041" y="378754"/>
                  <a:pt x="69470" y="408387"/>
                </a:cubicBezTo>
                <a:cubicBezTo>
                  <a:pt x="31899" y="438020"/>
                  <a:pt x="90107" y="405212"/>
                  <a:pt x="78995" y="417912"/>
                </a:cubicBezTo>
                <a:cubicBezTo>
                  <a:pt x="67883" y="430612"/>
                  <a:pt x="-16255" y="498875"/>
                  <a:pt x="2795" y="484587"/>
                </a:cubicBezTo>
                <a:cubicBezTo>
                  <a:pt x="21845" y="470300"/>
                  <a:pt x="129795" y="385104"/>
                  <a:pt x="193295" y="332187"/>
                </a:cubicBezTo>
                <a:cubicBezTo>
                  <a:pt x="256795" y="279270"/>
                  <a:pt x="326645" y="221591"/>
                  <a:pt x="383795" y="167087"/>
                </a:cubicBezTo>
                <a:cubicBezTo>
                  <a:pt x="440945" y="112583"/>
                  <a:pt x="551012" y="-17592"/>
                  <a:pt x="529845" y="1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EB0D1D60-7C31-25F3-2B0B-C4432851C298}"/>
              </a:ext>
            </a:extLst>
          </p:cNvPr>
          <p:cNvSpPr/>
          <p:nvPr/>
        </p:nvSpPr>
        <p:spPr>
          <a:xfrm>
            <a:off x="7132584" y="8410434"/>
            <a:ext cx="1140367" cy="884132"/>
          </a:xfrm>
          <a:custGeom>
            <a:avLst/>
            <a:gdLst>
              <a:gd name="connsiteX0" fmla="*/ 1138291 w 1140367"/>
              <a:gd name="connsiteY0" fmla="*/ 3316 h 884132"/>
              <a:gd name="connsiteX1" fmla="*/ 728716 w 1140367"/>
              <a:gd name="connsiteY1" fmla="*/ 250966 h 884132"/>
              <a:gd name="connsiteX2" fmla="*/ 1641 w 1140367"/>
              <a:gd name="connsiteY2" fmla="*/ 882791 h 884132"/>
              <a:gd name="connsiteX3" fmla="*/ 528691 w 1140367"/>
              <a:gd name="connsiteY3" fmla="*/ 419241 h 884132"/>
              <a:gd name="connsiteX4" fmla="*/ 455666 w 1140367"/>
              <a:gd name="connsiteY4" fmla="*/ 454166 h 884132"/>
              <a:gd name="connsiteX5" fmla="*/ 671566 w 1140367"/>
              <a:gd name="connsiteY5" fmla="*/ 260491 h 884132"/>
              <a:gd name="connsiteX6" fmla="*/ 919216 w 1140367"/>
              <a:gd name="connsiteY6" fmla="*/ 114441 h 884132"/>
              <a:gd name="connsiteX7" fmla="*/ 890641 w 1140367"/>
              <a:gd name="connsiteY7" fmla="*/ 108091 h 884132"/>
              <a:gd name="connsiteX8" fmla="*/ 1138291 w 1140367"/>
              <a:gd name="connsiteY8" fmla="*/ 3316 h 88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367" h="884132">
                <a:moveTo>
                  <a:pt x="1138291" y="3316"/>
                </a:moveTo>
                <a:cubicBezTo>
                  <a:pt x="1111304" y="27128"/>
                  <a:pt x="918158" y="104387"/>
                  <a:pt x="728716" y="250966"/>
                </a:cubicBezTo>
                <a:cubicBezTo>
                  <a:pt x="539274" y="397545"/>
                  <a:pt x="34979" y="854745"/>
                  <a:pt x="1641" y="882791"/>
                </a:cubicBezTo>
                <a:cubicBezTo>
                  <a:pt x="-31697" y="910837"/>
                  <a:pt x="453020" y="490679"/>
                  <a:pt x="528691" y="419241"/>
                </a:cubicBezTo>
                <a:cubicBezTo>
                  <a:pt x="604362" y="347804"/>
                  <a:pt x="431854" y="480624"/>
                  <a:pt x="455666" y="454166"/>
                </a:cubicBezTo>
                <a:cubicBezTo>
                  <a:pt x="479478" y="427708"/>
                  <a:pt x="594308" y="317112"/>
                  <a:pt x="671566" y="260491"/>
                </a:cubicBezTo>
                <a:cubicBezTo>
                  <a:pt x="748824" y="203870"/>
                  <a:pt x="882704" y="139841"/>
                  <a:pt x="919216" y="114441"/>
                </a:cubicBezTo>
                <a:cubicBezTo>
                  <a:pt x="955728" y="89041"/>
                  <a:pt x="860479" y="125024"/>
                  <a:pt x="890641" y="108091"/>
                </a:cubicBezTo>
                <a:cubicBezTo>
                  <a:pt x="920803" y="91158"/>
                  <a:pt x="1165278" y="-20496"/>
                  <a:pt x="1138291" y="33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0F27E62-5A88-D9DA-2ED9-98DE55C40066}"/>
              </a:ext>
            </a:extLst>
          </p:cNvPr>
          <p:cNvSpPr/>
          <p:nvPr/>
        </p:nvSpPr>
        <p:spPr>
          <a:xfrm>
            <a:off x="7016169" y="8461249"/>
            <a:ext cx="1070790" cy="908176"/>
          </a:xfrm>
          <a:custGeom>
            <a:avLst/>
            <a:gdLst>
              <a:gd name="connsiteX0" fmla="*/ 984831 w 1070790"/>
              <a:gd name="connsiteY0" fmla="*/ 41401 h 908176"/>
              <a:gd name="connsiteX1" fmla="*/ 403806 w 1070790"/>
              <a:gd name="connsiteY1" fmla="*/ 479551 h 908176"/>
              <a:gd name="connsiteX2" fmla="*/ 76781 w 1070790"/>
              <a:gd name="connsiteY2" fmla="*/ 790701 h 908176"/>
              <a:gd name="connsiteX3" fmla="*/ 581 w 1070790"/>
              <a:gd name="connsiteY3" fmla="*/ 908176 h 908176"/>
              <a:gd name="connsiteX4" fmla="*/ 99006 w 1070790"/>
              <a:gd name="connsiteY4" fmla="*/ 790701 h 908176"/>
              <a:gd name="connsiteX5" fmla="*/ 505406 w 1070790"/>
              <a:gd name="connsiteY5" fmla="*/ 387476 h 908176"/>
              <a:gd name="connsiteX6" fmla="*/ 384756 w 1070790"/>
              <a:gd name="connsiteY6" fmla="*/ 473201 h 908176"/>
              <a:gd name="connsiteX7" fmla="*/ 784806 w 1070790"/>
              <a:gd name="connsiteY7" fmla="*/ 171576 h 908176"/>
              <a:gd name="connsiteX8" fmla="*/ 797506 w 1070790"/>
              <a:gd name="connsiteY8" fmla="*/ 149351 h 908176"/>
              <a:gd name="connsiteX9" fmla="*/ 1051506 w 1070790"/>
              <a:gd name="connsiteY9" fmla="*/ 28701 h 908176"/>
              <a:gd name="connsiteX10" fmla="*/ 984831 w 1070790"/>
              <a:gd name="connsiteY10" fmla="*/ 41401 h 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790" h="908176">
                <a:moveTo>
                  <a:pt x="984831" y="41401"/>
                </a:moveTo>
                <a:cubicBezTo>
                  <a:pt x="876881" y="116543"/>
                  <a:pt x="555148" y="354668"/>
                  <a:pt x="403806" y="479551"/>
                </a:cubicBezTo>
                <a:cubicBezTo>
                  <a:pt x="252464" y="604434"/>
                  <a:pt x="143985" y="719264"/>
                  <a:pt x="76781" y="790701"/>
                </a:cubicBezTo>
                <a:cubicBezTo>
                  <a:pt x="9577" y="862138"/>
                  <a:pt x="-3123" y="908176"/>
                  <a:pt x="581" y="908176"/>
                </a:cubicBezTo>
                <a:cubicBezTo>
                  <a:pt x="4285" y="908176"/>
                  <a:pt x="14869" y="877484"/>
                  <a:pt x="99006" y="790701"/>
                </a:cubicBezTo>
                <a:cubicBezTo>
                  <a:pt x="183143" y="703918"/>
                  <a:pt x="457781" y="440393"/>
                  <a:pt x="505406" y="387476"/>
                </a:cubicBezTo>
                <a:cubicBezTo>
                  <a:pt x="553031" y="334559"/>
                  <a:pt x="338189" y="509184"/>
                  <a:pt x="384756" y="473201"/>
                </a:cubicBezTo>
                <a:cubicBezTo>
                  <a:pt x="431323" y="437218"/>
                  <a:pt x="716014" y="225551"/>
                  <a:pt x="784806" y="171576"/>
                </a:cubicBezTo>
                <a:cubicBezTo>
                  <a:pt x="853598" y="117601"/>
                  <a:pt x="753056" y="173163"/>
                  <a:pt x="797506" y="149351"/>
                </a:cubicBezTo>
                <a:cubicBezTo>
                  <a:pt x="841956" y="125539"/>
                  <a:pt x="1024519" y="44047"/>
                  <a:pt x="1051506" y="28701"/>
                </a:cubicBezTo>
                <a:cubicBezTo>
                  <a:pt x="1078493" y="13355"/>
                  <a:pt x="1092781" y="-33741"/>
                  <a:pt x="984831" y="41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159F52B-D263-803A-45F7-A13727B1252B}"/>
              </a:ext>
            </a:extLst>
          </p:cNvPr>
          <p:cNvSpPr/>
          <p:nvPr/>
        </p:nvSpPr>
        <p:spPr>
          <a:xfrm>
            <a:off x="6546519" y="8818637"/>
            <a:ext cx="555091" cy="752877"/>
          </a:xfrm>
          <a:custGeom>
            <a:avLst/>
            <a:gdLst>
              <a:gd name="connsiteX0" fmla="*/ 73356 w 555091"/>
              <a:gd name="connsiteY0" fmla="*/ 4688 h 752877"/>
              <a:gd name="connsiteX1" fmla="*/ 67006 w 555091"/>
              <a:gd name="connsiteY1" fmla="*/ 315838 h 752877"/>
              <a:gd name="connsiteX2" fmla="*/ 25731 w 555091"/>
              <a:gd name="connsiteY2" fmla="*/ 630163 h 752877"/>
              <a:gd name="connsiteX3" fmla="*/ 19381 w 555091"/>
              <a:gd name="connsiteY3" fmla="*/ 566663 h 752877"/>
              <a:gd name="connsiteX4" fmla="*/ 73356 w 555091"/>
              <a:gd name="connsiteY4" fmla="*/ 696838 h 752877"/>
              <a:gd name="connsiteX5" fmla="*/ 184481 w 555091"/>
              <a:gd name="connsiteY5" fmla="*/ 696838 h 752877"/>
              <a:gd name="connsiteX6" fmla="*/ 257506 w 555091"/>
              <a:gd name="connsiteY6" fmla="*/ 687313 h 752877"/>
              <a:gd name="connsiteX7" fmla="*/ 257506 w 555091"/>
              <a:gd name="connsiteY7" fmla="*/ 687313 h 752877"/>
              <a:gd name="connsiteX8" fmla="*/ 552781 w 555091"/>
              <a:gd name="connsiteY8" fmla="*/ 503163 h 752877"/>
              <a:gd name="connsiteX9" fmla="*/ 384506 w 555091"/>
              <a:gd name="connsiteY9" fmla="*/ 630163 h 752877"/>
              <a:gd name="connsiteX10" fmla="*/ 194006 w 555091"/>
              <a:gd name="connsiteY10" fmla="*/ 750813 h 752877"/>
              <a:gd name="connsiteX11" fmla="*/ 251156 w 555091"/>
              <a:gd name="connsiteY11" fmla="*/ 706363 h 752877"/>
              <a:gd name="connsiteX12" fmla="*/ 79706 w 555091"/>
              <a:gd name="connsiteY12" fmla="*/ 706363 h 752877"/>
              <a:gd name="connsiteX13" fmla="*/ 63831 w 555091"/>
              <a:gd name="connsiteY13" fmla="*/ 652388 h 752877"/>
              <a:gd name="connsiteX14" fmla="*/ 331 w 555091"/>
              <a:gd name="connsiteY14" fmla="*/ 550788 h 752877"/>
              <a:gd name="connsiteX15" fmla="*/ 38431 w 555091"/>
              <a:gd name="connsiteY15" fmla="*/ 474588 h 752877"/>
              <a:gd name="connsiteX16" fmla="*/ 28906 w 555091"/>
              <a:gd name="connsiteY16" fmla="*/ 566663 h 752877"/>
              <a:gd name="connsiteX17" fmla="*/ 73356 w 555091"/>
              <a:gd name="connsiteY17" fmla="*/ 4688 h 7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5091" h="752877">
                <a:moveTo>
                  <a:pt x="73356" y="4688"/>
                </a:moveTo>
                <a:cubicBezTo>
                  <a:pt x="79706" y="-37116"/>
                  <a:pt x="74943" y="211592"/>
                  <a:pt x="67006" y="315838"/>
                </a:cubicBezTo>
                <a:cubicBezTo>
                  <a:pt x="59069" y="420084"/>
                  <a:pt x="33668" y="588359"/>
                  <a:pt x="25731" y="630163"/>
                </a:cubicBezTo>
                <a:cubicBezTo>
                  <a:pt x="17794" y="671967"/>
                  <a:pt x="11443" y="555551"/>
                  <a:pt x="19381" y="566663"/>
                </a:cubicBezTo>
                <a:cubicBezTo>
                  <a:pt x="27318" y="577776"/>
                  <a:pt x="45839" y="675142"/>
                  <a:pt x="73356" y="696838"/>
                </a:cubicBezTo>
                <a:cubicBezTo>
                  <a:pt x="100873" y="718534"/>
                  <a:pt x="153789" y="698426"/>
                  <a:pt x="184481" y="696838"/>
                </a:cubicBezTo>
                <a:cubicBezTo>
                  <a:pt x="215173" y="695251"/>
                  <a:pt x="257506" y="687313"/>
                  <a:pt x="257506" y="687313"/>
                </a:cubicBezTo>
                <a:lnTo>
                  <a:pt x="257506" y="687313"/>
                </a:lnTo>
                <a:cubicBezTo>
                  <a:pt x="306718" y="656621"/>
                  <a:pt x="531614" y="512688"/>
                  <a:pt x="552781" y="503163"/>
                </a:cubicBezTo>
                <a:cubicBezTo>
                  <a:pt x="573948" y="493638"/>
                  <a:pt x="444302" y="588888"/>
                  <a:pt x="384506" y="630163"/>
                </a:cubicBezTo>
                <a:cubicBezTo>
                  <a:pt x="324710" y="671438"/>
                  <a:pt x="216231" y="738113"/>
                  <a:pt x="194006" y="750813"/>
                </a:cubicBezTo>
                <a:cubicBezTo>
                  <a:pt x="171781" y="763513"/>
                  <a:pt x="270206" y="713771"/>
                  <a:pt x="251156" y="706363"/>
                </a:cubicBezTo>
                <a:cubicBezTo>
                  <a:pt x="232106" y="698955"/>
                  <a:pt x="110927" y="715359"/>
                  <a:pt x="79706" y="706363"/>
                </a:cubicBezTo>
                <a:cubicBezTo>
                  <a:pt x="48485" y="697367"/>
                  <a:pt x="77060" y="678317"/>
                  <a:pt x="63831" y="652388"/>
                </a:cubicBezTo>
                <a:cubicBezTo>
                  <a:pt x="50602" y="626459"/>
                  <a:pt x="4564" y="580421"/>
                  <a:pt x="331" y="550788"/>
                </a:cubicBezTo>
                <a:cubicBezTo>
                  <a:pt x="-3902" y="521155"/>
                  <a:pt x="33669" y="471942"/>
                  <a:pt x="38431" y="474588"/>
                </a:cubicBezTo>
                <a:cubicBezTo>
                  <a:pt x="43193" y="477234"/>
                  <a:pt x="23614" y="644980"/>
                  <a:pt x="28906" y="566663"/>
                </a:cubicBezTo>
                <a:cubicBezTo>
                  <a:pt x="34198" y="488346"/>
                  <a:pt x="67006" y="46492"/>
                  <a:pt x="73356" y="46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5104E94-A927-186A-610A-E978AE975ED8}"/>
              </a:ext>
            </a:extLst>
          </p:cNvPr>
          <p:cNvSpPr/>
          <p:nvPr/>
        </p:nvSpPr>
        <p:spPr>
          <a:xfrm>
            <a:off x="6189443" y="8591525"/>
            <a:ext cx="416883" cy="681069"/>
          </a:xfrm>
          <a:custGeom>
            <a:avLst/>
            <a:gdLst>
              <a:gd name="connsiteX0" fmla="*/ 319307 w 416883"/>
              <a:gd name="connsiteY0" fmla="*/ 25 h 681069"/>
              <a:gd name="connsiteX1" fmla="*/ 398682 w 416883"/>
              <a:gd name="connsiteY1" fmla="*/ 203225 h 681069"/>
              <a:gd name="connsiteX2" fmla="*/ 303432 w 416883"/>
              <a:gd name="connsiteY2" fmla="*/ 463575 h 681069"/>
              <a:gd name="connsiteX3" fmla="*/ 335182 w 416883"/>
              <a:gd name="connsiteY3" fmla="*/ 419125 h 681069"/>
              <a:gd name="connsiteX4" fmla="*/ 262157 w 416883"/>
              <a:gd name="connsiteY4" fmla="*/ 520725 h 681069"/>
              <a:gd name="connsiteX5" fmla="*/ 141507 w 416883"/>
              <a:gd name="connsiteY5" fmla="*/ 609625 h 681069"/>
              <a:gd name="connsiteX6" fmla="*/ 1807 w 416883"/>
              <a:gd name="connsiteY6" fmla="*/ 679475 h 681069"/>
              <a:gd name="connsiteX7" fmla="*/ 246282 w 416883"/>
              <a:gd name="connsiteY7" fmla="*/ 539775 h 681069"/>
              <a:gd name="connsiteX8" fmla="*/ 316132 w 416883"/>
              <a:gd name="connsiteY8" fmla="*/ 520725 h 681069"/>
              <a:gd name="connsiteX9" fmla="*/ 262157 w 416883"/>
              <a:gd name="connsiteY9" fmla="*/ 533425 h 681069"/>
              <a:gd name="connsiteX10" fmla="*/ 411382 w 416883"/>
              <a:gd name="connsiteY10" fmla="*/ 317525 h 681069"/>
              <a:gd name="connsiteX11" fmla="*/ 385982 w 416883"/>
              <a:gd name="connsiteY11" fmla="*/ 330225 h 681069"/>
              <a:gd name="connsiteX12" fmla="*/ 398682 w 416883"/>
              <a:gd name="connsiteY12" fmla="*/ 215925 h 681069"/>
              <a:gd name="connsiteX13" fmla="*/ 319307 w 416883"/>
              <a:gd name="connsiteY13" fmla="*/ 25 h 6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883" h="681069">
                <a:moveTo>
                  <a:pt x="319307" y="25"/>
                </a:moveTo>
                <a:cubicBezTo>
                  <a:pt x="319307" y="-2092"/>
                  <a:pt x="401328" y="125967"/>
                  <a:pt x="398682" y="203225"/>
                </a:cubicBezTo>
                <a:cubicBezTo>
                  <a:pt x="396036" y="280483"/>
                  <a:pt x="314015" y="427592"/>
                  <a:pt x="303432" y="463575"/>
                </a:cubicBezTo>
                <a:cubicBezTo>
                  <a:pt x="292849" y="499558"/>
                  <a:pt x="335182" y="419125"/>
                  <a:pt x="335182" y="419125"/>
                </a:cubicBezTo>
                <a:cubicBezTo>
                  <a:pt x="328303" y="428650"/>
                  <a:pt x="294436" y="488975"/>
                  <a:pt x="262157" y="520725"/>
                </a:cubicBezTo>
                <a:cubicBezTo>
                  <a:pt x="229878" y="552475"/>
                  <a:pt x="184899" y="583167"/>
                  <a:pt x="141507" y="609625"/>
                </a:cubicBezTo>
                <a:cubicBezTo>
                  <a:pt x="98115" y="636083"/>
                  <a:pt x="-15655" y="691117"/>
                  <a:pt x="1807" y="679475"/>
                </a:cubicBezTo>
                <a:cubicBezTo>
                  <a:pt x="19269" y="667833"/>
                  <a:pt x="193894" y="566233"/>
                  <a:pt x="246282" y="539775"/>
                </a:cubicBezTo>
                <a:cubicBezTo>
                  <a:pt x="298669" y="513317"/>
                  <a:pt x="313486" y="521783"/>
                  <a:pt x="316132" y="520725"/>
                </a:cubicBezTo>
                <a:cubicBezTo>
                  <a:pt x="318778" y="519667"/>
                  <a:pt x="246282" y="567292"/>
                  <a:pt x="262157" y="533425"/>
                </a:cubicBezTo>
                <a:cubicBezTo>
                  <a:pt x="278032" y="499558"/>
                  <a:pt x="390745" y="351392"/>
                  <a:pt x="411382" y="317525"/>
                </a:cubicBezTo>
                <a:cubicBezTo>
                  <a:pt x="432020" y="283658"/>
                  <a:pt x="388099" y="347158"/>
                  <a:pt x="385982" y="330225"/>
                </a:cubicBezTo>
                <a:cubicBezTo>
                  <a:pt x="383865" y="313292"/>
                  <a:pt x="408207" y="267783"/>
                  <a:pt x="398682" y="215925"/>
                </a:cubicBezTo>
                <a:cubicBezTo>
                  <a:pt x="389157" y="164067"/>
                  <a:pt x="319307" y="2142"/>
                  <a:pt x="319307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88395267-3EBB-642E-F6F8-F0D8CC6881A3}"/>
              </a:ext>
            </a:extLst>
          </p:cNvPr>
          <p:cNvSpPr/>
          <p:nvPr/>
        </p:nvSpPr>
        <p:spPr>
          <a:xfrm>
            <a:off x="6818545" y="7716475"/>
            <a:ext cx="179447" cy="488070"/>
          </a:xfrm>
          <a:custGeom>
            <a:avLst/>
            <a:gdLst>
              <a:gd name="connsiteX0" fmla="*/ 1355 w 179447"/>
              <a:gd name="connsiteY0" fmla="*/ 1950 h 488070"/>
              <a:gd name="connsiteX1" fmla="*/ 118830 w 179447"/>
              <a:gd name="connsiteY1" fmla="*/ 344850 h 488070"/>
              <a:gd name="connsiteX2" fmla="*/ 106130 w 179447"/>
              <a:gd name="connsiteY2" fmla="*/ 322625 h 488070"/>
              <a:gd name="connsiteX3" fmla="*/ 179155 w 179447"/>
              <a:gd name="connsiteY3" fmla="*/ 487725 h 488070"/>
              <a:gd name="connsiteX4" fmla="*/ 74380 w 179447"/>
              <a:gd name="connsiteY4" fmla="*/ 271825 h 488070"/>
              <a:gd name="connsiteX5" fmla="*/ 23580 w 179447"/>
              <a:gd name="connsiteY5" fmla="*/ 179750 h 488070"/>
              <a:gd name="connsiteX6" fmla="*/ 52155 w 179447"/>
              <a:gd name="connsiteY6" fmla="*/ 201975 h 488070"/>
              <a:gd name="connsiteX7" fmla="*/ 1355 w 179447"/>
              <a:gd name="connsiteY7" fmla="*/ 1950 h 48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47" h="488070">
                <a:moveTo>
                  <a:pt x="1355" y="1950"/>
                </a:moveTo>
                <a:cubicBezTo>
                  <a:pt x="12468" y="25763"/>
                  <a:pt x="101368" y="291404"/>
                  <a:pt x="118830" y="344850"/>
                </a:cubicBezTo>
                <a:cubicBezTo>
                  <a:pt x="136292" y="398296"/>
                  <a:pt x="96076" y="298813"/>
                  <a:pt x="106130" y="322625"/>
                </a:cubicBezTo>
                <a:cubicBezTo>
                  <a:pt x="116184" y="346437"/>
                  <a:pt x="184447" y="496192"/>
                  <a:pt x="179155" y="487725"/>
                </a:cubicBezTo>
                <a:cubicBezTo>
                  <a:pt x="173863" y="479258"/>
                  <a:pt x="100309" y="323154"/>
                  <a:pt x="74380" y="271825"/>
                </a:cubicBezTo>
                <a:cubicBezTo>
                  <a:pt x="48451" y="220496"/>
                  <a:pt x="27284" y="191392"/>
                  <a:pt x="23580" y="179750"/>
                </a:cubicBezTo>
                <a:cubicBezTo>
                  <a:pt x="19876" y="168108"/>
                  <a:pt x="53213" y="224200"/>
                  <a:pt x="52155" y="201975"/>
                </a:cubicBezTo>
                <a:cubicBezTo>
                  <a:pt x="51097" y="179750"/>
                  <a:pt x="-9758" y="-21863"/>
                  <a:pt x="1355" y="1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68F7A6B0-D22B-D948-BC22-B008FFE508A4}"/>
              </a:ext>
            </a:extLst>
          </p:cNvPr>
          <p:cNvSpPr/>
          <p:nvPr/>
        </p:nvSpPr>
        <p:spPr>
          <a:xfrm>
            <a:off x="6764811" y="8215745"/>
            <a:ext cx="622365" cy="376059"/>
          </a:xfrm>
          <a:custGeom>
            <a:avLst/>
            <a:gdLst>
              <a:gd name="connsiteX0" fmla="*/ 1114 w 622365"/>
              <a:gd name="connsiteY0" fmla="*/ 1155 h 376059"/>
              <a:gd name="connsiteX1" fmla="*/ 115414 w 622365"/>
              <a:gd name="connsiteY1" fmla="*/ 74180 h 376059"/>
              <a:gd name="connsiteX2" fmla="*/ 61439 w 622365"/>
              <a:gd name="connsiteY2" fmla="*/ 112280 h 376059"/>
              <a:gd name="connsiteX3" fmla="*/ 105889 w 622365"/>
              <a:gd name="connsiteY3" fmla="*/ 283730 h 376059"/>
              <a:gd name="connsiteX4" fmla="*/ 93189 w 622365"/>
              <a:gd name="connsiteY4" fmla="*/ 77355 h 376059"/>
              <a:gd name="connsiteX5" fmla="*/ 217014 w 622365"/>
              <a:gd name="connsiteY5" fmla="*/ 175780 h 376059"/>
              <a:gd name="connsiteX6" fmla="*/ 607539 w 622365"/>
              <a:gd name="connsiteY6" fmla="*/ 369455 h 376059"/>
              <a:gd name="connsiteX7" fmla="*/ 499589 w 622365"/>
              <a:gd name="connsiteY7" fmla="*/ 312305 h 376059"/>
              <a:gd name="connsiteX8" fmla="*/ 115414 w 622365"/>
              <a:gd name="connsiteY8" fmla="*/ 131330 h 376059"/>
              <a:gd name="connsiteX9" fmla="*/ 197964 w 622365"/>
              <a:gd name="connsiteY9" fmla="*/ 137680 h 376059"/>
              <a:gd name="connsiteX10" fmla="*/ 1114 w 622365"/>
              <a:gd name="connsiteY10" fmla="*/ 1155 h 37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365" h="376059">
                <a:moveTo>
                  <a:pt x="1114" y="1155"/>
                </a:moveTo>
                <a:cubicBezTo>
                  <a:pt x="-12644" y="-9428"/>
                  <a:pt x="105360" y="55659"/>
                  <a:pt x="115414" y="74180"/>
                </a:cubicBezTo>
                <a:cubicBezTo>
                  <a:pt x="125468" y="92701"/>
                  <a:pt x="63027" y="77355"/>
                  <a:pt x="61439" y="112280"/>
                </a:cubicBezTo>
                <a:cubicBezTo>
                  <a:pt x="59851" y="147205"/>
                  <a:pt x="100597" y="289551"/>
                  <a:pt x="105889" y="283730"/>
                </a:cubicBezTo>
                <a:cubicBezTo>
                  <a:pt x="111181" y="277909"/>
                  <a:pt x="74668" y="95347"/>
                  <a:pt x="93189" y="77355"/>
                </a:cubicBezTo>
                <a:cubicBezTo>
                  <a:pt x="111710" y="59363"/>
                  <a:pt x="131289" y="127097"/>
                  <a:pt x="217014" y="175780"/>
                </a:cubicBezTo>
                <a:cubicBezTo>
                  <a:pt x="302739" y="224463"/>
                  <a:pt x="560443" y="346701"/>
                  <a:pt x="607539" y="369455"/>
                </a:cubicBezTo>
                <a:cubicBezTo>
                  <a:pt x="654635" y="392209"/>
                  <a:pt x="581610" y="351992"/>
                  <a:pt x="499589" y="312305"/>
                </a:cubicBezTo>
                <a:cubicBezTo>
                  <a:pt x="417568" y="272618"/>
                  <a:pt x="165685" y="160434"/>
                  <a:pt x="115414" y="131330"/>
                </a:cubicBezTo>
                <a:cubicBezTo>
                  <a:pt x="65143" y="102226"/>
                  <a:pt x="210135" y="157788"/>
                  <a:pt x="197964" y="137680"/>
                </a:cubicBezTo>
                <a:cubicBezTo>
                  <a:pt x="185793" y="117572"/>
                  <a:pt x="14872" y="11738"/>
                  <a:pt x="1114" y="11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6E606389-5F74-C760-4BF0-C0DBFE38E326}"/>
              </a:ext>
            </a:extLst>
          </p:cNvPr>
          <p:cNvSpPr/>
          <p:nvPr/>
        </p:nvSpPr>
        <p:spPr>
          <a:xfrm>
            <a:off x="7454605" y="8048570"/>
            <a:ext cx="223453" cy="508750"/>
          </a:xfrm>
          <a:custGeom>
            <a:avLst/>
            <a:gdLst>
              <a:gd name="connsiteX0" fmla="*/ 197145 w 223453"/>
              <a:gd name="connsiteY0" fmla="*/ 55 h 508750"/>
              <a:gd name="connsiteX1" fmla="*/ 209845 w 223453"/>
              <a:gd name="connsiteY1" fmla="*/ 168330 h 508750"/>
              <a:gd name="connsiteX2" fmla="*/ 206670 w 223453"/>
              <a:gd name="connsiteY2" fmla="*/ 225480 h 508750"/>
              <a:gd name="connsiteX3" fmla="*/ 295 w 223453"/>
              <a:gd name="connsiteY3" fmla="*/ 508055 h 508750"/>
              <a:gd name="connsiteX4" fmla="*/ 162220 w 223453"/>
              <a:gd name="connsiteY4" fmla="*/ 304855 h 508750"/>
              <a:gd name="connsiteX5" fmla="*/ 213020 w 223453"/>
              <a:gd name="connsiteY5" fmla="*/ 285805 h 508750"/>
              <a:gd name="connsiteX6" fmla="*/ 159045 w 223453"/>
              <a:gd name="connsiteY6" fmla="*/ 314380 h 508750"/>
              <a:gd name="connsiteX7" fmla="*/ 203495 w 223453"/>
              <a:gd name="connsiteY7" fmla="*/ 187380 h 508750"/>
              <a:gd name="connsiteX8" fmla="*/ 197145 w 223453"/>
              <a:gd name="connsiteY8" fmla="*/ 55 h 5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53" h="508750">
                <a:moveTo>
                  <a:pt x="197145" y="55"/>
                </a:moveTo>
                <a:cubicBezTo>
                  <a:pt x="198203" y="-3120"/>
                  <a:pt x="208258" y="130759"/>
                  <a:pt x="209845" y="168330"/>
                </a:cubicBezTo>
                <a:cubicBezTo>
                  <a:pt x="211432" y="205901"/>
                  <a:pt x="241595" y="168859"/>
                  <a:pt x="206670" y="225480"/>
                </a:cubicBezTo>
                <a:cubicBezTo>
                  <a:pt x="171745" y="282101"/>
                  <a:pt x="7703" y="494826"/>
                  <a:pt x="295" y="508055"/>
                </a:cubicBezTo>
                <a:cubicBezTo>
                  <a:pt x="-7113" y="521284"/>
                  <a:pt x="126766" y="341897"/>
                  <a:pt x="162220" y="304855"/>
                </a:cubicBezTo>
                <a:cubicBezTo>
                  <a:pt x="197674" y="267813"/>
                  <a:pt x="213549" y="284218"/>
                  <a:pt x="213020" y="285805"/>
                </a:cubicBezTo>
                <a:cubicBezTo>
                  <a:pt x="212491" y="287392"/>
                  <a:pt x="160632" y="330784"/>
                  <a:pt x="159045" y="314380"/>
                </a:cubicBezTo>
                <a:cubicBezTo>
                  <a:pt x="157458" y="297976"/>
                  <a:pt x="197674" y="236063"/>
                  <a:pt x="203495" y="187380"/>
                </a:cubicBezTo>
                <a:cubicBezTo>
                  <a:pt x="209316" y="138697"/>
                  <a:pt x="196087" y="3230"/>
                  <a:pt x="197145" y="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D109E2A-4CC5-E3A2-8D5E-1170374E1756}"/>
              </a:ext>
            </a:extLst>
          </p:cNvPr>
          <p:cNvSpPr/>
          <p:nvPr/>
        </p:nvSpPr>
        <p:spPr>
          <a:xfrm>
            <a:off x="7064758" y="8287753"/>
            <a:ext cx="761118" cy="563568"/>
          </a:xfrm>
          <a:custGeom>
            <a:avLst/>
            <a:gdLst>
              <a:gd name="connsiteX0" fmla="*/ 755267 w 761118"/>
              <a:gd name="connsiteY0" fmla="*/ 5347 h 563568"/>
              <a:gd name="connsiteX1" fmla="*/ 675892 w 761118"/>
              <a:gd name="connsiteY1" fmla="*/ 122822 h 563568"/>
              <a:gd name="connsiteX2" fmla="*/ 593342 w 761118"/>
              <a:gd name="connsiteY2" fmla="*/ 367297 h 563568"/>
              <a:gd name="connsiteX3" fmla="*/ 580642 w 761118"/>
              <a:gd name="connsiteY3" fmla="*/ 351422 h 563568"/>
              <a:gd name="connsiteX4" fmla="*/ 383792 w 761118"/>
              <a:gd name="connsiteY4" fmla="*/ 557797 h 563568"/>
              <a:gd name="connsiteX5" fmla="*/ 431417 w 761118"/>
              <a:gd name="connsiteY5" fmla="*/ 510172 h 563568"/>
              <a:gd name="connsiteX6" fmla="*/ 259967 w 761118"/>
              <a:gd name="connsiteY6" fmla="*/ 551447 h 563568"/>
              <a:gd name="connsiteX7" fmla="*/ 199642 w 761118"/>
              <a:gd name="connsiteY7" fmla="*/ 478422 h 563568"/>
              <a:gd name="connsiteX8" fmla="*/ 2792 w 761118"/>
              <a:gd name="connsiteY8" fmla="*/ 157747 h 563568"/>
              <a:gd name="connsiteX9" fmla="*/ 91692 w 761118"/>
              <a:gd name="connsiteY9" fmla="*/ 249822 h 563568"/>
              <a:gd name="connsiteX10" fmla="*/ 202817 w 761118"/>
              <a:gd name="connsiteY10" fmla="*/ 510172 h 563568"/>
              <a:gd name="connsiteX11" fmla="*/ 244092 w 761118"/>
              <a:gd name="connsiteY11" fmla="*/ 484772 h 563568"/>
              <a:gd name="connsiteX12" fmla="*/ 364742 w 761118"/>
              <a:gd name="connsiteY12" fmla="*/ 491122 h 563568"/>
              <a:gd name="connsiteX13" fmla="*/ 342517 w 761118"/>
              <a:gd name="connsiteY13" fmla="*/ 494297 h 563568"/>
              <a:gd name="connsiteX14" fmla="*/ 618742 w 761118"/>
              <a:gd name="connsiteY14" fmla="*/ 281572 h 563568"/>
              <a:gd name="connsiteX15" fmla="*/ 507617 w 761118"/>
              <a:gd name="connsiteY15" fmla="*/ 287922 h 563568"/>
              <a:gd name="connsiteX16" fmla="*/ 755267 w 761118"/>
              <a:gd name="connsiteY16" fmla="*/ 5347 h 56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1118" h="563568">
                <a:moveTo>
                  <a:pt x="755267" y="5347"/>
                </a:moveTo>
                <a:cubicBezTo>
                  <a:pt x="783313" y="-22170"/>
                  <a:pt x="702879" y="62497"/>
                  <a:pt x="675892" y="122822"/>
                </a:cubicBezTo>
                <a:cubicBezTo>
                  <a:pt x="648905" y="183147"/>
                  <a:pt x="609217" y="329197"/>
                  <a:pt x="593342" y="367297"/>
                </a:cubicBezTo>
                <a:cubicBezTo>
                  <a:pt x="577467" y="405397"/>
                  <a:pt x="615567" y="319672"/>
                  <a:pt x="580642" y="351422"/>
                </a:cubicBezTo>
                <a:cubicBezTo>
                  <a:pt x="545717" y="383172"/>
                  <a:pt x="408663" y="531339"/>
                  <a:pt x="383792" y="557797"/>
                </a:cubicBezTo>
                <a:cubicBezTo>
                  <a:pt x="358921" y="584255"/>
                  <a:pt x="452054" y="511230"/>
                  <a:pt x="431417" y="510172"/>
                </a:cubicBezTo>
                <a:cubicBezTo>
                  <a:pt x="410780" y="509114"/>
                  <a:pt x="298596" y="556739"/>
                  <a:pt x="259967" y="551447"/>
                </a:cubicBezTo>
                <a:cubicBezTo>
                  <a:pt x="221338" y="546155"/>
                  <a:pt x="242504" y="544039"/>
                  <a:pt x="199642" y="478422"/>
                </a:cubicBezTo>
                <a:cubicBezTo>
                  <a:pt x="156780" y="412805"/>
                  <a:pt x="20784" y="195847"/>
                  <a:pt x="2792" y="157747"/>
                </a:cubicBezTo>
                <a:cubicBezTo>
                  <a:pt x="-15200" y="119647"/>
                  <a:pt x="58355" y="191085"/>
                  <a:pt x="91692" y="249822"/>
                </a:cubicBezTo>
                <a:cubicBezTo>
                  <a:pt x="125029" y="308559"/>
                  <a:pt x="177417" y="471014"/>
                  <a:pt x="202817" y="510172"/>
                </a:cubicBezTo>
                <a:cubicBezTo>
                  <a:pt x="228217" y="549330"/>
                  <a:pt x="217104" y="487947"/>
                  <a:pt x="244092" y="484772"/>
                </a:cubicBezTo>
                <a:cubicBezTo>
                  <a:pt x="271080" y="481597"/>
                  <a:pt x="348338" y="489535"/>
                  <a:pt x="364742" y="491122"/>
                </a:cubicBezTo>
                <a:cubicBezTo>
                  <a:pt x="381146" y="492709"/>
                  <a:pt x="300184" y="529222"/>
                  <a:pt x="342517" y="494297"/>
                </a:cubicBezTo>
                <a:cubicBezTo>
                  <a:pt x="384850" y="459372"/>
                  <a:pt x="591225" y="315968"/>
                  <a:pt x="618742" y="281572"/>
                </a:cubicBezTo>
                <a:cubicBezTo>
                  <a:pt x="646259" y="247176"/>
                  <a:pt x="485921" y="329197"/>
                  <a:pt x="507617" y="287922"/>
                </a:cubicBezTo>
                <a:cubicBezTo>
                  <a:pt x="529313" y="246647"/>
                  <a:pt x="727221" y="32864"/>
                  <a:pt x="755267" y="53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7BF7256E-AD9A-E46A-07AE-D0634FD374C2}"/>
              </a:ext>
            </a:extLst>
          </p:cNvPr>
          <p:cNvSpPr/>
          <p:nvPr/>
        </p:nvSpPr>
        <p:spPr>
          <a:xfrm>
            <a:off x="6647986" y="8203316"/>
            <a:ext cx="178264" cy="1086941"/>
          </a:xfrm>
          <a:custGeom>
            <a:avLst/>
            <a:gdLst>
              <a:gd name="connsiteX0" fmla="*/ 178264 w 178264"/>
              <a:gd name="connsiteY0" fmla="*/ 884 h 1086941"/>
              <a:gd name="connsiteX1" fmla="*/ 44914 w 178264"/>
              <a:gd name="connsiteY1" fmla="*/ 312034 h 1086941"/>
              <a:gd name="connsiteX2" fmla="*/ 57614 w 178264"/>
              <a:gd name="connsiteY2" fmla="*/ 858134 h 1086941"/>
              <a:gd name="connsiteX3" fmla="*/ 41739 w 178264"/>
              <a:gd name="connsiteY3" fmla="*/ 823209 h 1086941"/>
              <a:gd name="connsiteX4" fmla="*/ 133814 w 178264"/>
              <a:gd name="connsiteY4" fmla="*/ 1086734 h 1086941"/>
              <a:gd name="connsiteX5" fmla="*/ 44914 w 178264"/>
              <a:gd name="connsiteY5" fmla="*/ 870834 h 1086941"/>
              <a:gd name="connsiteX6" fmla="*/ 19514 w 178264"/>
              <a:gd name="connsiteY6" fmla="*/ 1080384 h 1086941"/>
              <a:gd name="connsiteX7" fmla="*/ 19514 w 178264"/>
              <a:gd name="connsiteY7" fmla="*/ 696209 h 1086941"/>
              <a:gd name="connsiteX8" fmla="*/ 464 w 178264"/>
              <a:gd name="connsiteY8" fmla="*/ 381884 h 1086941"/>
              <a:gd name="connsiteX9" fmla="*/ 41739 w 178264"/>
              <a:gd name="connsiteY9" fmla="*/ 470784 h 1086941"/>
              <a:gd name="connsiteX10" fmla="*/ 44914 w 178264"/>
              <a:gd name="connsiteY10" fmla="*/ 226309 h 1086941"/>
              <a:gd name="connsiteX11" fmla="*/ 178264 w 178264"/>
              <a:gd name="connsiteY11" fmla="*/ 884 h 108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264" h="1086941">
                <a:moveTo>
                  <a:pt x="178264" y="884"/>
                </a:moveTo>
                <a:cubicBezTo>
                  <a:pt x="178264" y="15171"/>
                  <a:pt x="65022" y="169159"/>
                  <a:pt x="44914" y="312034"/>
                </a:cubicBezTo>
                <a:cubicBezTo>
                  <a:pt x="24806" y="454909"/>
                  <a:pt x="58143" y="772938"/>
                  <a:pt x="57614" y="858134"/>
                </a:cubicBezTo>
                <a:cubicBezTo>
                  <a:pt x="57085" y="943330"/>
                  <a:pt x="29039" y="785109"/>
                  <a:pt x="41739" y="823209"/>
                </a:cubicBezTo>
                <a:cubicBezTo>
                  <a:pt x="54439" y="861309"/>
                  <a:pt x="133285" y="1078797"/>
                  <a:pt x="133814" y="1086734"/>
                </a:cubicBezTo>
                <a:cubicBezTo>
                  <a:pt x="134343" y="1094672"/>
                  <a:pt x="63964" y="871892"/>
                  <a:pt x="44914" y="870834"/>
                </a:cubicBezTo>
                <a:cubicBezTo>
                  <a:pt x="25864" y="869776"/>
                  <a:pt x="23747" y="1109488"/>
                  <a:pt x="19514" y="1080384"/>
                </a:cubicBezTo>
                <a:cubicBezTo>
                  <a:pt x="15281" y="1051280"/>
                  <a:pt x="22689" y="812626"/>
                  <a:pt x="19514" y="696209"/>
                </a:cubicBezTo>
                <a:cubicBezTo>
                  <a:pt x="16339" y="579792"/>
                  <a:pt x="-3240" y="419455"/>
                  <a:pt x="464" y="381884"/>
                </a:cubicBezTo>
                <a:cubicBezTo>
                  <a:pt x="4168" y="344313"/>
                  <a:pt x="34331" y="496713"/>
                  <a:pt x="41739" y="470784"/>
                </a:cubicBezTo>
                <a:cubicBezTo>
                  <a:pt x="49147" y="444855"/>
                  <a:pt x="20572" y="303567"/>
                  <a:pt x="44914" y="226309"/>
                </a:cubicBezTo>
                <a:cubicBezTo>
                  <a:pt x="69256" y="149051"/>
                  <a:pt x="178264" y="-13403"/>
                  <a:pt x="178264" y="8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EA149186-AE26-D7B9-6F50-AE268A21BCAB}"/>
              </a:ext>
            </a:extLst>
          </p:cNvPr>
          <p:cNvSpPr/>
          <p:nvPr/>
        </p:nvSpPr>
        <p:spPr>
          <a:xfrm>
            <a:off x="6395217" y="9196523"/>
            <a:ext cx="266137" cy="1095128"/>
          </a:xfrm>
          <a:custGeom>
            <a:avLst/>
            <a:gdLst>
              <a:gd name="connsiteX0" fmla="*/ 75433 w 266137"/>
              <a:gd name="connsiteY0" fmla="*/ 1452 h 1095128"/>
              <a:gd name="connsiteX1" fmla="*/ 119883 w 266137"/>
              <a:gd name="connsiteY1" fmla="*/ 395152 h 1095128"/>
              <a:gd name="connsiteX2" fmla="*/ 50033 w 266137"/>
              <a:gd name="connsiteY2" fmla="*/ 306252 h 1095128"/>
              <a:gd name="connsiteX3" fmla="*/ 97658 w 266137"/>
              <a:gd name="connsiteY3" fmla="*/ 455477 h 1095128"/>
              <a:gd name="connsiteX4" fmla="*/ 262758 w 266137"/>
              <a:gd name="connsiteY4" fmla="*/ 1080952 h 1095128"/>
              <a:gd name="connsiteX5" fmla="*/ 192908 w 266137"/>
              <a:gd name="connsiteY5" fmla="*/ 839652 h 1095128"/>
              <a:gd name="connsiteX6" fmla="*/ 5583 w 266137"/>
              <a:gd name="connsiteY6" fmla="*/ 242752 h 1095128"/>
              <a:gd name="connsiteX7" fmla="*/ 46858 w 266137"/>
              <a:gd name="connsiteY7" fmla="*/ 261802 h 1095128"/>
              <a:gd name="connsiteX8" fmla="*/ 21458 w 266137"/>
              <a:gd name="connsiteY8" fmla="*/ 87177 h 1095128"/>
              <a:gd name="connsiteX9" fmla="*/ 75433 w 266137"/>
              <a:gd name="connsiteY9" fmla="*/ 255452 h 1095128"/>
              <a:gd name="connsiteX10" fmla="*/ 75433 w 266137"/>
              <a:gd name="connsiteY10" fmla="*/ 1452 h 109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137" h="1095128">
                <a:moveTo>
                  <a:pt x="75433" y="1452"/>
                </a:moveTo>
                <a:cubicBezTo>
                  <a:pt x="82841" y="24735"/>
                  <a:pt x="124116" y="344352"/>
                  <a:pt x="119883" y="395152"/>
                </a:cubicBezTo>
                <a:cubicBezTo>
                  <a:pt x="115650" y="445952"/>
                  <a:pt x="53737" y="296198"/>
                  <a:pt x="50033" y="306252"/>
                </a:cubicBezTo>
                <a:cubicBezTo>
                  <a:pt x="46329" y="316306"/>
                  <a:pt x="62204" y="326360"/>
                  <a:pt x="97658" y="455477"/>
                </a:cubicBezTo>
                <a:cubicBezTo>
                  <a:pt x="133112" y="584594"/>
                  <a:pt x="246883" y="1016923"/>
                  <a:pt x="262758" y="1080952"/>
                </a:cubicBezTo>
                <a:cubicBezTo>
                  <a:pt x="278633" y="1144981"/>
                  <a:pt x="235770" y="979352"/>
                  <a:pt x="192908" y="839652"/>
                </a:cubicBezTo>
                <a:cubicBezTo>
                  <a:pt x="150046" y="699952"/>
                  <a:pt x="29925" y="339060"/>
                  <a:pt x="5583" y="242752"/>
                </a:cubicBezTo>
                <a:cubicBezTo>
                  <a:pt x="-18759" y="146444"/>
                  <a:pt x="44212" y="287731"/>
                  <a:pt x="46858" y="261802"/>
                </a:cubicBezTo>
                <a:cubicBezTo>
                  <a:pt x="49504" y="235873"/>
                  <a:pt x="16696" y="88235"/>
                  <a:pt x="21458" y="87177"/>
                </a:cubicBezTo>
                <a:cubicBezTo>
                  <a:pt x="26220" y="86119"/>
                  <a:pt x="65379" y="268681"/>
                  <a:pt x="75433" y="255452"/>
                </a:cubicBezTo>
                <a:cubicBezTo>
                  <a:pt x="85487" y="242223"/>
                  <a:pt x="68025" y="-21831"/>
                  <a:pt x="75433" y="14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11DE2AA8-341C-B9F8-52A9-BD03C4FAA9FB}"/>
              </a:ext>
            </a:extLst>
          </p:cNvPr>
          <p:cNvSpPr/>
          <p:nvPr/>
        </p:nvSpPr>
        <p:spPr>
          <a:xfrm>
            <a:off x="6616424" y="10346933"/>
            <a:ext cx="192845" cy="1048745"/>
          </a:xfrm>
          <a:custGeom>
            <a:avLst/>
            <a:gdLst>
              <a:gd name="connsiteX0" fmla="*/ 276 w 192845"/>
              <a:gd name="connsiteY0" fmla="*/ 6742 h 1048745"/>
              <a:gd name="connsiteX1" fmla="*/ 133626 w 192845"/>
              <a:gd name="connsiteY1" fmla="*/ 492517 h 1048745"/>
              <a:gd name="connsiteX2" fmla="*/ 133626 w 192845"/>
              <a:gd name="connsiteY2" fmla="*/ 416317 h 1048745"/>
              <a:gd name="connsiteX3" fmla="*/ 178076 w 192845"/>
              <a:gd name="connsiteY3" fmla="*/ 1044967 h 1048745"/>
              <a:gd name="connsiteX4" fmla="*/ 187601 w 192845"/>
              <a:gd name="connsiteY4" fmla="*/ 657617 h 1048745"/>
              <a:gd name="connsiteX5" fmla="*/ 101876 w 192845"/>
              <a:gd name="connsiteY5" fmla="*/ 225817 h 1048745"/>
              <a:gd name="connsiteX6" fmla="*/ 98701 w 192845"/>
              <a:gd name="connsiteY6" fmla="*/ 209942 h 1048745"/>
              <a:gd name="connsiteX7" fmla="*/ 276 w 192845"/>
              <a:gd name="connsiteY7" fmla="*/ 6742 h 104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45" h="1048745">
                <a:moveTo>
                  <a:pt x="276" y="6742"/>
                </a:moveTo>
                <a:cubicBezTo>
                  <a:pt x="6097" y="53838"/>
                  <a:pt x="111401" y="424255"/>
                  <a:pt x="133626" y="492517"/>
                </a:cubicBezTo>
                <a:cubicBezTo>
                  <a:pt x="155851" y="560779"/>
                  <a:pt x="126218" y="324242"/>
                  <a:pt x="133626" y="416317"/>
                </a:cubicBezTo>
                <a:cubicBezTo>
                  <a:pt x="141034" y="508392"/>
                  <a:pt x="169080" y="1004750"/>
                  <a:pt x="178076" y="1044967"/>
                </a:cubicBezTo>
                <a:cubicBezTo>
                  <a:pt x="187072" y="1085184"/>
                  <a:pt x="200301" y="794142"/>
                  <a:pt x="187601" y="657617"/>
                </a:cubicBezTo>
                <a:cubicBezTo>
                  <a:pt x="174901" y="521092"/>
                  <a:pt x="116693" y="300430"/>
                  <a:pt x="101876" y="225817"/>
                </a:cubicBezTo>
                <a:cubicBezTo>
                  <a:pt x="87059" y="151205"/>
                  <a:pt x="115105" y="246454"/>
                  <a:pt x="98701" y="209942"/>
                </a:cubicBezTo>
                <a:cubicBezTo>
                  <a:pt x="82297" y="173430"/>
                  <a:pt x="-5545" y="-40354"/>
                  <a:pt x="276" y="67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BB84888C-F901-71FA-0F22-798D7CC5C4BC}"/>
              </a:ext>
            </a:extLst>
          </p:cNvPr>
          <p:cNvSpPr/>
          <p:nvPr/>
        </p:nvSpPr>
        <p:spPr>
          <a:xfrm>
            <a:off x="6740412" y="11506009"/>
            <a:ext cx="166529" cy="1298686"/>
          </a:xfrm>
          <a:custGeom>
            <a:avLst/>
            <a:gdLst>
              <a:gd name="connsiteX0" fmla="*/ 114413 w 166529"/>
              <a:gd name="connsiteY0" fmla="*/ 191 h 1298686"/>
              <a:gd name="connsiteX1" fmla="*/ 89013 w 166529"/>
              <a:gd name="connsiteY1" fmla="*/ 355791 h 1298686"/>
              <a:gd name="connsiteX2" fmla="*/ 66788 w 166529"/>
              <a:gd name="connsiteY2" fmla="*/ 327216 h 1298686"/>
              <a:gd name="connsiteX3" fmla="*/ 162038 w 166529"/>
              <a:gd name="connsiteY3" fmla="*/ 822516 h 1298686"/>
              <a:gd name="connsiteX4" fmla="*/ 139813 w 166529"/>
              <a:gd name="connsiteY4" fmla="*/ 771716 h 1298686"/>
              <a:gd name="connsiteX5" fmla="*/ 41388 w 166529"/>
              <a:gd name="connsiteY5" fmla="*/ 1289241 h 1298686"/>
              <a:gd name="connsiteX6" fmla="*/ 69963 w 166529"/>
              <a:gd name="connsiteY6" fmla="*/ 1063816 h 1298686"/>
              <a:gd name="connsiteX7" fmla="*/ 25513 w 166529"/>
              <a:gd name="connsiteY7" fmla="*/ 539941 h 1298686"/>
              <a:gd name="connsiteX8" fmla="*/ 113 w 166529"/>
              <a:gd name="connsiteY8" fmla="*/ 416116 h 1298686"/>
              <a:gd name="connsiteX9" fmla="*/ 35038 w 166529"/>
              <a:gd name="connsiteY9" fmla="*/ 409766 h 1298686"/>
              <a:gd name="connsiteX10" fmla="*/ 114413 w 166529"/>
              <a:gd name="connsiteY10" fmla="*/ 191 h 129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29" h="1298686">
                <a:moveTo>
                  <a:pt x="114413" y="191"/>
                </a:moveTo>
                <a:cubicBezTo>
                  <a:pt x="123409" y="-8805"/>
                  <a:pt x="96950" y="301287"/>
                  <a:pt x="89013" y="355791"/>
                </a:cubicBezTo>
                <a:cubicBezTo>
                  <a:pt x="81076" y="410295"/>
                  <a:pt x="54617" y="249428"/>
                  <a:pt x="66788" y="327216"/>
                </a:cubicBezTo>
                <a:cubicBezTo>
                  <a:pt x="78959" y="405004"/>
                  <a:pt x="149867" y="748433"/>
                  <a:pt x="162038" y="822516"/>
                </a:cubicBezTo>
                <a:cubicBezTo>
                  <a:pt x="174209" y="896599"/>
                  <a:pt x="159921" y="693929"/>
                  <a:pt x="139813" y="771716"/>
                </a:cubicBezTo>
                <a:cubicBezTo>
                  <a:pt x="119705" y="849504"/>
                  <a:pt x="53030" y="1240558"/>
                  <a:pt x="41388" y="1289241"/>
                </a:cubicBezTo>
                <a:cubicBezTo>
                  <a:pt x="29746" y="1337924"/>
                  <a:pt x="72609" y="1188699"/>
                  <a:pt x="69963" y="1063816"/>
                </a:cubicBezTo>
                <a:cubicBezTo>
                  <a:pt x="67317" y="938933"/>
                  <a:pt x="37155" y="647891"/>
                  <a:pt x="25513" y="539941"/>
                </a:cubicBezTo>
                <a:cubicBezTo>
                  <a:pt x="13871" y="431991"/>
                  <a:pt x="-1474" y="437812"/>
                  <a:pt x="113" y="416116"/>
                </a:cubicBezTo>
                <a:cubicBezTo>
                  <a:pt x="1700" y="394420"/>
                  <a:pt x="21809" y="476970"/>
                  <a:pt x="35038" y="409766"/>
                </a:cubicBezTo>
                <a:cubicBezTo>
                  <a:pt x="48267" y="342562"/>
                  <a:pt x="105417" y="9187"/>
                  <a:pt x="114413" y="1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BB28F81-B5BB-1328-8616-D1932F23F21D}"/>
              </a:ext>
            </a:extLst>
          </p:cNvPr>
          <p:cNvSpPr/>
          <p:nvPr/>
        </p:nvSpPr>
        <p:spPr>
          <a:xfrm>
            <a:off x="3079041" y="8242667"/>
            <a:ext cx="447039" cy="1602660"/>
          </a:xfrm>
          <a:custGeom>
            <a:avLst/>
            <a:gdLst>
              <a:gd name="connsiteX0" fmla="*/ 144686 w 447039"/>
              <a:gd name="connsiteY0" fmla="*/ 929 h 1602660"/>
              <a:gd name="connsiteX1" fmla="*/ 140020 w 447039"/>
              <a:gd name="connsiteY1" fmla="*/ 178211 h 1602660"/>
              <a:gd name="connsiteX2" fmla="*/ 443265 w 447039"/>
              <a:gd name="connsiteY2" fmla="*/ 612084 h 1602660"/>
              <a:gd name="connsiteX3" fmla="*/ 303306 w 447039"/>
              <a:gd name="connsiteY3" fmla="*/ 420806 h 1602660"/>
              <a:gd name="connsiteX4" fmla="*/ 205335 w 447039"/>
              <a:gd name="connsiteY4" fmla="*/ 626080 h 1602660"/>
              <a:gd name="connsiteX5" fmla="*/ 116694 w 447039"/>
              <a:gd name="connsiteY5" fmla="*/ 1115937 h 1602660"/>
              <a:gd name="connsiteX6" fmla="*/ 182008 w 447039"/>
              <a:gd name="connsiteY6" fmla="*/ 1050623 h 1602660"/>
              <a:gd name="connsiteX7" fmla="*/ 61 w 447039"/>
              <a:gd name="connsiteY7" fmla="*/ 1601129 h 1602660"/>
              <a:gd name="connsiteX8" fmla="*/ 163347 w 447039"/>
              <a:gd name="connsiteY8" fmla="*/ 1190582 h 1602660"/>
              <a:gd name="connsiteX9" fmla="*/ 303306 w 447039"/>
              <a:gd name="connsiteY9" fmla="*/ 486121 h 1602660"/>
              <a:gd name="connsiteX10" fmla="*/ 242657 w 447039"/>
              <a:gd name="connsiteY10" fmla="*/ 434802 h 1602660"/>
              <a:gd name="connsiteX11" fmla="*/ 88702 w 447039"/>
              <a:gd name="connsiteY11" fmla="*/ 178211 h 1602660"/>
              <a:gd name="connsiteX12" fmla="*/ 177343 w 447039"/>
              <a:gd name="connsiteY12" fmla="*/ 243525 h 1602660"/>
              <a:gd name="connsiteX13" fmla="*/ 144686 w 447039"/>
              <a:gd name="connsiteY13" fmla="*/ 929 h 160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039" h="1602660">
                <a:moveTo>
                  <a:pt x="144686" y="929"/>
                </a:moveTo>
                <a:cubicBezTo>
                  <a:pt x="138466" y="-9957"/>
                  <a:pt x="90257" y="76352"/>
                  <a:pt x="140020" y="178211"/>
                </a:cubicBezTo>
                <a:cubicBezTo>
                  <a:pt x="189783" y="280070"/>
                  <a:pt x="416051" y="571652"/>
                  <a:pt x="443265" y="612084"/>
                </a:cubicBezTo>
                <a:cubicBezTo>
                  <a:pt x="470479" y="652516"/>
                  <a:pt x="342961" y="418473"/>
                  <a:pt x="303306" y="420806"/>
                </a:cubicBezTo>
                <a:cubicBezTo>
                  <a:pt x="263651" y="423139"/>
                  <a:pt x="236437" y="510225"/>
                  <a:pt x="205335" y="626080"/>
                </a:cubicBezTo>
                <a:cubicBezTo>
                  <a:pt x="174233" y="741935"/>
                  <a:pt x="120582" y="1045180"/>
                  <a:pt x="116694" y="1115937"/>
                </a:cubicBezTo>
                <a:cubicBezTo>
                  <a:pt x="112806" y="1186694"/>
                  <a:pt x="201447" y="969758"/>
                  <a:pt x="182008" y="1050623"/>
                </a:cubicBezTo>
                <a:cubicBezTo>
                  <a:pt x="162569" y="1131488"/>
                  <a:pt x="3171" y="1577803"/>
                  <a:pt x="61" y="1601129"/>
                </a:cubicBezTo>
                <a:cubicBezTo>
                  <a:pt x="-3049" y="1624455"/>
                  <a:pt x="112806" y="1376417"/>
                  <a:pt x="163347" y="1190582"/>
                </a:cubicBezTo>
                <a:cubicBezTo>
                  <a:pt x="213888" y="1004747"/>
                  <a:pt x="290088" y="612084"/>
                  <a:pt x="303306" y="486121"/>
                </a:cubicBezTo>
                <a:cubicBezTo>
                  <a:pt x="316524" y="360158"/>
                  <a:pt x="278424" y="486120"/>
                  <a:pt x="242657" y="434802"/>
                </a:cubicBezTo>
                <a:cubicBezTo>
                  <a:pt x="206890" y="383484"/>
                  <a:pt x="99588" y="210090"/>
                  <a:pt x="88702" y="178211"/>
                </a:cubicBezTo>
                <a:cubicBezTo>
                  <a:pt x="77816" y="146332"/>
                  <a:pt x="169568" y="266852"/>
                  <a:pt x="177343" y="243525"/>
                </a:cubicBezTo>
                <a:cubicBezTo>
                  <a:pt x="185119" y="220198"/>
                  <a:pt x="150906" y="11815"/>
                  <a:pt x="144686" y="9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C436E2C-8017-5B8B-038F-E609B2B548F2}"/>
              </a:ext>
            </a:extLst>
          </p:cNvPr>
          <p:cNvSpPr/>
          <p:nvPr/>
        </p:nvSpPr>
        <p:spPr>
          <a:xfrm>
            <a:off x="2781978" y="9273740"/>
            <a:ext cx="495044" cy="2348332"/>
          </a:xfrm>
          <a:custGeom>
            <a:avLst/>
            <a:gdLst>
              <a:gd name="connsiteX0" fmla="*/ 483736 w 495044"/>
              <a:gd name="connsiteY0" fmla="*/ 47542 h 2348332"/>
              <a:gd name="connsiteX1" fmla="*/ 441749 w 495044"/>
              <a:gd name="connsiteY1" fmla="*/ 98860 h 2348332"/>
              <a:gd name="connsiteX2" fmla="*/ 73189 w 495044"/>
              <a:gd name="connsiteY2" fmla="*/ 924619 h 2348332"/>
              <a:gd name="connsiteX3" fmla="*/ 152500 w 495044"/>
              <a:gd name="connsiteY3" fmla="*/ 803321 h 2348332"/>
              <a:gd name="connsiteX4" fmla="*/ 68524 w 495044"/>
              <a:gd name="connsiteY4" fmla="*/ 1302509 h 2348332"/>
              <a:gd name="connsiteX5" fmla="*/ 7875 w 495044"/>
              <a:gd name="connsiteY5" fmla="*/ 1797031 h 2348332"/>
              <a:gd name="connsiteX6" fmla="*/ 7875 w 495044"/>
              <a:gd name="connsiteY6" fmla="*/ 1671068 h 2348332"/>
              <a:gd name="connsiteX7" fmla="*/ 73189 w 495044"/>
              <a:gd name="connsiteY7" fmla="*/ 2333542 h 2348332"/>
              <a:gd name="connsiteX8" fmla="*/ 40532 w 495044"/>
              <a:gd name="connsiteY8" fmla="*/ 2039627 h 2348332"/>
              <a:gd name="connsiteX9" fmla="*/ 12540 w 495044"/>
              <a:gd name="connsiteY9" fmla="*/ 1017925 h 2348332"/>
              <a:gd name="connsiteX10" fmla="*/ 68524 w 495044"/>
              <a:gd name="connsiteY10" fmla="*/ 952611 h 2348332"/>
              <a:gd name="connsiteX11" fmla="*/ 362438 w 495044"/>
              <a:gd name="connsiteY11" fmla="*/ 266811 h 2348332"/>
              <a:gd name="connsiteX12" fmla="*/ 353108 w 495044"/>
              <a:gd name="connsiteY12" fmla="*/ 392774 h 2348332"/>
              <a:gd name="connsiteX13" fmla="*/ 483736 w 495044"/>
              <a:gd name="connsiteY13" fmla="*/ 47542 h 23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044" h="2348332">
                <a:moveTo>
                  <a:pt x="483736" y="47542"/>
                </a:moveTo>
                <a:cubicBezTo>
                  <a:pt x="498509" y="-1444"/>
                  <a:pt x="510173" y="-47319"/>
                  <a:pt x="441749" y="98860"/>
                </a:cubicBezTo>
                <a:cubicBezTo>
                  <a:pt x="373325" y="245039"/>
                  <a:pt x="121397" y="807209"/>
                  <a:pt x="73189" y="924619"/>
                </a:cubicBezTo>
                <a:cubicBezTo>
                  <a:pt x="24981" y="1042029"/>
                  <a:pt x="153277" y="740339"/>
                  <a:pt x="152500" y="803321"/>
                </a:cubicBezTo>
                <a:cubicBezTo>
                  <a:pt x="151722" y="866303"/>
                  <a:pt x="92628" y="1136891"/>
                  <a:pt x="68524" y="1302509"/>
                </a:cubicBezTo>
                <a:cubicBezTo>
                  <a:pt x="44420" y="1468127"/>
                  <a:pt x="17983" y="1735605"/>
                  <a:pt x="7875" y="1797031"/>
                </a:cubicBezTo>
                <a:cubicBezTo>
                  <a:pt x="-2233" y="1858457"/>
                  <a:pt x="-3011" y="1581650"/>
                  <a:pt x="7875" y="1671068"/>
                </a:cubicBezTo>
                <a:cubicBezTo>
                  <a:pt x="18761" y="1760487"/>
                  <a:pt x="67746" y="2272116"/>
                  <a:pt x="73189" y="2333542"/>
                </a:cubicBezTo>
                <a:cubicBezTo>
                  <a:pt x="78632" y="2394968"/>
                  <a:pt x="50640" y="2258896"/>
                  <a:pt x="40532" y="2039627"/>
                </a:cubicBezTo>
                <a:cubicBezTo>
                  <a:pt x="30424" y="1820358"/>
                  <a:pt x="7875" y="1199094"/>
                  <a:pt x="12540" y="1017925"/>
                </a:cubicBezTo>
                <a:cubicBezTo>
                  <a:pt x="17205" y="836756"/>
                  <a:pt x="10208" y="1077797"/>
                  <a:pt x="68524" y="952611"/>
                </a:cubicBezTo>
                <a:cubicBezTo>
                  <a:pt x="126840" y="827425"/>
                  <a:pt x="315007" y="360117"/>
                  <a:pt x="362438" y="266811"/>
                </a:cubicBezTo>
                <a:cubicBezTo>
                  <a:pt x="409869" y="173505"/>
                  <a:pt x="336779" y="427764"/>
                  <a:pt x="353108" y="392774"/>
                </a:cubicBezTo>
                <a:cubicBezTo>
                  <a:pt x="369437" y="357784"/>
                  <a:pt x="468963" y="96528"/>
                  <a:pt x="483736" y="47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7D4EA3F-D0EE-CCE3-9CDF-D9799C4DB838}"/>
              </a:ext>
            </a:extLst>
          </p:cNvPr>
          <p:cNvSpPr/>
          <p:nvPr/>
        </p:nvSpPr>
        <p:spPr>
          <a:xfrm>
            <a:off x="3409471" y="891349"/>
            <a:ext cx="927410" cy="1395923"/>
          </a:xfrm>
          <a:custGeom>
            <a:avLst/>
            <a:gdLst>
              <a:gd name="connsiteX0" fmla="*/ 764139 w 927410"/>
              <a:gd name="connsiteY0" fmla="*/ 133083 h 1395923"/>
              <a:gd name="connsiteX1" fmla="*/ 213981 w 927410"/>
              <a:gd name="connsiteY1" fmla="*/ 478354 h 1395923"/>
              <a:gd name="connsiteX2" fmla="*/ 464398 w 927410"/>
              <a:gd name="connsiteY2" fmla="*/ 398676 h 1395923"/>
              <a:gd name="connsiteX3" fmla="*/ 107744 w 927410"/>
              <a:gd name="connsiteY3" fmla="*/ 675652 h 1395923"/>
              <a:gd name="connsiteX4" fmla="*/ 221570 w 927410"/>
              <a:gd name="connsiteY4" fmla="*/ 592180 h 1395923"/>
              <a:gd name="connsiteX5" fmla="*/ 9095 w 927410"/>
              <a:gd name="connsiteY5" fmla="*/ 1104395 h 1395923"/>
              <a:gd name="connsiteX6" fmla="*/ 35654 w 927410"/>
              <a:gd name="connsiteY6" fmla="*/ 865361 h 1395923"/>
              <a:gd name="connsiteX7" fmla="*/ 5301 w 927410"/>
              <a:gd name="connsiteY7" fmla="*/ 1385166 h 1395923"/>
              <a:gd name="connsiteX8" fmla="*/ 24272 w 927410"/>
              <a:gd name="connsiteY8" fmla="*/ 1146131 h 1395923"/>
              <a:gd name="connsiteX9" fmla="*/ 107744 w 927410"/>
              <a:gd name="connsiteY9" fmla="*/ 334175 h 1395923"/>
              <a:gd name="connsiteX10" fmla="*/ 153274 w 927410"/>
              <a:gd name="connsiteY10" fmla="*/ 334175 h 1395923"/>
              <a:gd name="connsiteX11" fmla="*/ 536488 w 927410"/>
              <a:gd name="connsiteY11" fmla="*/ 45816 h 1395923"/>
              <a:gd name="connsiteX12" fmla="*/ 297453 w 927410"/>
              <a:gd name="connsiteY12" fmla="*/ 171024 h 1395923"/>
              <a:gd name="connsiteX13" fmla="*/ 927289 w 927410"/>
              <a:gd name="connsiteY13" fmla="*/ 286 h 1395923"/>
              <a:gd name="connsiteX14" fmla="*/ 354366 w 927410"/>
              <a:gd name="connsiteY14" fmla="*/ 220349 h 1395923"/>
              <a:gd name="connsiteX15" fmla="*/ 764139 w 927410"/>
              <a:gd name="connsiteY15" fmla="*/ 133083 h 139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7410" h="1395923">
                <a:moveTo>
                  <a:pt x="764139" y="133083"/>
                </a:moveTo>
                <a:cubicBezTo>
                  <a:pt x="740742" y="176084"/>
                  <a:pt x="263938" y="434089"/>
                  <a:pt x="213981" y="478354"/>
                </a:cubicBezTo>
                <a:cubicBezTo>
                  <a:pt x="164024" y="522619"/>
                  <a:pt x="482104" y="365793"/>
                  <a:pt x="464398" y="398676"/>
                </a:cubicBezTo>
                <a:cubicBezTo>
                  <a:pt x="446692" y="431559"/>
                  <a:pt x="148215" y="643401"/>
                  <a:pt x="107744" y="675652"/>
                </a:cubicBezTo>
                <a:cubicBezTo>
                  <a:pt x="67273" y="707903"/>
                  <a:pt x="238011" y="520723"/>
                  <a:pt x="221570" y="592180"/>
                </a:cubicBezTo>
                <a:cubicBezTo>
                  <a:pt x="205128" y="663637"/>
                  <a:pt x="40081" y="1058865"/>
                  <a:pt x="9095" y="1104395"/>
                </a:cubicBezTo>
                <a:cubicBezTo>
                  <a:pt x="-21891" y="1149925"/>
                  <a:pt x="36286" y="818566"/>
                  <a:pt x="35654" y="865361"/>
                </a:cubicBezTo>
                <a:cubicBezTo>
                  <a:pt x="35022" y="912156"/>
                  <a:pt x="7198" y="1338371"/>
                  <a:pt x="5301" y="1385166"/>
                </a:cubicBezTo>
                <a:cubicBezTo>
                  <a:pt x="3404" y="1431961"/>
                  <a:pt x="7198" y="1321296"/>
                  <a:pt x="24272" y="1146131"/>
                </a:cubicBezTo>
                <a:cubicBezTo>
                  <a:pt x="41346" y="970966"/>
                  <a:pt x="86244" y="469501"/>
                  <a:pt x="107744" y="334175"/>
                </a:cubicBezTo>
                <a:cubicBezTo>
                  <a:pt x="129244" y="198849"/>
                  <a:pt x="81817" y="382235"/>
                  <a:pt x="153274" y="334175"/>
                </a:cubicBezTo>
                <a:cubicBezTo>
                  <a:pt x="224731" y="286115"/>
                  <a:pt x="512458" y="73008"/>
                  <a:pt x="536488" y="45816"/>
                </a:cubicBezTo>
                <a:cubicBezTo>
                  <a:pt x="560518" y="18624"/>
                  <a:pt x="232319" y="178612"/>
                  <a:pt x="297453" y="171024"/>
                </a:cubicBezTo>
                <a:cubicBezTo>
                  <a:pt x="362586" y="163436"/>
                  <a:pt x="917804" y="-7935"/>
                  <a:pt x="927289" y="286"/>
                </a:cubicBezTo>
                <a:cubicBezTo>
                  <a:pt x="936775" y="8507"/>
                  <a:pt x="387881" y="195687"/>
                  <a:pt x="354366" y="220349"/>
                </a:cubicBezTo>
                <a:cubicBezTo>
                  <a:pt x="320851" y="245011"/>
                  <a:pt x="787536" y="90082"/>
                  <a:pt x="764139" y="1330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664EC03-4DD3-8639-A812-EFFD237DABAA}"/>
              </a:ext>
            </a:extLst>
          </p:cNvPr>
          <p:cNvSpPr/>
          <p:nvPr/>
        </p:nvSpPr>
        <p:spPr>
          <a:xfrm>
            <a:off x="3997092" y="815725"/>
            <a:ext cx="1566456" cy="1207853"/>
          </a:xfrm>
          <a:custGeom>
            <a:avLst/>
            <a:gdLst>
              <a:gd name="connsiteX0" fmla="*/ 28545 w 1566456"/>
              <a:gd name="connsiteY0" fmla="*/ 18997 h 1207853"/>
              <a:gd name="connsiteX1" fmla="*/ 119605 w 1566456"/>
              <a:gd name="connsiteY1" fmla="*/ 18997 h 1207853"/>
              <a:gd name="connsiteX2" fmla="*/ 730470 w 1566456"/>
              <a:gd name="connsiteY2" fmla="*/ 132823 h 1207853"/>
              <a:gd name="connsiteX3" fmla="*/ 741852 w 1566456"/>
              <a:gd name="connsiteY3" fmla="*/ 144205 h 1207853"/>
              <a:gd name="connsiteX4" fmla="*/ 1056770 w 1566456"/>
              <a:gd name="connsiteY4" fmla="*/ 406004 h 1207853"/>
              <a:gd name="connsiteX5" fmla="*/ 1052976 w 1566456"/>
              <a:gd name="connsiteY5" fmla="*/ 360474 h 1207853"/>
              <a:gd name="connsiteX6" fmla="*/ 1489308 w 1566456"/>
              <a:gd name="connsiteY6" fmla="*/ 588126 h 1207853"/>
              <a:gd name="connsiteX7" fmla="*/ 1443778 w 1566456"/>
              <a:gd name="connsiteY7" fmla="*/ 580537 h 1207853"/>
              <a:gd name="connsiteX8" fmla="*/ 1561398 w 1566456"/>
              <a:gd name="connsiteY8" fmla="*/ 1187608 h 1207853"/>
              <a:gd name="connsiteX9" fmla="*/ 1500691 w 1566456"/>
              <a:gd name="connsiteY9" fmla="*/ 1001692 h 1207853"/>
              <a:gd name="connsiteX10" fmla="*/ 1117477 w 1566456"/>
              <a:gd name="connsiteY10" fmla="*/ 398416 h 1207853"/>
              <a:gd name="connsiteX11" fmla="*/ 1235097 w 1566456"/>
              <a:gd name="connsiteY11" fmla="*/ 584331 h 1207853"/>
              <a:gd name="connsiteX12" fmla="*/ 574908 w 1566456"/>
              <a:gd name="connsiteY12" fmla="*/ 246648 h 1207853"/>
              <a:gd name="connsiteX13" fmla="*/ 776000 w 1566456"/>
              <a:gd name="connsiteY13" fmla="*/ 345297 h 1207853"/>
              <a:gd name="connsiteX14" fmla="*/ 9574 w 1566456"/>
              <a:gd name="connsiteY14" fmla="*/ 208707 h 1207853"/>
              <a:gd name="connsiteX15" fmla="*/ 472465 w 1566456"/>
              <a:gd name="connsiteY15" fmla="*/ 204912 h 1207853"/>
              <a:gd name="connsiteX16" fmla="*/ 28545 w 1566456"/>
              <a:gd name="connsiteY16" fmla="*/ 18997 h 12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6456" h="1207853">
                <a:moveTo>
                  <a:pt x="28545" y="18997"/>
                </a:moveTo>
                <a:cubicBezTo>
                  <a:pt x="-30265" y="-11989"/>
                  <a:pt x="2618" y="26"/>
                  <a:pt x="119605" y="18997"/>
                </a:cubicBezTo>
                <a:cubicBezTo>
                  <a:pt x="236592" y="37968"/>
                  <a:pt x="626762" y="111955"/>
                  <a:pt x="730470" y="132823"/>
                </a:cubicBezTo>
                <a:cubicBezTo>
                  <a:pt x="834178" y="153691"/>
                  <a:pt x="741852" y="144205"/>
                  <a:pt x="741852" y="144205"/>
                </a:cubicBezTo>
                <a:cubicBezTo>
                  <a:pt x="796235" y="189735"/>
                  <a:pt x="1004916" y="369959"/>
                  <a:pt x="1056770" y="406004"/>
                </a:cubicBezTo>
                <a:cubicBezTo>
                  <a:pt x="1108624" y="442049"/>
                  <a:pt x="980886" y="330120"/>
                  <a:pt x="1052976" y="360474"/>
                </a:cubicBezTo>
                <a:cubicBezTo>
                  <a:pt x="1125066" y="390828"/>
                  <a:pt x="1424174" y="551449"/>
                  <a:pt x="1489308" y="588126"/>
                </a:cubicBezTo>
                <a:cubicBezTo>
                  <a:pt x="1554442" y="624803"/>
                  <a:pt x="1431763" y="480623"/>
                  <a:pt x="1443778" y="580537"/>
                </a:cubicBezTo>
                <a:cubicBezTo>
                  <a:pt x="1455793" y="680451"/>
                  <a:pt x="1551913" y="1117416"/>
                  <a:pt x="1561398" y="1187608"/>
                </a:cubicBezTo>
                <a:cubicBezTo>
                  <a:pt x="1570883" y="1257800"/>
                  <a:pt x="1574678" y="1133224"/>
                  <a:pt x="1500691" y="1001692"/>
                </a:cubicBezTo>
                <a:cubicBezTo>
                  <a:pt x="1426704" y="870160"/>
                  <a:pt x="1117477" y="398416"/>
                  <a:pt x="1117477" y="398416"/>
                </a:cubicBezTo>
                <a:cubicBezTo>
                  <a:pt x="1073211" y="328856"/>
                  <a:pt x="1325525" y="609626"/>
                  <a:pt x="1235097" y="584331"/>
                </a:cubicBezTo>
                <a:cubicBezTo>
                  <a:pt x="1144669" y="559036"/>
                  <a:pt x="651424" y="286487"/>
                  <a:pt x="574908" y="246648"/>
                </a:cubicBezTo>
                <a:cubicBezTo>
                  <a:pt x="498392" y="206809"/>
                  <a:pt x="870222" y="351620"/>
                  <a:pt x="776000" y="345297"/>
                </a:cubicBezTo>
                <a:cubicBezTo>
                  <a:pt x="681778" y="338974"/>
                  <a:pt x="60163" y="232104"/>
                  <a:pt x="9574" y="208707"/>
                </a:cubicBezTo>
                <a:cubicBezTo>
                  <a:pt x="-41015" y="185310"/>
                  <a:pt x="465509" y="238428"/>
                  <a:pt x="472465" y="204912"/>
                </a:cubicBezTo>
                <a:cubicBezTo>
                  <a:pt x="479421" y="171397"/>
                  <a:pt x="87355" y="49983"/>
                  <a:pt x="28545" y="189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A4BCF4B-55D4-784C-EFBC-D10A776BD1F7}"/>
              </a:ext>
            </a:extLst>
          </p:cNvPr>
          <p:cNvSpPr/>
          <p:nvPr/>
        </p:nvSpPr>
        <p:spPr>
          <a:xfrm>
            <a:off x="5125654" y="1298171"/>
            <a:ext cx="458370" cy="1469583"/>
          </a:xfrm>
          <a:custGeom>
            <a:avLst/>
            <a:gdLst>
              <a:gd name="connsiteX0" fmla="*/ 298 w 458370"/>
              <a:gd name="connsiteY0" fmla="*/ 10825 h 1469583"/>
              <a:gd name="connsiteX1" fmla="*/ 288656 w 458370"/>
              <a:gd name="connsiteY1" fmla="*/ 579953 h 1469583"/>
              <a:gd name="connsiteX2" fmla="*/ 288656 w 458370"/>
              <a:gd name="connsiteY2" fmla="*/ 530629 h 1469583"/>
              <a:gd name="connsiteX3" fmla="*/ 254509 w 458370"/>
              <a:gd name="connsiteY3" fmla="*/ 1130111 h 1469583"/>
              <a:gd name="connsiteX4" fmla="*/ 326598 w 458370"/>
              <a:gd name="connsiteY4" fmla="*/ 966961 h 1469583"/>
              <a:gd name="connsiteX5" fmla="*/ 95153 w 458370"/>
              <a:gd name="connsiteY5" fmla="*/ 1353968 h 1469583"/>
              <a:gd name="connsiteX6" fmla="*/ 319010 w 458370"/>
              <a:gd name="connsiteY6" fmla="*/ 1012491 h 1469583"/>
              <a:gd name="connsiteX7" fmla="*/ 292451 w 458370"/>
              <a:gd name="connsiteY7" fmla="*/ 1224966 h 1469583"/>
              <a:gd name="connsiteX8" fmla="*/ 444218 w 458370"/>
              <a:gd name="connsiteY8" fmla="*/ 1467794 h 1469583"/>
              <a:gd name="connsiteX9" fmla="*/ 451807 w 458370"/>
              <a:gd name="connsiteY9" fmla="*/ 1092169 h 1469583"/>
              <a:gd name="connsiteX10" fmla="*/ 444218 w 458370"/>
              <a:gd name="connsiteY10" fmla="*/ 394038 h 1469583"/>
              <a:gd name="connsiteX11" fmla="*/ 421453 w 458370"/>
              <a:gd name="connsiteY11" fmla="*/ 545806 h 1469583"/>
              <a:gd name="connsiteX12" fmla="*/ 155860 w 458370"/>
              <a:gd name="connsiteY12" fmla="*/ 41178 h 1469583"/>
              <a:gd name="connsiteX13" fmla="*/ 349363 w 458370"/>
              <a:gd name="connsiteY13" fmla="*/ 192946 h 1469583"/>
              <a:gd name="connsiteX14" fmla="*/ 298 w 458370"/>
              <a:gd name="connsiteY14" fmla="*/ 10825 h 146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8370" h="1469583">
                <a:moveTo>
                  <a:pt x="298" y="10825"/>
                </a:moveTo>
                <a:cubicBezTo>
                  <a:pt x="-9820" y="75326"/>
                  <a:pt x="240596" y="493319"/>
                  <a:pt x="288656" y="579953"/>
                </a:cubicBezTo>
                <a:cubicBezTo>
                  <a:pt x="336716" y="666587"/>
                  <a:pt x="294347" y="438936"/>
                  <a:pt x="288656" y="530629"/>
                </a:cubicBezTo>
                <a:cubicBezTo>
                  <a:pt x="282965" y="622322"/>
                  <a:pt x="248185" y="1057389"/>
                  <a:pt x="254509" y="1130111"/>
                </a:cubicBezTo>
                <a:cubicBezTo>
                  <a:pt x="260833" y="1202833"/>
                  <a:pt x="353157" y="929651"/>
                  <a:pt x="326598" y="966961"/>
                </a:cubicBezTo>
                <a:cubicBezTo>
                  <a:pt x="300039" y="1004271"/>
                  <a:pt x="96418" y="1346380"/>
                  <a:pt x="95153" y="1353968"/>
                </a:cubicBezTo>
                <a:cubicBezTo>
                  <a:pt x="93888" y="1361556"/>
                  <a:pt x="286127" y="1033991"/>
                  <a:pt x="319010" y="1012491"/>
                </a:cubicBezTo>
                <a:cubicBezTo>
                  <a:pt x="351893" y="990991"/>
                  <a:pt x="271583" y="1149082"/>
                  <a:pt x="292451" y="1224966"/>
                </a:cubicBezTo>
                <a:cubicBezTo>
                  <a:pt x="313319" y="1300850"/>
                  <a:pt x="417659" y="1489927"/>
                  <a:pt x="444218" y="1467794"/>
                </a:cubicBezTo>
                <a:cubicBezTo>
                  <a:pt x="470777" y="1445661"/>
                  <a:pt x="451807" y="1271128"/>
                  <a:pt x="451807" y="1092169"/>
                </a:cubicBezTo>
                <a:cubicBezTo>
                  <a:pt x="451807" y="913210"/>
                  <a:pt x="449277" y="485098"/>
                  <a:pt x="444218" y="394038"/>
                </a:cubicBezTo>
                <a:cubicBezTo>
                  <a:pt x="439159" y="302978"/>
                  <a:pt x="469513" y="604616"/>
                  <a:pt x="421453" y="545806"/>
                </a:cubicBezTo>
                <a:cubicBezTo>
                  <a:pt x="373393" y="486996"/>
                  <a:pt x="167875" y="99988"/>
                  <a:pt x="155860" y="41178"/>
                </a:cubicBezTo>
                <a:cubicBezTo>
                  <a:pt x="143845" y="-17632"/>
                  <a:pt x="372760" y="194843"/>
                  <a:pt x="349363" y="192946"/>
                </a:cubicBezTo>
                <a:cubicBezTo>
                  <a:pt x="325966" y="191049"/>
                  <a:pt x="10416" y="-53676"/>
                  <a:pt x="298" y="108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4FD04689-C768-CDBE-ECC2-10071E505372}"/>
              </a:ext>
            </a:extLst>
          </p:cNvPr>
          <p:cNvSpPr/>
          <p:nvPr/>
        </p:nvSpPr>
        <p:spPr>
          <a:xfrm>
            <a:off x="3342942" y="1661603"/>
            <a:ext cx="682725" cy="1671536"/>
          </a:xfrm>
          <a:custGeom>
            <a:avLst/>
            <a:gdLst>
              <a:gd name="connsiteX0" fmla="*/ 219803 w 682725"/>
              <a:gd name="connsiteY0" fmla="*/ 133049 h 1671536"/>
              <a:gd name="connsiteX1" fmla="*/ 204626 w 682725"/>
              <a:gd name="connsiteY1" fmla="*/ 539028 h 1671536"/>
              <a:gd name="connsiteX2" fmla="*/ 208421 w 682725"/>
              <a:gd name="connsiteY2" fmla="*/ 599735 h 1671536"/>
              <a:gd name="connsiteX3" fmla="*/ 326041 w 682725"/>
              <a:gd name="connsiteY3" fmla="*/ 785650 h 1671536"/>
              <a:gd name="connsiteX4" fmla="*/ 314658 w 682725"/>
              <a:gd name="connsiteY4" fmla="*/ 762885 h 1671536"/>
              <a:gd name="connsiteX5" fmla="*/ 345012 w 682725"/>
              <a:gd name="connsiteY5" fmla="*/ 812209 h 1671536"/>
              <a:gd name="connsiteX6" fmla="*/ 348806 w 682725"/>
              <a:gd name="connsiteY6" fmla="*/ 732531 h 1671536"/>
              <a:gd name="connsiteX7" fmla="*/ 375365 w 682725"/>
              <a:gd name="connsiteY7" fmla="*/ 945006 h 1671536"/>
              <a:gd name="connsiteX8" fmla="*/ 530927 w 682725"/>
              <a:gd name="connsiteY8" fmla="*/ 1168863 h 1671536"/>
              <a:gd name="connsiteX9" fmla="*/ 496779 w 682725"/>
              <a:gd name="connsiteY9" fmla="*/ 1157481 h 1671536"/>
              <a:gd name="connsiteX10" fmla="*/ 561280 w 682725"/>
              <a:gd name="connsiteY10" fmla="*/ 1381338 h 1671536"/>
              <a:gd name="connsiteX11" fmla="*/ 561280 w 682725"/>
              <a:gd name="connsiteY11" fmla="*/ 1377544 h 1671536"/>
              <a:gd name="connsiteX12" fmla="*/ 682695 w 682725"/>
              <a:gd name="connsiteY12" fmla="*/ 1665902 h 1671536"/>
              <a:gd name="connsiteX13" fmla="*/ 565075 w 682725"/>
              <a:gd name="connsiteY13" fmla="*/ 1487575 h 1671536"/>
              <a:gd name="connsiteX14" fmla="*/ 22505 w 682725"/>
              <a:gd name="connsiteY14" fmla="*/ 595941 h 1671536"/>
              <a:gd name="connsiteX15" fmla="*/ 94595 w 682725"/>
              <a:gd name="connsiteY15" fmla="*/ 797033 h 1671536"/>
              <a:gd name="connsiteX16" fmla="*/ 14917 w 682725"/>
              <a:gd name="connsiteY16" fmla="*/ 23018 h 1671536"/>
              <a:gd name="connsiteX17" fmla="*/ 124948 w 682725"/>
              <a:gd name="connsiteY17" fmla="*/ 189962 h 1671536"/>
              <a:gd name="connsiteX18" fmla="*/ 132537 w 682725"/>
              <a:gd name="connsiteY18" fmla="*/ 41989 h 1671536"/>
              <a:gd name="connsiteX19" fmla="*/ 151508 w 682725"/>
              <a:gd name="connsiteY19" fmla="*/ 307582 h 1671536"/>
              <a:gd name="connsiteX20" fmla="*/ 219803 w 682725"/>
              <a:gd name="connsiteY20" fmla="*/ 133049 h 167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2725" h="1671536">
                <a:moveTo>
                  <a:pt x="219803" y="133049"/>
                </a:moveTo>
                <a:cubicBezTo>
                  <a:pt x="228656" y="171623"/>
                  <a:pt x="206523" y="461247"/>
                  <a:pt x="204626" y="539028"/>
                </a:cubicBezTo>
                <a:cubicBezTo>
                  <a:pt x="202729" y="616809"/>
                  <a:pt x="188185" y="558632"/>
                  <a:pt x="208421" y="599735"/>
                </a:cubicBezTo>
                <a:cubicBezTo>
                  <a:pt x="228657" y="640838"/>
                  <a:pt x="308335" y="758458"/>
                  <a:pt x="326041" y="785650"/>
                </a:cubicBezTo>
                <a:cubicBezTo>
                  <a:pt x="343747" y="812842"/>
                  <a:pt x="311496" y="758459"/>
                  <a:pt x="314658" y="762885"/>
                </a:cubicBezTo>
                <a:cubicBezTo>
                  <a:pt x="317820" y="767312"/>
                  <a:pt x="339321" y="817268"/>
                  <a:pt x="345012" y="812209"/>
                </a:cubicBezTo>
                <a:cubicBezTo>
                  <a:pt x="350703" y="807150"/>
                  <a:pt x="343747" y="710398"/>
                  <a:pt x="348806" y="732531"/>
                </a:cubicBezTo>
                <a:cubicBezTo>
                  <a:pt x="353865" y="754664"/>
                  <a:pt x="345011" y="872284"/>
                  <a:pt x="375365" y="945006"/>
                </a:cubicBezTo>
                <a:cubicBezTo>
                  <a:pt x="405719" y="1017728"/>
                  <a:pt x="510691" y="1133451"/>
                  <a:pt x="530927" y="1168863"/>
                </a:cubicBezTo>
                <a:cubicBezTo>
                  <a:pt x="551163" y="1204275"/>
                  <a:pt x="491720" y="1122069"/>
                  <a:pt x="496779" y="1157481"/>
                </a:cubicBezTo>
                <a:cubicBezTo>
                  <a:pt x="501838" y="1192894"/>
                  <a:pt x="550530" y="1344661"/>
                  <a:pt x="561280" y="1381338"/>
                </a:cubicBezTo>
                <a:cubicBezTo>
                  <a:pt x="572030" y="1418015"/>
                  <a:pt x="541044" y="1330117"/>
                  <a:pt x="561280" y="1377544"/>
                </a:cubicBezTo>
                <a:cubicBezTo>
                  <a:pt x="581516" y="1424971"/>
                  <a:pt x="682063" y="1647564"/>
                  <a:pt x="682695" y="1665902"/>
                </a:cubicBezTo>
                <a:cubicBezTo>
                  <a:pt x="683327" y="1684240"/>
                  <a:pt x="675107" y="1665902"/>
                  <a:pt x="565075" y="1487575"/>
                </a:cubicBezTo>
                <a:cubicBezTo>
                  <a:pt x="455043" y="1309248"/>
                  <a:pt x="100918" y="711031"/>
                  <a:pt x="22505" y="595941"/>
                </a:cubicBezTo>
                <a:cubicBezTo>
                  <a:pt x="-55908" y="480851"/>
                  <a:pt x="95860" y="892520"/>
                  <a:pt x="94595" y="797033"/>
                </a:cubicBezTo>
                <a:cubicBezTo>
                  <a:pt x="93330" y="701546"/>
                  <a:pt x="9858" y="124197"/>
                  <a:pt x="14917" y="23018"/>
                </a:cubicBezTo>
                <a:cubicBezTo>
                  <a:pt x="19976" y="-78161"/>
                  <a:pt x="105345" y="186800"/>
                  <a:pt x="124948" y="189962"/>
                </a:cubicBezTo>
                <a:cubicBezTo>
                  <a:pt x="144551" y="193124"/>
                  <a:pt x="128110" y="22386"/>
                  <a:pt x="132537" y="41989"/>
                </a:cubicBezTo>
                <a:cubicBezTo>
                  <a:pt x="136964" y="61592"/>
                  <a:pt x="139493" y="290508"/>
                  <a:pt x="151508" y="307582"/>
                </a:cubicBezTo>
                <a:cubicBezTo>
                  <a:pt x="163523" y="324656"/>
                  <a:pt x="210950" y="94475"/>
                  <a:pt x="219803" y="1330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3E8EE8B-FB94-331D-CEBF-43D3AA746930}"/>
              </a:ext>
            </a:extLst>
          </p:cNvPr>
          <p:cNvSpPr/>
          <p:nvPr/>
        </p:nvSpPr>
        <p:spPr>
          <a:xfrm>
            <a:off x="4744930" y="2712797"/>
            <a:ext cx="847329" cy="936798"/>
          </a:xfrm>
          <a:custGeom>
            <a:avLst/>
            <a:gdLst>
              <a:gd name="connsiteX0" fmla="*/ 817354 w 847329"/>
              <a:gd name="connsiteY0" fmla="*/ 49 h 936798"/>
              <a:gd name="connsiteX1" fmla="*/ 536584 w 847329"/>
              <a:gd name="connsiteY1" fmla="*/ 352909 h 936798"/>
              <a:gd name="connsiteX2" fmla="*/ 502436 w 847329"/>
              <a:gd name="connsiteY2" fmla="*/ 265643 h 936798"/>
              <a:gd name="connsiteX3" fmla="*/ 650409 w 847329"/>
              <a:gd name="connsiteY3" fmla="*/ 277025 h 936798"/>
              <a:gd name="connsiteX4" fmla="*/ 510024 w 847329"/>
              <a:gd name="connsiteY4" fmla="*/ 375674 h 936798"/>
              <a:gd name="connsiteX5" fmla="*/ 434141 w 847329"/>
              <a:gd name="connsiteY5" fmla="*/ 591943 h 936798"/>
              <a:gd name="connsiteX6" fmla="*/ 1603 w 847329"/>
              <a:gd name="connsiteY6" fmla="*/ 933420 h 936798"/>
              <a:gd name="connsiteX7" fmla="*/ 282373 w 847329"/>
              <a:gd name="connsiteY7" fmla="*/ 774064 h 936798"/>
              <a:gd name="connsiteX8" fmla="*/ 145782 w 847329"/>
              <a:gd name="connsiteY8" fmla="*/ 899273 h 936798"/>
              <a:gd name="connsiteX9" fmla="*/ 756647 w 847329"/>
              <a:gd name="connsiteY9" fmla="*/ 508471 h 936798"/>
              <a:gd name="connsiteX10" fmla="*/ 612468 w 847329"/>
              <a:gd name="connsiteY10" fmla="*/ 588149 h 936798"/>
              <a:gd name="connsiteX11" fmla="*/ 840119 w 847329"/>
              <a:gd name="connsiteY11" fmla="*/ 250466 h 936798"/>
              <a:gd name="connsiteX12" fmla="*/ 794589 w 847329"/>
              <a:gd name="connsiteY12" fmla="*/ 326350 h 936798"/>
              <a:gd name="connsiteX13" fmla="*/ 817354 w 847329"/>
              <a:gd name="connsiteY13" fmla="*/ 49 h 9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329" h="936798">
                <a:moveTo>
                  <a:pt x="817354" y="49"/>
                </a:moveTo>
                <a:cubicBezTo>
                  <a:pt x="774353" y="4476"/>
                  <a:pt x="589070" y="308643"/>
                  <a:pt x="536584" y="352909"/>
                </a:cubicBezTo>
                <a:cubicBezTo>
                  <a:pt x="484098" y="397175"/>
                  <a:pt x="483465" y="278290"/>
                  <a:pt x="502436" y="265643"/>
                </a:cubicBezTo>
                <a:cubicBezTo>
                  <a:pt x="521407" y="252996"/>
                  <a:pt x="649144" y="258687"/>
                  <a:pt x="650409" y="277025"/>
                </a:cubicBezTo>
                <a:cubicBezTo>
                  <a:pt x="651674" y="295364"/>
                  <a:pt x="546069" y="323188"/>
                  <a:pt x="510024" y="375674"/>
                </a:cubicBezTo>
                <a:cubicBezTo>
                  <a:pt x="473979" y="428160"/>
                  <a:pt x="518878" y="498985"/>
                  <a:pt x="434141" y="591943"/>
                </a:cubicBezTo>
                <a:cubicBezTo>
                  <a:pt x="349404" y="684901"/>
                  <a:pt x="26898" y="903067"/>
                  <a:pt x="1603" y="933420"/>
                </a:cubicBezTo>
                <a:cubicBezTo>
                  <a:pt x="-23692" y="963773"/>
                  <a:pt x="258343" y="779755"/>
                  <a:pt x="282373" y="774064"/>
                </a:cubicBezTo>
                <a:cubicBezTo>
                  <a:pt x="306403" y="768373"/>
                  <a:pt x="66736" y="943539"/>
                  <a:pt x="145782" y="899273"/>
                </a:cubicBezTo>
                <a:cubicBezTo>
                  <a:pt x="224828" y="855008"/>
                  <a:pt x="678866" y="560325"/>
                  <a:pt x="756647" y="508471"/>
                </a:cubicBezTo>
                <a:cubicBezTo>
                  <a:pt x="834428" y="456617"/>
                  <a:pt x="598556" y="631150"/>
                  <a:pt x="612468" y="588149"/>
                </a:cubicBezTo>
                <a:cubicBezTo>
                  <a:pt x="626380" y="545148"/>
                  <a:pt x="809766" y="294099"/>
                  <a:pt x="840119" y="250466"/>
                </a:cubicBezTo>
                <a:cubicBezTo>
                  <a:pt x="870472" y="206833"/>
                  <a:pt x="795221" y="363027"/>
                  <a:pt x="794589" y="326350"/>
                </a:cubicBezTo>
                <a:cubicBezTo>
                  <a:pt x="793957" y="289673"/>
                  <a:pt x="860355" y="-4378"/>
                  <a:pt x="817354" y="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8B5BECF1-904F-00E2-E1D7-B453BD180861}"/>
              </a:ext>
            </a:extLst>
          </p:cNvPr>
          <p:cNvSpPr/>
          <p:nvPr/>
        </p:nvSpPr>
        <p:spPr>
          <a:xfrm>
            <a:off x="3612498" y="2630677"/>
            <a:ext cx="1392383" cy="984507"/>
          </a:xfrm>
          <a:custGeom>
            <a:avLst/>
            <a:gdLst>
              <a:gd name="connsiteX0" fmla="*/ 341049 w 1392383"/>
              <a:gd name="connsiteY0" fmla="*/ 404676 h 984507"/>
              <a:gd name="connsiteX1" fmla="*/ 572495 w 1392383"/>
              <a:gd name="connsiteY1" fmla="*/ 666475 h 984507"/>
              <a:gd name="connsiteX2" fmla="*/ 568700 w 1392383"/>
              <a:gd name="connsiteY2" fmla="*/ 662681 h 984507"/>
              <a:gd name="connsiteX3" fmla="*/ 819117 w 1392383"/>
              <a:gd name="connsiteY3" fmla="*/ 856184 h 984507"/>
              <a:gd name="connsiteX4" fmla="*/ 807734 w 1392383"/>
              <a:gd name="connsiteY4" fmla="*/ 833419 h 984507"/>
              <a:gd name="connsiteX5" fmla="*/ 1190948 w 1392383"/>
              <a:gd name="connsiteY5" fmla="*/ 875155 h 984507"/>
              <a:gd name="connsiteX6" fmla="*/ 1061945 w 1392383"/>
              <a:gd name="connsiteY6" fmla="*/ 886538 h 984507"/>
              <a:gd name="connsiteX7" fmla="*/ 1392040 w 1392383"/>
              <a:gd name="connsiteY7" fmla="*/ 935862 h 984507"/>
              <a:gd name="connsiteX8" fmla="*/ 1103681 w 1392383"/>
              <a:gd name="connsiteY8" fmla="*/ 970010 h 984507"/>
              <a:gd name="connsiteX9" fmla="*/ 212046 w 1392383"/>
              <a:gd name="connsiteY9" fmla="*/ 681652 h 984507"/>
              <a:gd name="connsiteX10" fmla="*/ 303107 w 1392383"/>
              <a:gd name="connsiteY10" fmla="*/ 708211 h 984507"/>
              <a:gd name="connsiteX11" fmla="*/ 3366 w 1392383"/>
              <a:gd name="connsiteY11" fmla="*/ 10080 h 984507"/>
              <a:gd name="connsiteX12" fmla="*/ 151339 w 1392383"/>
              <a:gd name="connsiteY12" fmla="*/ 309821 h 984507"/>
              <a:gd name="connsiteX13" fmla="*/ 299313 w 1392383"/>
              <a:gd name="connsiteY13" fmla="*/ 526090 h 984507"/>
              <a:gd name="connsiteX14" fmla="*/ 341049 w 1392383"/>
              <a:gd name="connsiteY14" fmla="*/ 404676 h 98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2383" h="984507">
                <a:moveTo>
                  <a:pt x="341049" y="404676"/>
                </a:moveTo>
                <a:cubicBezTo>
                  <a:pt x="386579" y="428074"/>
                  <a:pt x="534553" y="623474"/>
                  <a:pt x="572495" y="666475"/>
                </a:cubicBezTo>
                <a:cubicBezTo>
                  <a:pt x="610437" y="709476"/>
                  <a:pt x="568700" y="662681"/>
                  <a:pt x="568700" y="662681"/>
                </a:cubicBezTo>
                <a:cubicBezTo>
                  <a:pt x="609804" y="694299"/>
                  <a:pt x="779278" y="827728"/>
                  <a:pt x="819117" y="856184"/>
                </a:cubicBezTo>
                <a:cubicBezTo>
                  <a:pt x="858956" y="884640"/>
                  <a:pt x="745762" y="830257"/>
                  <a:pt x="807734" y="833419"/>
                </a:cubicBezTo>
                <a:cubicBezTo>
                  <a:pt x="869706" y="836581"/>
                  <a:pt x="1148580" y="866302"/>
                  <a:pt x="1190948" y="875155"/>
                </a:cubicBezTo>
                <a:cubicBezTo>
                  <a:pt x="1233317" y="884008"/>
                  <a:pt x="1028430" y="876420"/>
                  <a:pt x="1061945" y="886538"/>
                </a:cubicBezTo>
                <a:cubicBezTo>
                  <a:pt x="1095460" y="896656"/>
                  <a:pt x="1385084" y="921950"/>
                  <a:pt x="1392040" y="935862"/>
                </a:cubicBezTo>
                <a:cubicBezTo>
                  <a:pt x="1398996" y="949774"/>
                  <a:pt x="1300347" y="1012378"/>
                  <a:pt x="1103681" y="970010"/>
                </a:cubicBezTo>
                <a:cubicBezTo>
                  <a:pt x="907015" y="927642"/>
                  <a:pt x="345475" y="725285"/>
                  <a:pt x="212046" y="681652"/>
                </a:cubicBezTo>
                <a:cubicBezTo>
                  <a:pt x="78617" y="638019"/>
                  <a:pt x="337887" y="820140"/>
                  <a:pt x="303107" y="708211"/>
                </a:cubicBezTo>
                <a:cubicBezTo>
                  <a:pt x="268327" y="596282"/>
                  <a:pt x="28661" y="76478"/>
                  <a:pt x="3366" y="10080"/>
                </a:cubicBezTo>
                <a:cubicBezTo>
                  <a:pt x="-21929" y="-56318"/>
                  <a:pt x="102015" y="223820"/>
                  <a:pt x="151339" y="309821"/>
                </a:cubicBezTo>
                <a:cubicBezTo>
                  <a:pt x="200663" y="395822"/>
                  <a:pt x="266430" y="505222"/>
                  <a:pt x="299313" y="526090"/>
                </a:cubicBezTo>
                <a:cubicBezTo>
                  <a:pt x="332196" y="546958"/>
                  <a:pt x="295519" y="381278"/>
                  <a:pt x="341049" y="4046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E358177-3C80-051A-732B-2AA5C7A3646F}"/>
              </a:ext>
            </a:extLst>
          </p:cNvPr>
          <p:cNvSpPr/>
          <p:nvPr/>
        </p:nvSpPr>
        <p:spPr>
          <a:xfrm>
            <a:off x="4049893" y="1809531"/>
            <a:ext cx="338976" cy="964728"/>
          </a:xfrm>
          <a:custGeom>
            <a:avLst/>
            <a:gdLst>
              <a:gd name="connsiteX0" fmla="*/ 20457 w 338976"/>
              <a:gd name="connsiteY0" fmla="*/ 219 h 964728"/>
              <a:gd name="connsiteX1" fmla="*/ 268107 w 338976"/>
              <a:gd name="connsiteY1" fmla="*/ 124044 h 964728"/>
              <a:gd name="connsiteX2" fmla="*/ 226832 w 338976"/>
              <a:gd name="connsiteY2" fmla="*/ 108169 h 964728"/>
              <a:gd name="connsiteX3" fmla="*/ 296682 w 338976"/>
              <a:gd name="connsiteY3" fmla="*/ 308194 h 964728"/>
              <a:gd name="connsiteX4" fmla="*/ 303032 w 338976"/>
              <a:gd name="connsiteY4" fmla="*/ 260569 h 964728"/>
              <a:gd name="connsiteX5" fmla="*/ 318907 w 338976"/>
              <a:gd name="connsiteY5" fmla="*/ 409794 h 964728"/>
              <a:gd name="connsiteX6" fmla="*/ 337957 w 338976"/>
              <a:gd name="connsiteY6" fmla="*/ 527269 h 964728"/>
              <a:gd name="connsiteX7" fmla="*/ 318907 w 338976"/>
              <a:gd name="connsiteY7" fmla="*/ 505044 h 964728"/>
              <a:gd name="connsiteX8" fmla="*/ 337957 w 338976"/>
              <a:gd name="connsiteY8" fmla="*/ 578069 h 964728"/>
              <a:gd name="connsiteX9" fmla="*/ 280807 w 338976"/>
              <a:gd name="connsiteY9" fmla="*/ 730469 h 964728"/>
              <a:gd name="connsiteX10" fmla="*/ 331607 w 338976"/>
              <a:gd name="connsiteY10" fmla="*/ 695544 h 964728"/>
              <a:gd name="connsiteX11" fmla="*/ 258582 w 338976"/>
              <a:gd name="connsiteY11" fmla="*/ 854294 h 964728"/>
              <a:gd name="connsiteX12" fmla="*/ 293507 w 338976"/>
              <a:gd name="connsiteY12" fmla="*/ 822544 h 964728"/>
              <a:gd name="connsiteX13" fmla="*/ 271282 w 338976"/>
              <a:gd name="connsiteY13" fmla="*/ 886044 h 964728"/>
              <a:gd name="connsiteX14" fmla="*/ 293507 w 338976"/>
              <a:gd name="connsiteY14" fmla="*/ 962244 h 964728"/>
              <a:gd name="connsiteX15" fmla="*/ 249057 w 338976"/>
              <a:gd name="connsiteY15" fmla="*/ 787619 h 964728"/>
              <a:gd name="connsiteX16" fmla="*/ 220482 w 338976"/>
              <a:gd name="connsiteY16" fmla="*/ 311369 h 964728"/>
              <a:gd name="connsiteX17" fmla="*/ 252232 w 338976"/>
              <a:gd name="connsiteY17" fmla="*/ 476469 h 964728"/>
              <a:gd name="connsiteX18" fmla="*/ 7757 w 338976"/>
              <a:gd name="connsiteY18" fmla="*/ 143094 h 964728"/>
              <a:gd name="connsiteX19" fmla="*/ 68082 w 338976"/>
              <a:gd name="connsiteY19" fmla="*/ 181194 h 964728"/>
              <a:gd name="connsiteX20" fmla="*/ 141107 w 338976"/>
              <a:gd name="connsiteY20" fmla="*/ 219294 h 964728"/>
              <a:gd name="connsiteX21" fmla="*/ 115707 w 338976"/>
              <a:gd name="connsiteY21" fmla="*/ 158969 h 964728"/>
              <a:gd name="connsiteX22" fmla="*/ 20457 w 338976"/>
              <a:gd name="connsiteY22" fmla="*/ 219 h 96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976" h="964728">
                <a:moveTo>
                  <a:pt x="20457" y="219"/>
                </a:moveTo>
                <a:cubicBezTo>
                  <a:pt x="45857" y="-5602"/>
                  <a:pt x="233711" y="106052"/>
                  <a:pt x="268107" y="124044"/>
                </a:cubicBezTo>
                <a:cubicBezTo>
                  <a:pt x="302503" y="142036"/>
                  <a:pt x="222070" y="77478"/>
                  <a:pt x="226832" y="108169"/>
                </a:cubicBezTo>
                <a:cubicBezTo>
                  <a:pt x="231594" y="138860"/>
                  <a:pt x="283982" y="282794"/>
                  <a:pt x="296682" y="308194"/>
                </a:cubicBezTo>
                <a:cubicBezTo>
                  <a:pt x="309382" y="333594"/>
                  <a:pt x="299328" y="243636"/>
                  <a:pt x="303032" y="260569"/>
                </a:cubicBezTo>
                <a:cubicBezTo>
                  <a:pt x="306736" y="277502"/>
                  <a:pt x="313086" y="365344"/>
                  <a:pt x="318907" y="409794"/>
                </a:cubicBezTo>
                <a:cubicBezTo>
                  <a:pt x="324728" y="454244"/>
                  <a:pt x="337957" y="511394"/>
                  <a:pt x="337957" y="527269"/>
                </a:cubicBezTo>
                <a:cubicBezTo>
                  <a:pt x="337957" y="543144"/>
                  <a:pt x="318907" y="496577"/>
                  <a:pt x="318907" y="505044"/>
                </a:cubicBezTo>
                <a:cubicBezTo>
                  <a:pt x="318907" y="513511"/>
                  <a:pt x="344307" y="540498"/>
                  <a:pt x="337957" y="578069"/>
                </a:cubicBezTo>
                <a:cubicBezTo>
                  <a:pt x="331607" y="615640"/>
                  <a:pt x="281865" y="710890"/>
                  <a:pt x="280807" y="730469"/>
                </a:cubicBezTo>
                <a:cubicBezTo>
                  <a:pt x="279749" y="750048"/>
                  <a:pt x="335311" y="674906"/>
                  <a:pt x="331607" y="695544"/>
                </a:cubicBezTo>
                <a:cubicBezTo>
                  <a:pt x="327903" y="716182"/>
                  <a:pt x="264932" y="833127"/>
                  <a:pt x="258582" y="854294"/>
                </a:cubicBezTo>
                <a:cubicBezTo>
                  <a:pt x="252232" y="875461"/>
                  <a:pt x="291390" y="817252"/>
                  <a:pt x="293507" y="822544"/>
                </a:cubicBezTo>
                <a:cubicBezTo>
                  <a:pt x="295624" y="827836"/>
                  <a:pt x="271282" y="862761"/>
                  <a:pt x="271282" y="886044"/>
                </a:cubicBezTo>
                <a:cubicBezTo>
                  <a:pt x="271282" y="909327"/>
                  <a:pt x="297211" y="978648"/>
                  <a:pt x="293507" y="962244"/>
                </a:cubicBezTo>
                <a:cubicBezTo>
                  <a:pt x="289803" y="945840"/>
                  <a:pt x="261228" y="896098"/>
                  <a:pt x="249057" y="787619"/>
                </a:cubicBezTo>
                <a:cubicBezTo>
                  <a:pt x="236886" y="679140"/>
                  <a:pt x="219953" y="363227"/>
                  <a:pt x="220482" y="311369"/>
                </a:cubicBezTo>
                <a:cubicBezTo>
                  <a:pt x="221011" y="259511"/>
                  <a:pt x="287686" y="504515"/>
                  <a:pt x="252232" y="476469"/>
                </a:cubicBezTo>
                <a:cubicBezTo>
                  <a:pt x="216778" y="448423"/>
                  <a:pt x="38449" y="192306"/>
                  <a:pt x="7757" y="143094"/>
                </a:cubicBezTo>
                <a:cubicBezTo>
                  <a:pt x="-22935" y="93882"/>
                  <a:pt x="45857" y="168494"/>
                  <a:pt x="68082" y="181194"/>
                </a:cubicBezTo>
                <a:cubicBezTo>
                  <a:pt x="90307" y="193894"/>
                  <a:pt x="133170" y="222998"/>
                  <a:pt x="141107" y="219294"/>
                </a:cubicBezTo>
                <a:cubicBezTo>
                  <a:pt x="149044" y="215590"/>
                  <a:pt x="129995" y="191248"/>
                  <a:pt x="115707" y="158969"/>
                </a:cubicBezTo>
                <a:cubicBezTo>
                  <a:pt x="101420" y="126690"/>
                  <a:pt x="-4943" y="6040"/>
                  <a:pt x="20457" y="2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05092AC-54B8-9E94-A0C8-9469EAF1EA0D}"/>
              </a:ext>
            </a:extLst>
          </p:cNvPr>
          <p:cNvSpPr/>
          <p:nvPr/>
        </p:nvSpPr>
        <p:spPr>
          <a:xfrm>
            <a:off x="4384925" y="1691685"/>
            <a:ext cx="409348" cy="607647"/>
          </a:xfrm>
          <a:custGeom>
            <a:avLst/>
            <a:gdLst>
              <a:gd name="connsiteX0" fmla="*/ 409325 w 409348"/>
              <a:gd name="connsiteY0" fmla="*/ 10115 h 607647"/>
              <a:gd name="connsiteX1" fmla="*/ 193425 w 409348"/>
              <a:gd name="connsiteY1" fmla="*/ 92665 h 607647"/>
              <a:gd name="connsiteX2" fmla="*/ 339475 w 409348"/>
              <a:gd name="connsiteY2" fmla="*/ 76790 h 607647"/>
              <a:gd name="connsiteX3" fmla="*/ 193425 w 409348"/>
              <a:gd name="connsiteY3" fmla="*/ 162515 h 607647"/>
              <a:gd name="connsiteX4" fmla="*/ 155325 w 409348"/>
              <a:gd name="connsiteY4" fmla="*/ 273640 h 607647"/>
              <a:gd name="connsiteX5" fmla="*/ 161675 w 409348"/>
              <a:gd name="connsiteY5" fmla="*/ 238715 h 607647"/>
              <a:gd name="connsiteX6" fmla="*/ 228350 w 409348"/>
              <a:gd name="connsiteY6" fmla="*/ 387940 h 607647"/>
              <a:gd name="connsiteX7" fmla="*/ 158500 w 409348"/>
              <a:gd name="connsiteY7" fmla="*/ 467315 h 607647"/>
              <a:gd name="connsiteX8" fmla="*/ 50550 w 409348"/>
              <a:gd name="connsiteY8" fmla="*/ 607015 h 607647"/>
              <a:gd name="connsiteX9" fmla="*/ 117225 w 409348"/>
              <a:gd name="connsiteY9" fmla="*/ 508590 h 607647"/>
              <a:gd name="connsiteX10" fmla="*/ 98175 w 409348"/>
              <a:gd name="connsiteY10" fmla="*/ 276815 h 607647"/>
              <a:gd name="connsiteX11" fmla="*/ 129925 w 409348"/>
              <a:gd name="connsiteY11" fmla="*/ 327615 h 607647"/>
              <a:gd name="connsiteX12" fmla="*/ 18800 w 409348"/>
              <a:gd name="connsiteY12" fmla="*/ 143465 h 607647"/>
              <a:gd name="connsiteX13" fmla="*/ 75950 w 409348"/>
              <a:gd name="connsiteY13" fmla="*/ 590 h 607647"/>
              <a:gd name="connsiteX14" fmla="*/ 53725 w 409348"/>
              <a:gd name="connsiteY14" fmla="*/ 92665 h 607647"/>
              <a:gd name="connsiteX15" fmla="*/ 6100 w 409348"/>
              <a:gd name="connsiteY15" fmla="*/ 92665 h 607647"/>
              <a:gd name="connsiteX16" fmla="*/ 206125 w 409348"/>
              <a:gd name="connsiteY16" fmla="*/ 60915 h 607647"/>
              <a:gd name="connsiteX17" fmla="*/ 409325 w 409348"/>
              <a:gd name="connsiteY17" fmla="*/ 10115 h 60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9348" h="607647">
                <a:moveTo>
                  <a:pt x="409325" y="10115"/>
                </a:moveTo>
                <a:cubicBezTo>
                  <a:pt x="407208" y="15407"/>
                  <a:pt x="205067" y="81553"/>
                  <a:pt x="193425" y="92665"/>
                </a:cubicBezTo>
                <a:cubicBezTo>
                  <a:pt x="181783" y="103778"/>
                  <a:pt x="339475" y="65148"/>
                  <a:pt x="339475" y="76790"/>
                </a:cubicBezTo>
                <a:cubicBezTo>
                  <a:pt x="339475" y="88432"/>
                  <a:pt x="224117" y="129707"/>
                  <a:pt x="193425" y="162515"/>
                </a:cubicBezTo>
                <a:cubicBezTo>
                  <a:pt x="162733" y="195323"/>
                  <a:pt x="160617" y="260940"/>
                  <a:pt x="155325" y="273640"/>
                </a:cubicBezTo>
                <a:cubicBezTo>
                  <a:pt x="150033" y="286340"/>
                  <a:pt x="149504" y="219665"/>
                  <a:pt x="161675" y="238715"/>
                </a:cubicBezTo>
                <a:cubicBezTo>
                  <a:pt x="173846" y="257765"/>
                  <a:pt x="228879" y="349840"/>
                  <a:pt x="228350" y="387940"/>
                </a:cubicBezTo>
                <a:cubicBezTo>
                  <a:pt x="227821" y="426040"/>
                  <a:pt x="188133" y="430802"/>
                  <a:pt x="158500" y="467315"/>
                </a:cubicBezTo>
                <a:cubicBezTo>
                  <a:pt x="128867" y="503828"/>
                  <a:pt x="57429" y="600136"/>
                  <a:pt x="50550" y="607015"/>
                </a:cubicBezTo>
                <a:cubicBezTo>
                  <a:pt x="43671" y="613894"/>
                  <a:pt x="109288" y="563623"/>
                  <a:pt x="117225" y="508590"/>
                </a:cubicBezTo>
                <a:cubicBezTo>
                  <a:pt x="125162" y="453557"/>
                  <a:pt x="96058" y="306977"/>
                  <a:pt x="98175" y="276815"/>
                </a:cubicBezTo>
                <a:cubicBezTo>
                  <a:pt x="100292" y="246653"/>
                  <a:pt x="143154" y="349840"/>
                  <a:pt x="129925" y="327615"/>
                </a:cubicBezTo>
                <a:cubicBezTo>
                  <a:pt x="116696" y="305390"/>
                  <a:pt x="27796" y="197969"/>
                  <a:pt x="18800" y="143465"/>
                </a:cubicBezTo>
                <a:cubicBezTo>
                  <a:pt x="9804" y="88961"/>
                  <a:pt x="70129" y="9057"/>
                  <a:pt x="75950" y="590"/>
                </a:cubicBezTo>
                <a:cubicBezTo>
                  <a:pt x="81771" y="-7877"/>
                  <a:pt x="65367" y="77319"/>
                  <a:pt x="53725" y="92665"/>
                </a:cubicBezTo>
                <a:cubicBezTo>
                  <a:pt x="42083" y="108011"/>
                  <a:pt x="-19300" y="97957"/>
                  <a:pt x="6100" y="92665"/>
                </a:cubicBezTo>
                <a:cubicBezTo>
                  <a:pt x="31500" y="87373"/>
                  <a:pt x="140508" y="73086"/>
                  <a:pt x="206125" y="60915"/>
                </a:cubicBezTo>
                <a:cubicBezTo>
                  <a:pt x="271742" y="48744"/>
                  <a:pt x="411442" y="4823"/>
                  <a:pt x="409325" y="101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F061AA40-2109-5566-B916-E3125FC30412}"/>
              </a:ext>
            </a:extLst>
          </p:cNvPr>
          <p:cNvSpPr/>
          <p:nvPr/>
        </p:nvSpPr>
        <p:spPr>
          <a:xfrm>
            <a:off x="4229099" y="2465572"/>
            <a:ext cx="628853" cy="409013"/>
          </a:xfrm>
          <a:custGeom>
            <a:avLst/>
            <a:gdLst>
              <a:gd name="connsiteX0" fmla="*/ 1 w 628853"/>
              <a:gd name="connsiteY0" fmla="*/ 163328 h 409013"/>
              <a:gd name="connsiteX1" fmla="*/ 184151 w 628853"/>
              <a:gd name="connsiteY1" fmla="*/ 274453 h 409013"/>
              <a:gd name="connsiteX2" fmla="*/ 142876 w 628853"/>
              <a:gd name="connsiteY2" fmla="*/ 287153 h 409013"/>
              <a:gd name="connsiteX3" fmla="*/ 377826 w 628853"/>
              <a:gd name="connsiteY3" fmla="*/ 239528 h 409013"/>
              <a:gd name="connsiteX4" fmla="*/ 361951 w 628853"/>
              <a:gd name="connsiteY4" fmla="*/ 245878 h 409013"/>
              <a:gd name="connsiteX5" fmla="*/ 492126 w 628853"/>
              <a:gd name="connsiteY5" fmla="*/ 176028 h 409013"/>
              <a:gd name="connsiteX6" fmla="*/ 514351 w 628853"/>
              <a:gd name="connsiteY6" fmla="*/ 1403 h 409013"/>
              <a:gd name="connsiteX7" fmla="*/ 577851 w 628853"/>
              <a:gd name="connsiteY7" fmla="*/ 99828 h 409013"/>
              <a:gd name="connsiteX8" fmla="*/ 628651 w 628853"/>
              <a:gd name="connsiteY8" fmla="*/ 207778 h 409013"/>
              <a:gd name="connsiteX9" fmla="*/ 558801 w 628853"/>
              <a:gd name="connsiteY9" fmla="*/ 309378 h 409013"/>
              <a:gd name="connsiteX10" fmla="*/ 565151 w 628853"/>
              <a:gd name="connsiteY10" fmla="*/ 277628 h 409013"/>
              <a:gd name="connsiteX11" fmla="*/ 60326 w 628853"/>
              <a:gd name="connsiteY11" fmla="*/ 366528 h 409013"/>
              <a:gd name="connsiteX12" fmla="*/ 393701 w 628853"/>
              <a:gd name="connsiteY12" fmla="*/ 350653 h 409013"/>
              <a:gd name="connsiteX13" fmla="*/ 250826 w 628853"/>
              <a:gd name="connsiteY13" fmla="*/ 350653 h 409013"/>
              <a:gd name="connsiteX14" fmla="*/ 82551 w 628853"/>
              <a:gd name="connsiteY14" fmla="*/ 287153 h 409013"/>
              <a:gd name="connsiteX15" fmla="*/ 180976 w 628853"/>
              <a:gd name="connsiteY15" fmla="*/ 407803 h 409013"/>
              <a:gd name="connsiteX16" fmla="*/ 1 w 628853"/>
              <a:gd name="connsiteY16" fmla="*/ 163328 h 40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8853" h="409013">
                <a:moveTo>
                  <a:pt x="1" y="163328"/>
                </a:moveTo>
                <a:cubicBezTo>
                  <a:pt x="530" y="141103"/>
                  <a:pt x="160339" y="253816"/>
                  <a:pt x="184151" y="274453"/>
                </a:cubicBezTo>
                <a:cubicBezTo>
                  <a:pt x="207963" y="295090"/>
                  <a:pt x="110597" y="292974"/>
                  <a:pt x="142876" y="287153"/>
                </a:cubicBezTo>
                <a:cubicBezTo>
                  <a:pt x="175155" y="281332"/>
                  <a:pt x="341314" y="246407"/>
                  <a:pt x="377826" y="239528"/>
                </a:cubicBezTo>
                <a:cubicBezTo>
                  <a:pt x="414338" y="232649"/>
                  <a:pt x="342901" y="256461"/>
                  <a:pt x="361951" y="245878"/>
                </a:cubicBezTo>
                <a:cubicBezTo>
                  <a:pt x="381001" y="235295"/>
                  <a:pt x="466726" y="216774"/>
                  <a:pt x="492126" y="176028"/>
                </a:cubicBezTo>
                <a:cubicBezTo>
                  <a:pt x="517526" y="135282"/>
                  <a:pt x="500064" y="14103"/>
                  <a:pt x="514351" y="1403"/>
                </a:cubicBezTo>
                <a:cubicBezTo>
                  <a:pt x="528639" y="-11297"/>
                  <a:pt x="558801" y="65432"/>
                  <a:pt x="577851" y="99828"/>
                </a:cubicBezTo>
                <a:cubicBezTo>
                  <a:pt x="596901" y="134224"/>
                  <a:pt x="631826" y="172853"/>
                  <a:pt x="628651" y="207778"/>
                </a:cubicBezTo>
                <a:cubicBezTo>
                  <a:pt x="625476" y="242703"/>
                  <a:pt x="569384" y="297736"/>
                  <a:pt x="558801" y="309378"/>
                </a:cubicBezTo>
                <a:cubicBezTo>
                  <a:pt x="548218" y="321020"/>
                  <a:pt x="648230" y="268103"/>
                  <a:pt x="565151" y="277628"/>
                </a:cubicBezTo>
                <a:cubicBezTo>
                  <a:pt x="482072" y="287153"/>
                  <a:pt x="88901" y="354357"/>
                  <a:pt x="60326" y="366528"/>
                </a:cubicBezTo>
                <a:cubicBezTo>
                  <a:pt x="31751" y="378699"/>
                  <a:pt x="361951" y="353299"/>
                  <a:pt x="393701" y="350653"/>
                </a:cubicBezTo>
                <a:cubicBezTo>
                  <a:pt x="425451" y="348007"/>
                  <a:pt x="302684" y="361236"/>
                  <a:pt x="250826" y="350653"/>
                </a:cubicBezTo>
                <a:cubicBezTo>
                  <a:pt x="198968" y="340070"/>
                  <a:pt x="94193" y="277628"/>
                  <a:pt x="82551" y="287153"/>
                </a:cubicBezTo>
                <a:cubicBezTo>
                  <a:pt x="70909" y="296678"/>
                  <a:pt x="192088" y="422619"/>
                  <a:pt x="180976" y="407803"/>
                </a:cubicBezTo>
                <a:cubicBezTo>
                  <a:pt x="169864" y="392987"/>
                  <a:pt x="-528" y="185553"/>
                  <a:pt x="1" y="1633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DEA8504-A3A3-4157-F163-043B90301900}"/>
              </a:ext>
            </a:extLst>
          </p:cNvPr>
          <p:cNvSpPr/>
          <p:nvPr/>
        </p:nvSpPr>
        <p:spPr>
          <a:xfrm>
            <a:off x="4689847" y="2362066"/>
            <a:ext cx="750321" cy="523740"/>
          </a:xfrm>
          <a:custGeom>
            <a:avLst/>
            <a:gdLst>
              <a:gd name="connsiteX0" fmla="*/ 748928 w 750321"/>
              <a:gd name="connsiteY0" fmla="*/ 134 h 523740"/>
              <a:gd name="connsiteX1" fmla="*/ 529853 w 750321"/>
              <a:gd name="connsiteY1" fmla="*/ 289059 h 523740"/>
              <a:gd name="connsiteX2" fmla="*/ 358403 w 750321"/>
              <a:gd name="connsiteY2" fmla="*/ 222384 h 523740"/>
              <a:gd name="connsiteX3" fmla="*/ 9153 w 750321"/>
              <a:gd name="connsiteY3" fmla="*/ 57284 h 523740"/>
              <a:gd name="connsiteX4" fmla="*/ 136153 w 750321"/>
              <a:gd name="connsiteY4" fmla="*/ 111259 h 523740"/>
              <a:gd name="connsiteX5" fmla="*/ 501278 w 750321"/>
              <a:gd name="connsiteY5" fmla="*/ 450984 h 523740"/>
              <a:gd name="connsiteX6" fmla="*/ 428253 w 750321"/>
              <a:gd name="connsiteY6" fmla="*/ 511309 h 523740"/>
              <a:gd name="connsiteX7" fmla="*/ 596528 w 750321"/>
              <a:gd name="connsiteY7" fmla="*/ 276359 h 523740"/>
              <a:gd name="connsiteX8" fmla="*/ 621928 w 750321"/>
              <a:gd name="connsiteY8" fmla="*/ 330334 h 523740"/>
              <a:gd name="connsiteX9" fmla="*/ 748928 w 750321"/>
              <a:gd name="connsiteY9" fmla="*/ 134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21" h="523740">
                <a:moveTo>
                  <a:pt x="748928" y="134"/>
                </a:moveTo>
                <a:cubicBezTo>
                  <a:pt x="733582" y="-6745"/>
                  <a:pt x="594941" y="252017"/>
                  <a:pt x="529853" y="289059"/>
                </a:cubicBezTo>
                <a:cubicBezTo>
                  <a:pt x="464765" y="326101"/>
                  <a:pt x="445186" y="261013"/>
                  <a:pt x="358403" y="222384"/>
                </a:cubicBezTo>
                <a:cubicBezTo>
                  <a:pt x="271620" y="183755"/>
                  <a:pt x="46195" y="75805"/>
                  <a:pt x="9153" y="57284"/>
                </a:cubicBezTo>
                <a:cubicBezTo>
                  <a:pt x="-27889" y="38763"/>
                  <a:pt x="54132" y="45642"/>
                  <a:pt x="136153" y="111259"/>
                </a:cubicBezTo>
                <a:cubicBezTo>
                  <a:pt x="218174" y="176876"/>
                  <a:pt x="452595" y="384309"/>
                  <a:pt x="501278" y="450984"/>
                </a:cubicBezTo>
                <a:cubicBezTo>
                  <a:pt x="549961" y="517659"/>
                  <a:pt x="412378" y="540413"/>
                  <a:pt x="428253" y="511309"/>
                </a:cubicBezTo>
                <a:cubicBezTo>
                  <a:pt x="444128" y="482205"/>
                  <a:pt x="564249" y="306522"/>
                  <a:pt x="596528" y="276359"/>
                </a:cubicBezTo>
                <a:cubicBezTo>
                  <a:pt x="628807" y="246197"/>
                  <a:pt x="595470" y="374784"/>
                  <a:pt x="621928" y="330334"/>
                </a:cubicBezTo>
                <a:cubicBezTo>
                  <a:pt x="648386" y="285884"/>
                  <a:pt x="764274" y="7013"/>
                  <a:pt x="748928" y="1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2F50C8BC-0A42-0CEB-8DA1-C73FF7A3CB6B}"/>
              </a:ext>
            </a:extLst>
          </p:cNvPr>
          <p:cNvSpPr/>
          <p:nvPr/>
        </p:nvSpPr>
        <p:spPr>
          <a:xfrm>
            <a:off x="4310540" y="3002918"/>
            <a:ext cx="747931" cy="367914"/>
          </a:xfrm>
          <a:custGeom>
            <a:avLst/>
            <a:gdLst>
              <a:gd name="connsiteX0" fmla="*/ 1110 w 747931"/>
              <a:gd name="connsiteY0" fmla="*/ 168907 h 367914"/>
              <a:gd name="connsiteX1" fmla="*/ 397985 w 747931"/>
              <a:gd name="connsiteY1" fmla="*/ 207007 h 367914"/>
              <a:gd name="connsiteX2" fmla="*/ 359885 w 747931"/>
              <a:gd name="connsiteY2" fmla="*/ 213357 h 367914"/>
              <a:gd name="connsiteX3" fmla="*/ 740885 w 747931"/>
              <a:gd name="connsiteY3" fmla="*/ 3807 h 367914"/>
              <a:gd name="connsiteX4" fmla="*/ 613885 w 747931"/>
              <a:gd name="connsiteY4" fmla="*/ 76832 h 367914"/>
              <a:gd name="connsiteX5" fmla="*/ 696435 w 747931"/>
              <a:gd name="connsiteY5" fmla="*/ 60957 h 367914"/>
              <a:gd name="connsiteX6" fmla="*/ 397985 w 747931"/>
              <a:gd name="connsiteY6" fmla="*/ 292732 h 367914"/>
              <a:gd name="connsiteX7" fmla="*/ 702785 w 747931"/>
              <a:gd name="connsiteY7" fmla="*/ 207007 h 367914"/>
              <a:gd name="connsiteX8" fmla="*/ 105885 w 747931"/>
              <a:gd name="connsiteY8" fmla="*/ 362582 h 367914"/>
              <a:gd name="connsiteX9" fmla="*/ 448785 w 747931"/>
              <a:gd name="connsiteY9" fmla="*/ 327657 h 367914"/>
              <a:gd name="connsiteX10" fmla="*/ 39210 w 747931"/>
              <a:gd name="connsiteY10" fmla="*/ 286382 h 367914"/>
              <a:gd name="connsiteX11" fmla="*/ 270985 w 747931"/>
              <a:gd name="connsiteY11" fmla="*/ 289557 h 367914"/>
              <a:gd name="connsiteX12" fmla="*/ 1110 w 747931"/>
              <a:gd name="connsiteY12" fmla="*/ 168907 h 3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931" h="367914">
                <a:moveTo>
                  <a:pt x="1110" y="168907"/>
                </a:moveTo>
                <a:cubicBezTo>
                  <a:pt x="22277" y="155149"/>
                  <a:pt x="338189" y="199599"/>
                  <a:pt x="397985" y="207007"/>
                </a:cubicBezTo>
                <a:cubicBezTo>
                  <a:pt x="457781" y="214415"/>
                  <a:pt x="302735" y="247224"/>
                  <a:pt x="359885" y="213357"/>
                </a:cubicBezTo>
                <a:cubicBezTo>
                  <a:pt x="417035" y="179490"/>
                  <a:pt x="698552" y="26561"/>
                  <a:pt x="740885" y="3807"/>
                </a:cubicBezTo>
                <a:cubicBezTo>
                  <a:pt x="783218" y="-18947"/>
                  <a:pt x="621293" y="67307"/>
                  <a:pt x="613885" y="76832"/>
                </a:cubicBezTo>
                <a:cubicBezTo>
                  <a:pt x="606477" y="86357"/>
                  <a:pt x="732418" y="24974"/>
                  <a:pt x="696435" y="60957"/>
                </a:cubicBezTo>
                <a:cubicBezTo>
                  <a:pt x="660452" y="96940"/>
                  <a:pt x="396927" y="268390"/>
                  <a:pt x="397985" y="292732"/>
                </a:cubicBezTo>
                <a:cubicBezTo>
                  <a:pt x="399043" y="317074"/>
                  <a:pt x="751468" y="195365"/>
                  <a:pt x="702785" y="207007"/>
                </a:cubicBezTo>
                <a:cubicBezTo>
                  <a:pt x="654102" y="218649"/>
                  <a:pt x="148218" y="342474"/>
                  <a:pt x="105885" y="362582"/>
                </a:cubicBezTo>
                <a:cubicBezTo>
                  <a:pt x="63552" y="382690"/>
                  <a:pt x="459897" y="340357"/>
                  <a:pt x="448785" y="327657"/>
                </a:cubicBezTo>
                <a:cubicBezTo>
                  <a:pt x="437673" y="314957"/>
                  <a:pt x="68843" y="292732"/>
                  <a:pt x="39210" y="286382"/>
                </a:cubicBezTo>
                <a:cubicBezTo>
                  <a:pt x="9577" y="280032"/>
                  <a:pt x="273631" y="309665"/>
                  <a:pt x="270985" y="289557"/>
                </a:cubicBezTo>
                <a:cubicBezTo>
                  <a:pt x="268339" y="269449"/>
                  <a:pt x="-20057" y="182665"/>
                  <a:pt x="1110" y="1689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FF945863-7138-9A58-808F-76AEC1784372}"/>
              </a:ext>
            </a:extLst>
          </p:cNvPr>
          <p:cNvSpPr/>
          <p:nvPr/>
        </p:nvSpPr>
        <p:spPr>
          <a:xfrm>
            <a:off x="4222780" y="3031590"/>
            <a:ext cx="1220525" cy="647312"/>
          </a:xfrm>
          <a:custGeom>
            <a:avLst/>
            <a:gdLst>
              <a:gd name="connsiteX0" fmla="*/ 314349 w 1220525"/>
              <a:gd name="connsiteY0" fmla="*/ 420657 h 647312"/>
              <a:gd name="connsiteX1" fmla="*/ 907159 w 1220525"/>
              <a:gd name="connsiteY1" fmla="*/ 265674 h 647312"/>
              <a:gd name="connsiteX2" fmla="*/ 787047 w 1220525"/>
              <a:gd name="connsiteY2" fmla="*/ 300546 h 647312"/>
              <a:gd name="connsiteX3" fmla="*/ 1217125 w 1220525"/>
              <a:gd name="connsiteY3" fmla="*/ 2203 h 647312"/>
              <a:gd name="connsiteX4" fmla="*/ 969152 w 1220525"/>
              <a:gd name="connsiteY4" fmla="*/ 188183 h 647312"/>
              <a:gd name="connsiteX5" fmla="*/ 628189 w 1220525"/>
              <a:gd name="connsiteY5" fmla="*/ 606637 h 647312"/>
              <a:gd name="connsiteX6" fmla="*/ 887786 w 1220525"/>
              <a:gd name="connsiteY6" fmla="*/ 490400 h 647312"/>
              <a:gd name="connsiteX7" fmla="*/ 511952 w 1220525"/>
              <a:gd name="connsiteY7" fmla="*/ 637634 h 647312"/>
              <a:gd name="connsiteX8" fmla="*/ 256230 w 1220525"/>
              <a:gd name="connsiteY8" fmla="*/ 629885 h 647312"/>
              <a:gd name="connsiteX9" fmla="*/ 546823 w 1220525"/>
              <a:gd name="connsiteY9" fmla="*/ 602763 h 647312"/>
              <a:gd name="connsiteX10" fmla="*/ 508 w 1220525"/>
              <a:gd name="connsiteY10" fmla="*/ 424532 h 647312"/>
              <a:gd name="connsiteX11" fmla="*/ 446084 w 1220525"/>
              <a:gd name="connsiteY11" fmla="*/ 471027 h 647312"/>
              <a:gd name="connsiteX12" fmla="*/ 314349 w 1220525"/>
              <a:gd name="connsiteY12" fmla="*/ 420657 h 6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525" h="647312">
                <a:moveTo>
                  <a:pt x="314349" y="420657"/>
                </a:moveTo>
                <a:cubicBezTo>
                  <a:pt x="391195" y="386432"/>
                  <a:pt x="828376" y="285692"/>
                  <a:pt x="907159" y="265674"/>
                </a:cubicBezTo>
                <a:cubicBezTo>
                  <a:pt x="985942" y="245656"/>
                  <a:pt x="735386" y="344458"/>
                  <a:pt x="787047" y="300546"/>
                </a:cubicBezTo>
                <a:cubicBezTo>
                  <a:pt x="838708" y="256634"/>
                  <a:pt x="1186774" y="20930"/>
                  <a:pt x="1217125" y="2203"/>
                </a:cubicBezTo>
                <a:cubicBezTo>
                  <a:pt x="1247476" y="-16524"/>
                  <a:pt x="1067308" y="87444"/>
                  <a:pt x="969152" y="188183"/>
                </a:cubicBezTo>
                <a:cubicBezTo>
                  <a:pt x="870996" y="288922"/>
                  <a:pt x="641750" y="556268"/>
                  <a:pt x="628189" y="606637"/>
                </a:cubicBezTo>
                <a:cubicBezTo>
                  <a:pt x="614628" y="657006"/>
                  <a:pt x="907159" y="485234"/>
                  <a:pt x="887786" y="490400"/>
                </a:cubicBezTo>
                <a:cubicBezTo>
                  <a:pt x="868413" y="495566"/>
                  <a:pt x="617211" y="614387"/>
                  <a:pt x="511952" y="637634"/>
                </a:cubicBezTo>
                <a:cubicBezTo>
                  <a:pt x="406693" y="660881"/>
                  <a:pt x="250418" y="635697"/>
                  <a:pt x="256230" y="629885"/>
                </a:cubicBezTo>
                <a:cubicBezTo>
                  <a:pt x="262042" y="624073"/>
                  <a:pt x="589443" y="636988"/>
                  <a:pt x="546823" y="602763"/>
                </a:cubicBezTo>
                <a:cubicBezTo>
                  <a:pt x="504203" y="568538"/>
                  <a:pt x="17298" y="446488"/>
                  <a:pt x="508" y="424532"/>
                </a:cubicBezTo>
                <a:cubicBezTo>
                  <a:pt x="-16282" y="402576"/>
                  <a:pt x="387965" y="468444"/>
                  <a:pt x="446084" y="471027"/>
                </a:cubicBezTo>
                <a:cubicBezTo>
                  <a:pt x="504203" y="473610"/>
                  <a:pt x="237503" y="454882"/>
                  <a:pt x="314349" y="4206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6C3445E4-7FE0-0EF8-16C9-085D59452B56}"/>
              </a:ext>
            </a:extLst>
          </p:cNvPr>
          <p:cNvSpPr/>
          <p:nvPr/>
        </p:nvSpPr>
        <p:spPr>
          <a:xfrm>
            <a:off x="4560451" y="1786481"/>
            <a:ext cx="682036" cy="366708"/>
          </a:xfrm>
          <a:custGeom>
            <a:avLst/>
            <a:gdLst>
              <a:gd name="connsiteX0" fmla="*/ 313174 w 682036"/>
              <a:gd name="connsiteY0" fmla="*/ 1044 h 366708"/>
              <a:gd name="connsiteX1" fmla="*/ 116324 w 682036"/>
              <a:gd name="connsiteY1" fmla="*/ 204244 h 366708"/>
              <a:gd name="connsiteX2" fmla="*/ 192524 w 682036"/>
              <a:gd name="connsiteY2" fmla="*/ 166144 h 366708"/>
              <a:gd name="connsiteX3" fmla="*/ 141724 w 682036"/>
              <a:gd name="connsiteY3" fmla="*/ 223294 h 366708"/>
              <a:gd name="connsiteX4" fmla="*/ 360799 w 682036"/>
              <a:gd name="connsiteY4" fmla="*/ 216944 h 366708"/>
              <a:gd name="connsiteX5" fmla="*/ 103624 w 682036"/>
              <a:gd name="connsiteY5" fmla="*/ 270919 h 366708"/>
              <a:gd name="connsiteX6" fmla="*/ 535424 w 682036"/>
              <a:gd name="connsiteY6" fmla="*/ 166144 h 366708"/>
              <a:gd name="connsiteX7" fmla="*/ 681474 w 682036"/>
              <a:gd name="connsiteY7" fmla="*/ 86769 h 366708"/>
              <a:gd name="connsiteX8" fmla="*/ 494149 w 682036"/>
              <a:gd name="connsiteY8" fmla="*/ 185194 h 366708"/>
              <a:gd name="connsiteX9" fmla="*/ 329049 w 682036"/>
              <a:gd name="connsiteY9" fmla="*/ 362994 h 366708"/>
              <a:gd name="connsiteX10" fmla="*/ 510024 w 682036"/>
              <a:gd name="connsiteY10" fmla="*/ 309019 h 366708"/>
              <a:gd name="connsiteX11" fmla="*/ 68699 w 682036"/>
              <a:gd name="connsiteY11" fmla="*/ 347119 h 366708"/>
              <a:gd name="connsiteX12" fmla="*/ 8374 w 682036"/>
              <a:gd name="connsiteY12" fmla="*/ 331244 h 366708"/>
              <a:gd name="connsiteX13" fmla="*/ 141724 w 682036"/>
              <a:gd name="connsiteY13" fmla="*/ 169319 h 366708"/>
              <a:gd name="connsiteX14" fmla="*/ 2024 w 682036"/>
              <a:gd name="connsiteY14" fmla="*/ 178844 h 366708"/>
              <a:gd name="connsiteX15" fmla="*/ 116324 w 682036"/>
              <a:gd name="connsiteY15" fmla="*/ 137569 h 366708"/>
              <a:gd name="connsiteX16" fmla="*/ 55999 w 682036"/>
              <a:gd name="connsiteY16" fmla="*/ 124869 h 366708"/>
              <a:gd name="connsiteX17" fmla="*/ 313174 w 682036"/>
              <a:gd name="connsiteY17" fmla="*/ 1044 h 3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2036" h="366708">
                <a:moveTo>
                  <a:pt x="313174" y="1044"/>
                </a:moveTo>
                <a:cubicBezTo>
                  <a:pt x="323228" y="14273"/>
                  <a:pt x="136432" y="176727"/>
                  <a:pt x="116324" y="204244"/>
                </a:cubicBezTo>
                <a:cubicBezTo>
                  <a:pt x="96216" y="231761"/>
                  <a:pt x="188291" y="162969"/>
                  <a:pt x="192524" y="166144"/>
                </a:cubicBezTo>
                <a:cubicBezTo>
                  <a:pt x="196757" y="169319"/>
                  <a:pt x="113678" y="214827"/>
                  <a:pt x="141724" y="223294"/>
                </a:cubicBezTo>
                <a:cubicBezTo>
                  <a:pt x="169770" y="231761"/>
                  <a:pt x="367149" y="209007"/>
                  <a:pt x="360799" y="216944"/>
                </a:cubicBezTo>
                <a:cubicBezTo>
                  <a:pt x="354449" y="224881"/>
                  <a:pt x="74520" y="279386"/>
                  <a:pt x="103624" y="270919"/>
                </a:cubicBezTo>
                <a:cubicBezTo>
                  <a:pt x="132728" y="262452"/>
                  <a:pt x="439116" y="196836"/>
                  <a:pt x="535424" y="166144"/>
                </a:cubicBezTo>
                <a:cubicBezTo>
                  <a:pt x="631732" y="135452"/>
                  <a:pt x="688353" y="83594"/>
                  <a:pt x="681474" y="86769"/>
                </a:cubicBezTo>
                <a:cubicBezTo>
                  <a:pt x="674595" y="89944"/>
                  <a:pt x="552886" y="139157"/>
                  <a:pt x="494149" y="185194"/>
                </a:cubicBezTo>
                <a:cubicBezTo>
                  <a:pt x="435412" y="231231"/>
                  <a:pt x="326403" y="342357"/>
                  <a:pt x="329049" y="362994"/>
                </a:cubicBezTo>
                <a:cubicBezTo>
                  <a:pt x="331695" y="383631"/>
                  <a:pt x="553416" y="311665"/>
                  <a:pt x="510024" y="309019"/>
                </a:cubicBezTo>
                <a:cubicBezTo>
                  <a:pt x="466632" y="306373"/>
                  <a:pt x="152307" y="343415"/>
                  <a:pt x="68699" y="347119"/>
                </a:cubicBezTo>
                <a:cubicBezTo>
                  <a:pt x="-14909" y="350823"/>
                  <a:pt x="-3797" y="360877"/>
                  <a:pt x="8374" y="331244"/>
                </a:cubicBezTo>
                <a:cubicBezTo>
                  <a:pt x="20545" y="301611"/>
                  <a:pt x="142782" y="194719"/>
                  <a:pt x="141724" y="169319"/>
                </a:cubicBezTo>
                <a:cubicBezTo>
                  <a:pt x="140666" y="143919"/>
                  <a:pt x="6257" y="184136"/>
                  <a:pt x="2024" y="178844"/>
                </a:cubicBezTo>
                <a:cubicBezTo>
                  <a:pt x="-2209" y="173552"/>
                  <a:pt x="107328" y="146565"/>
                  <a:pt x="116324" y="137569"/>
                </a:cubicBezTo>
                <a:cubicBezTo>
                  <a:pt x="125320" y="128573"/>
                  <a:pt x="25307" y="145506"/>
                  <a:pt x="55999" y="124869"/>
                </a:cubicBezTo>
                <a:cubicBezTo>
                  <a:pt x="86691" y="104232"/>
                  <a:pt x="303120" y="-12185"/>
                  <a:pt x="313174" y="104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D95A6299-30DB-4ACB-8188-114018182978}"/>
              </a:ext>
            </a:extLst>
          </p:cNvPr>
          <p:cNvSpPr/>
          <p:nvPr/>
        </p:nvSpPr>
        <p:spPr>
          <a:xfrm>
            <a:off x="3596416" y="2020610"/>
            <a:ext cx="741277" cy="313421"/>
          </a:xfrm>
          <a:custGeom>
            <a:avLst/>
            <a:gdLst>
              <a:gd name="connsiteX0" fmla="*/ 859 w 741277"/>
              <a:gd name="connsiteY0" fmla="*/ 230465 h 313421"/>
              <a:gd name="connsiteX1" fmla="*/ 181834 w 741277"/>
              <a:gd name="connsiteY1" fmla="*/ 103465 h 313421"/>
              <a:gd name="connsiteX2" fmla="*/ 86584 w 741277"/>
              <a:gd name="connsiteY2" fmla="*/ 103465 h 313421"/>
              <a:gd name="connsiteX3" fmla="*/ 350109 w 741277"/>
              <a:gd name="connsiteY3" fmla="*/ 8215 h 313421"/>
              <a:gd name="connsiteX4" fmla="*/ 321534 w 741277"/>
              <a:gd name="connsiteY4" fmla="*/ 5040 h 313421"/>
              <a:gd name="connsiteX5" fmla="*/ 454884 w 741277"/>
              <a:gd name="connsiteY5" fmla="*/ 24090 h 313421"/>
              <a:gd name="connsiteX6" fmla="*/ 734284 w 741277"/>
              <a:gd name="connsiteY6" fmla="*/ 224115 h 313421"/>
              <a:gd name="connsiteX7" fmla="*/ 642209 w 741277"/>
              <a:gd name="connsiteY7" fmla="*/ 182840 h 313421"/>
              <a:gd name="connsiteX8" fmla="*/ 480284 w 741277"/>
              <a:gd name="connsiteY8" fmla="*/ 217765 h 313421"/>
              <a:gd name="connsiteX9" fmla="*/ 578709 w 741277"/>
              <a:gd name="connsiteY9" fmla="*/ 220940 h 313421"/>
              <a:gd name="connsiteX10" fmla="*/ 353284 w 741277"/>
              <a:gd name="connsiteY10" fmla="*/ 306665 h 313421"/>
              <a:gd name="connsiteX11" fmla="*/ 315184 w 741277"/>
              <a:gd name="connsiteY11" fmla="*/ 297140 h 313421"/>
              <a:gd name="connsiteX12" fmla="*/ 623159 w 741277"/>
              <a:gd name="connsiteY12" fmla="*/ 211415 h 313421"/>
              <a:gd name="connsiteX13" fmla="*/ 543784 w 741277"/>
              <a:gd name="connsiteY13" fmla="*/ 97115 h 313421"/>
              <a:gd name="connsiteX14" fmla="*/ 426309 w 741277"/>
              <a:gd name="connsiteY14" fmla="*/ 43140 h 313421"/>
              <a:gd name="connsiteX15" fmla="*/ 156434 w 741277"/>
              <a:gd name="connsiteY15" fmla="*/ 173315 h 313421"/>
              <a:gd name="connsiteX16" fmla="*/ 270734 w 741277"/>
              <a:gd name="connsiteY16" fmla="*/ 147915 h 313421"/>
              <a:gd name="connsiteX17" fmla="*/ 859 w 741277"/>
              <a:gd name="connsiteY17" fmla="*/ 230465 h 31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1277" h="313421">
                <a:moveTo>
                  <a:pt x="859" y="230465"/>
                </a:moveTo>
                <a:cubicBezTo>
                  <a:pt x="-13958" y="223057"/>
                  <a:pt x="167547" y="124632"/>
                  <a:pt x="181834" y="103465"/>
                </a:cubicBezTo>
                <a:cubicBezTo>
                  <a:pt x="196122" y="82298"/>
                  <a:pt x="58538" y="119340"/>
                  <a:pt x="86584" y="103465"/>
                </a:cubicBezTo>
                <a:cubicBezTo>
                  <a:pt x="114630" y="87590"/>
                  <a:pt x="310951" y="24619"/>
                  <a:pt x="350109" y="8215"/>
                </a:cubicBezTo>
                <a:cubicBezTo>
                  <a:pt x="389267" y="-8189"/>
                  <a:pt x="321534" y="5040"/>
                  <a:pt x="321534" y="5040"/>
                </a:cubicBezTo>
                <a:cubicBezTo>
                  <a:pt x="338997" y="7686"/>
                  <a:pt x="386092" y="-12422"/>
                  <a:pt x="454884" y="24090"/>
                </a:cubicBezTo>
                <a:cubicBezTo>
                  <a:pt x="523676" y="60602"/>
                  <a:pt x="703063" y="197657"/>
                  <a:pt x="734284" y="224115"/>
                </a:cubicBezTo>
                <a:cubicBezTo>
                  <a:pt x="765505" y="250573"/>
                  <a:pt x="684542" y="183898"/>
                  <a:pt x="642209" y="182840"/>
                </a:cubicBezTo>
                <a:cubicBezTo>
                  <a:pt x="599876" y="181782"/>
                  <a:pt x="490867" y="211415"/>
                  <a:pt x="480284" y="217765"/>
                </a:cubicBezTo>
                <a:cubicBezTo>
                  <a:pt x="469701" y="224115"/>
                  <a:pt x="599876" y="206123"/>
                  <a:pt x="578709" y="220940"/>
                </a:cubicBezTo>
                <a:cubicBezTo>
                  <a:pt x="557542" y="235757"/>
                  <a:pt x="397205" y="293965"/>
                  <a:pt x="353284" y="306665"/>
                </a:cubicBezTo>
                <a:cubicBezTo>
                  <a:pt x="309363" y="319365"/>
                  <a:pt x="270205" y="313015"/>
                  <a:pt x="315184" y="297140"/>
                </a:cubicBezTo>
                <a:cubicBezTo>
                  <a:pt x="360163" y="281265"/>
                  <a:pt x="585059" y="244752"/>
                  <a:pt x="623159" y="211415"/>
                </a:cubicBezTo>
                <a:cubicBezTo>
                  <a:pt x="661259" y="178078"/>
                  <a:pt x="576592" y="125161"/>
                  <a:pt x="543784" y="97115"/>
                </a:cubicBezTo>
                <a:cubicBezTo>
                  <a:pt x="510976" y="69069"/>
                  <a:pt x="490867" y="30440"/>
                  <a:pt x="426309" y="43140"/>
                </a:cubicBezTo>
                <a:cubicBezTo>
                  <a:pt x="361751" y="55840"/>
                  <a:pt x="182363" y="155853"/>
                  <a:pt x="156434" y="173315"/>
                </a:cubicBezTo>
                <a:cubicBezTo>
                  <a:pt x="130505" y="190777"/>
                  <a:pt x="294017" y="139448"/>
                  <a:pt x="270734" y="147915"/>
                </a:cubicBezTo>
                <a:cubicBezTo>
                  <a:pt x="247451" y="156382"/>
                  <a:pt x="15676" y="237873"/>
                  <a:pt x="859" y="2304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3B020FCB-F269-CA85-9281-D202EBFF5808}"/>
              </a:ext>
            </a:extLst>
          </p:cNvPr>
          <p:cNvSpPr/>
          <p:nvPr/>
        </p:nvSpPr>
        <p:spPr>
          <a:xfrm>
            <a:off x="3641625" y="2143070"/>
            <a:ext cx="557417" cy="254397"/>
          </a:xfrm>
          <a:custGeom>
            <a:avLst/>
            <a:gdLst>
              <a:gd name="connsiteX0" fmla="*/ 50900 w 557417"/>
              <a:gd name="connsiteY0" fmla="*/ 55 h 254397"/>
              <a:gd name="connsiteX1" fmla="*/ 292200 w 557417"/>
              <a:gd name="connsiteY1" fmla="*/ 108005 h 254397"/>
              <a:gd name="connsiteX2" fmla="*/ 289025 w 557417"/>
              <a:gd name="connsiteY2" fmla="*/ 104830 h 254397"/>
              <a:gd name="connsiteX3" fmla="*/ 552550 w 557417"/>
              <a:gd name="connsiteY3" fmla="*/ 98480 h 254397"/>
              <a:gd name="connsiteX4" fmla="*/ 466825 w 557417"/>
              <a:gd name="connsiteY4" fmla="*/ 136580 h 254397"/>
              <a:gd name="connsiteX5" fmla="*/ 184250 w 557417"/>
              <a:gd name="connsiteY5" fmla="*/ 254055 h 254397"/>
              <a:gd name="connsiteX6" fmla="*/ 247750 w 557417"/>
              <a:gd name="connsiteY6" fmla="*/ 174680 h 254397"/>
              <a:gd name="connsiteX7" fmla="*/ 123925 w 557417"/>
              <a:gd name="connsiteY7" fmla="*/ 244530 h 254397"/>
              <a:gd name="connsiteX8" fmla="*/ 171550 w 557417"/>
              <a:gd name="connsiteY8" fmla="*/ 184205 h 254397"/>
              <a:gd name="connsiteX9" fmla="*/ 57250 w 557417"/>
              <a:gd name="connsiteY9" fmla="*/ 200080 h 254397"/>
              <a:gd name="connsiteX10" fmla="*/ 111225 w 557417"/>
              <a:gd name="connsiteY10" fmla="*/ 149280 h 254397"/>
              <a:gd name="connsiteX11" fmla="*/ 12800 w 557417"/>
              <a:gd name="connsiteY11" fmla="*/ 171505 h 254397"/>
              <a:gd name="connsiteX12" fmla="*/ 98525 w 557417"/>
              <a:gd name="connsiteY12" fmla="*/ 95305 h 254397"/>
              <a:gd name="connsiteX13" fmla="*/ 100 w 557417"/>
              <a:gd name="connsiteY13" fmla="*/ 101655 h 254397"/>
              <a:gd name="connsiteX14" fmla="*/ 120750 w 557417"/>
              <a:gd name="connsiteY14" fmla="*/ 123880 h 254397"/>
              <a:gd name="connsiteX15" fmla="*/ 50900 w 557417"/>
              <a:gd name="connsiteY15" fmla="*/ 55 h 2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417" h="254397">
                <a:moveTo>
                  <a:pt x="50900" y="55"/>
                </a:moveTo>
                <a:cubicBezTo>
                  <a:pt x="79475" y="-2591"/>
                  <a:pt x="252513" y="90543"/>
                  <a:pt x="292200" y="108005"/>
                </a:cubicBezTo>
                <a:cubicBezTo>
                  <a:pt x="331888" y="125468"/>
                  <a:pt x="245633" y="106418"/>
                  <a:pt x="289025" y="104830"/>
                </a:cubicBezTo>
                <a:cubicBezTo>
                  <a:pt x="332417" y="103243"/>
                  <a:pt x="522917" y="93188"/>
                  <a:pt x="552550" y="98480"/>
                </a:cubicBezTo>
                <a:cubicBezTo>
                  <a:pt x="582183" y="103772"/>
                  <a:pt x="466825" y="136580"/>
                  <a:pt x="466825" y="136580"/>
                </a:cubicBezTo>
                <a:cubicBezTo>
                  <a:pt x="405442" y="162509"/>
                  <a:pt x="220762" y="247705"/>
                  <a:pt x="184250" y="254055"/>
                </a:cubicBezTo>
                <a:cubicBezTo>
                  <a:pt x="147738" y="260405"/>
                  <a:pt x="257804" y="176267"/>
                  <a:pt x="247750" y="174680"/>
                </a:cubicBezTo>
                <a:cubicBezTo>
                  <a:pt x="237696" y="173093"/>
                  <a:pt x="136625" y="242943"/>
                  <a:pt x="123925" y="244530"/>
                </a:cubicBezTo>
                <a:cubicBezTo>
                  <a:pt x="111225" y="246117"/>
                  <a:pt x="182663" y="191613"/>
                  <a:pt x="171550" y="184205"/>
                </a:cubicBezTo>
                <a:cubicBezTo>
                  <a:pt x="160438" y="176797"/>
                  <a:pt x="67304" y="205901"/>
                  <a:pt x="57250" y="200080"/>
                </a:cubicBezTo>
                <a:cubicBezTo>
                  <a:pt x="47196" y="194259"/>
                  <a:pt x="118633" y="154043"/>
                  <a:pt x="111225" y="149280"/>
                </a:cubicBezTo>
                <a:cubicBezTo>
                  <a:pt x="103817" y="144518"/>
                  <a:pt x="14917" y="180501"/>
                  <a:pt x="12800" y="171505"/>
                </a:cubicBezTo>
                <a:cubicBezTo>
                  <a:pt x="10683" y="162509"/>
                  <a:pt x="100642" y="106947"/>
                  <a:pt x="98525" y="95305"/>
                </a:cubicBezTo>
                <a:cubicBezTo>
                  <a:pt x="96408" y="83663"/>
                  <a:pt x="-3604" y="96893"/>
                  <a:pt x="100" y="101655"/>
                </a:cubicBezTo>
                <a:cubicBezTo>
                  <a:pt x="3804" y="106417"/>
                  <a:pt x="110696" y="140284"/>
                  <a:pt x="120750" y="123880"/>
                </a:cubicBezTo>
                <a:cubicBezTo>
                  <a:pt x="130804" y="107476"/>
                  <a:pt x="22325" y="2701"/>
                  <a:pt x="50900" y="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726C019F-449E-6510-F99C-B374FA5EBA76}"/>
              </a:ext>
            </a:extLst>
          </p:cNvPr>
          <p:cNvSpPr/>
          <p:nvPr/>
        </p:nvSpPr>
        <p:spPr>
          <a:xfrm>
            <a:off x="3473064" y="1012246"/>
            <a:ext cx="782463" cy="925445"/>
          </a:xfrm>
          <a:custGeom>
            <a:avLst/>
            <a:gdLst>
              <a:gd name="connsiteX0" fmla="*/ 721947 w 782463"/>
              <a:gd name="connsiteY0" fmla="*/ 6428 h 925445"/>
              <a:gd name="connsiteX1" fmla="*/ 473294 w 782463"/>
              <a:gd name="connsiteY1" fmla="*/ 395449 h 925445"/>
              <a:gd name="connsiteX2" fmla="*/ 469283 w 782463"/>
              <a:gd name="connsiteY2" fmla="*/ 343312 h 925445"/>
              <a:gd name="connsiteX3" fmla="*/ 641736 w 782463"/>
              <a:gd name="connsiteY3" fmla="*/ 535817 h 925445"/>
              <a:gd name="connsiteX4" fmla="*/ 485325 w 782463"/>
              <a:gd name="connsiteY4" fmla="*/ 559880 h 925445"/>
              <a:gd name="connsiteX5" fmla="*/ 782104 w 782463"/>
              <a:gd name="connsiteY5" fmla="*/ 768428 h 925445"/>
              <a:gd name="connsiteX6" fmla="*/ 533452 w 782463"/>
              <a:gd name="connsiteY6" fmla="*/ 764417 h 925445"/>
              <a:gd name="connsiteX7" fmla="*/ 8073 w 782463"/>
              <a:gd name="connsiteY7" fmla="*/ 924838 h 925445"/>
              <a:gd name="connsiteX8" fmla="*/ 200578 w 782463"/>
              <a:gd name="connsiteY8" fmla="*/ 820565 h 925445"/>
              <a:gd name="connsiteX9" fmla="*/ 4062 w 782463"/>
              <a:gd name="connsiteY9" fmla="*/ 852649 h 925445"/>
              <a:gd name="connsiteX10" fmla="*/ 256725 w 782463"/>
              <a:gd name="connsiteY10" fmla="*/ 190912 h 925445"/>
              <a:gd name="connsiteX11" fmla="*/ 68231 w 782463"/>
              <a:gd name="connsiteY11" fmla="*/ 319249 h 925445"/>
              <a:gd name="connsiteX12" fmla="*/ 437199 w 782463"/>
              <a:gd name="connsiteY12" fmla="*/ 158828 h 925445"/>
              <a:gd name="connsiteX13" fmla="*/ 124378 w 782463"/>
              <a:gd name="connsiteY13" fmla="*/ 150807 h 925445"/>
              <a:gd name="connsiteX14" fmla="*/ 721947 w 782463"/>
              <a:gd name="connsiteY14" fmla="*/ 6428 h 9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2463" h="925445">
                <a:moveTo>
                  <a:pt x="721947" y="6428"/>
                </a:moveTo>
                <a:cubicBezTo>
                  <a:pt x="780100" y="47202"/>
                  <a:pt x="515405" y="339302"/>
                  <a:pt x="473294" y="395449"/>
                </a:cubicBezTo>
                <a:cubicBezTo>
                  <a:pt x="431183" y="451596"/>
                  <a:pt x="441209" y="319917"/>
                  <a:pt x="469283" y="343312"/>
                </a:cubicBezTo>
                <a:cubicBezTo>
                  <a:pt x="497357" y="366707"/>
                  <a:pt x="639062" y="499722"/>
                  <a:pt x="641736" y="535817"/>
                </a:cubicBezTo>
                <a:cubicBezTo>
                  <a:pt x="644410" y="571912"/>
                  <a:pt x="461930" y="521112"/>
                  <a:pt x="485325" y="559880"/>
                </a:cubicBezTo>
                <a:cubicBezTo>
                  <a:pt x="508720" y="598649"/>
                  <a:pt x="774083" y="734339"/>
                  <a:pt x="782104" y="768428"/>
                </a:cubicBezTo>
                <a:cubicBezTo>
                  <a:pt x="790125" y="802517"/>
                  <a:pt x="662457" y="738349"/>
                  <a:pt x="533452" y="764417"/>
                </a:cubicBezTo>
                <a:cubicBezTo>
                  <a:pt x="404447" y="790485"/>
                  <a:pt x="63552" y="915480"/>
                  <a:pt x="8073" y="924838"/>
                </a:cubicBezTo>
                <a:cubicBezTo>
                  <a:pt x="-47406" y="934196"/>
                  <a:pt x="201246" y="832596"/>
                  <a:pt x="200578" y="820565"/>
                </a:cubicBezTo>
                <a:cubicBezTo>
                  <a:pt x="199910" y="808534"/>
                  <a:pt x="-5296" y="957591"/>
                  <a:pt x="4062" y="852649"/>
                </a:cubicBezTo>
                <a:cubicBezTo>
                  <a:pt x="13420" y="747707"/>
                  <a:pt x="246030" y="279812"/>
                  <a:pt x="256725" y="190912"/>
                </a:cubicBezTo>
                <a:cubicBezTo>
                  <a:pt x="267420" y="102012"/>
                  <a:pt x="38152" y="324596"/>
                  <a:pt x="68231" y="319249"/>
                </a:cubicBezTo>
                <a:cubicBezTo>
                  <a:pt x="98310" y="313902"/>
                  <a:pt x="427841" y="186902"/>
                  <a:pt x="437199" y="158828"/>
                </a:cubicBezTo>
                <a:cubicBezTo>
                  <a:pt x="446557" y="130754"/>
                  <a:pt x="82268" y="170191"/>
                  <a:pt x="124378" y="150807"/>
                </a:cubicBezTo>
                <a:cubicBezTo>
                  <a:pt x="166488" y="131423"/>
                  <a:pt x="663794" y="-34346"/>
                  <a:pt x="721947" y="64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A6C4624-00A1-C464-B3D1-03887044F696}"/>
              </a:ext>
            </a:extLst>
          </p:cNvPr>
          <p:cNvSpPr/>
          <p:nvPr/>
        </p:nvSpPr>
        <p:spPr>
          <a:xfrm>
            <a:off x="4225468" y="2923367"/>
            <a:ext cx="898792" cy="223597"/>
          </a:xfrm>
          <a:custGeom>
            <a:avLst/>
            <a:gdLst>
              <a:gd name="connsiteX0" fmla="*/ 457 w 898792"/>
              <a:gd name="connsiteY0" fmla="*/ 184958 h 223597"/>
              <a:gd name="connsiteX1" fmla="*/ 267157 w 898792"/>
              <a:gd name="connsiteY1" fmla="*/ 92883 h 223597"/>
              <a:gd name="connsiteX2" fmla="*/ 263982 w 898792"/>
              <a:gd name="connsiteY2" fmla="*/ 77008 h 223597"/>
              <a:gd name="connsiteX3" fmla="*/ 340182 w 898792"/>
              <a:gd name="connsiteY3" fmla="*/ 77008 h 223597"/>
              <a:gd name="connsiteX4" fmla="*/ 324307 w 898792"/>
              <a:gd name="connsiteY4" fmla="*/ 67483 h 223597"/>
              <a:gd name="connsiteX5" fmla="*/ 473532 w 898792"/>
              <a:gd name="connsiteY5" fmla="*/ 35733 h 223597"/>
              <a:gd name="connsiteX6" fmla="*/ 467182 w 898792"/>
              <a:gd name="connsiteY6" fmla="*/ 808 h 223597"/>
              <a:gd name="connsiteX7" fmla="*/ 695782 w 898792"/>
              <a:gd name="connsiteY7" fmla="*/ 10333 h 223597"/>
              <a:gd name="connsiteX8" fmla="*/ 895807 w 898792"/>
              <a:gd name="connsiteY8" fmla="*/ 808 h 223597"/>
              <a:gd name="connsiteX9" fmla="*/ 787857 w 898792"/>
              <a:gd name="connsiteY9" fmla="*/ 19858 h 223597"/>
              <a:gd name="connsiteX10" fmla="*/ 425907 w 898792"/>
              <a:gd name="connsiteY10" fmla="*/ 143683 h 223597"/>
              <a:gd name="connsiteX11" fmla="*/ 787857 w 898792"/>
              <a:gd name="connsiteY11" fmla="*/ 67483 h 223597"/>
              <a:gd name="connsiteX12" fmla="*/ 410032 w 898792"/>
              <a:gd name="connsiteY12" fmla="*/ 137333 h 223597"/>
              <a:gd name="connsiteX13" fmla="*/ 454482 w 898792"/>
              <a:gd name="connsiteY13" fmla="*/ 156383 h 223597"/>
              <a:gd name="connsiteX14" fmla="*/ 289382 w 898792"/>
              <a:gd name="connsiteY14" fmla="*/ 207183 h 223597"/>
              <a:gd name="connsiteX15" fmla="*/ 219532 w 898792"/>
              <a:gd name="connsiteY15" fmla="*/ 223058 h 223597"/>
              <a:gd name="connsiteX16" fmla="*/ 203657 w 898792"/>
              <a:gd name="connsiteY16" fmla="*/ 219883 h 223597"/>
              <a:gd name="connsiteX17" fmla="*/ 457 w 898792"/>
              <a:gd name="connsiteY17" fmla="*/ 184958 h 22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8792" h="223597">
                <a:moveTo>
                  <a:pt x="457" y="184958"/>
                </a:moveTo>
                <a:cubicBezTo>
                  <a:pt x="11040" y="163791"/>
                  <a:pt x="223236" y="110875"/>
                  <a:pt x="267157" y="92883"/>
                </a:cubicBezTo>
                <a:cubicBezTo>
                  <a:pt x="311078" y="74891"/>
                  <a:pt x="251811" y="79654"/>
                  <a:pt x="263982" y="77008"/>
                </a:cubicBezTo>
                <a:cubicBezTo>
                  <a:pt x="276153" y="74362"/>
                  <a:pt x="340182" y="77008"/>
                  <a:pt x="340182" y="77008"/>
                </a:cubicBezTo>
                <a:cubicBezTo>
                  <a:pt x="350236" y="75421"/>
                  <a:pt x="302082" y="74362"/>
                  <a:pt x="324307" y="67483"/>
                </a:cubicBezTo>
                <a:cubicBezTo>
                  <a:pt x="346532" y="60604"/>
                  <a:pt x="449720" y="46845"/>
                  <a:pt x="473532" y="35733"/>
                </a:cubicBezTo>
                <a:cubicBezTo>
                  <a:pt x="497345" y="24620"/>
                  <a:pt x="430140" y="5041"/>
                  <a:pt x="467182" y="808"/>
                </a:cubicBezTo>
                <a:cubicBezTo>
                  <a:pt x="504224" y="-3425"/>
                  <a:pt x="624345" y="10333"/>
                  <a:pt x="695782" y="10333"/>
                </a:cubicBezTo>
                <a:cubicBezTo>
                  <a:pt x="767219" y="10333"/>
                  <a:pt x="880461" y="-780"/>
                  <a:pt x="895807" y="808"/>
                </a:cubicBezTo>
                <a:cubicBezTo>
                  <a:pt x="911153" y="2395"/>
                  <a:pt x="866174" y="-3954"/>
                  <a:pt x="787857" y="19858"/>
                </a:cubicBezTo>
                <a:cubicBezTo>
                  <a:pt x="709540" y="43670"/>
                  <a:pt x="425907" y="135746"/>
                  <a:pt x="425907" y="143683"/>
                </a:cubicBezTo>
                <a:cubicBezTo>
                  <a:pt x="425907" y="151620"/>
                  <a:pt x="790503" y="68541"/>
                  <a:pt x="787857" y="67483"/>
                </a:cubicBezTo>
                <a:cubicBezTo>
                  <a:pt x="785211" y="66425"/>
                  <a:pt x="465594" y="122516"/>
                  <a:pt x="410032" y="137333"/>
                </a:cubicBezTo>
                <a:cubicBezTo>
                  <a:pt x="354470" y="152150"/>
                  <a:pt x="474590" y="144741"/>
                  <a:pt x="454482" y="156383"/>
                </a:cubicBezTo>
                <a:cubicBezTo>
                  <a:pt x="434374" y="168025"/>
                  <a:pt x="328540" y="196071"/>
                  <a:pt x="289382" y="207183"/>
                </a:cubicBezTo>
                <a:cubicBezTo>
                  <a:pt x="250224" y="218296"/>
                  <a:pt x="233820" y="220941"/>
                  <a:pt x="219532" y="223058"/>
                </a:cubicBezTo>
                <a:cubicBezTo>
                  <a:pt x="205245" y="225175"/>
                  <a:pt x="241228" y="220412"/>
                  <a:pt x="203657" y="219883"/>
                </a:cubicBezTo>
                <a:cubicBezTo>
                  <a:pt x="166086" y="219354"/>
                  <a:pt x="-10126" y="206125"/>
                  <a:pt x="457" y="1849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718828F-B4B7-6613-AFDE-66275D67D409}"/>
              </a:ext>
            </a:extLst>
          </p:cNvPr>
          <p:cNvSpPr/>
          <p:nvPr/>
        </p:nvSpPr>
        <p:spPr>
          <a:xfrm>
            <a:off x="4213459" y="2927774"/>
            <a:ext cx="886628" cy="332247"/>
          </a:xfrm>
          <a:custGeom>
            <a:avLst/>
            <a:gdLst>
              <a:gd name="connsiteX0" fmla="*/ 60091 w 886628"/>
              <a:gd name="connsiteY0" fmla="*/ 151976 h 332247"/>
              <a:gd name="connsiteX1" fmla="*/ 320441 w 886628"/>
              <a:gd name="connsiteY1" fmla="*/ 180551 h 332247"/>
              <a:gd name="connsiteX2" fmla="*/ 482366 w 886628"/>
              <a:gd name="connsiteY2" fmla="*/ 129751 h 332247"/>
              <a:gd name="connsiteX3" fmla="*/ 456966 w 886628"/>
              <a:gd name="connsiteY3" fmla="*/ 129751 h 332247"/>
              <a:gd name="connsiteX4" fmla="*/ 876066 w 886628"/>
              <a:gd name="connsiteY4" fmla="*/ 2751 h 332247"/>
              <a:gd name="connsiteX5" fmla="*/ 764941 w 886628"/>
              <a:gd name="connsiteY5" fmla="*/ 44026 h 332247"/>
              <a:gd name="connsiteX6" fmla="*/ 812566 w 886628"/>
              <a:gd name="connsiteY6" fmla="*/ 63076 h 332247"/>
              <a:gd name="connsiteX7" fmla="*/ 717316 w 886628"/>
              <a:gd name="connsiteY7" fmla="*/ 151976 h 332247"/>
              <a:gd name="connsiteX8" fmla="*/ 603016 w 886628"/>
              <a:gd name="connsiteY8" fmla="*/ 282151 h 332247"/>
              <a:gd name="connsiteX9" fmla="*/ 628416 w 886628"/>
              <a:gd name="connsiteY9" fmla="*/ 244051 h 332247"/>
              <a:gd name="connsiteX10" fmla="*/ 317266 w 886628"/>
              <a:gd name="connsiteY10" fmla="*/ 326601 h 332247"/>
              <a:gd name="connsiteX11" fmla="*/ 377591 w 886628"/>
              <a:gd name="connsiteY11" fmla="*/ 317076 h 332247"/>
              <a:gd name="connsiteX12" fmla="*/ 110891 w 886628"/>
              <a:gd name="connsiteY12" fmla="*/ 253576 h 332247"/>
              <a:gd name="connsiteX13" fmla="*/ 206141 w 886628"/>
              <a:gd name="connsiteY13" fmla="*/ 250401 h 332247"/>
              <a:gd name="connsiteX14" fmla="*/ 98191 w 886628"/>
              <a:gd name="connsiteY14" fmla="*/ 196426 h 332247"/>
              <a:gd name="connsiteX15" fmla="*/ 320441 w 886628"/>
              <a:gd name="connsiteY15" fmla="*/ 209126 h 332247"/>
              <a:gd name="connsiteX16" fmla="*/ 6116 w 886628"/>
              <a:gd name="connsiteY16" fmla="*/ 212301 h 332247"/>
              <a:gd name="connsiteX17" fmla="*/ 110891 w 886628"/>
              <a:gd name="connsiteY17" fmla="*/ 209126 h 332247"/>
              <a:gd name="connsiteX18" fmla="*/ 60091 w 886628"/>
              <a:gd name="connsiteY18" fmla="*/ 151976 h 33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6628" h="332247">
                <a:moveTo>
                  <a:pt x="60091" y="151976"/>
                </a:moveTo>
                <a:cubicBezTo>
                  <a:pt x="95016" y="147213"/>
                  <a:pt x="250062" y="184255"/>
                  <a:pt x="320441" y="180551"/>
                </a:cubicBezTo>
                <a:cubicBezTo>
                  <a:pt x="390820" y="176847"/>
                  <a:pt x="459612" y="138218"/>
                  <a:pt x="482366" y="129751"/>
                </a:cubicBezTo>
                <a:cubicBezTo>
                  <a:pt x="505120" y="121284"/>
                  <a:pt x="391349" y="150918"/>
                  <a:pt x="456966" y="129751"/>
                </a:cubicBezTo>
                <a:cubicBezTo>
                  <a:pt x="522583" y="108584"/>
                  <a:pt x="824737" y="17039"/>
                  <a:pt x="876066" y="2751"/>
                </a:cubicBezTo>
                <a:cubicBezTo>
                  <a:pt x="927395" y="-11537"/>
                  <a:pt x="775524" y="33972"/>
                  <a:pt x="764941" y="44026"/>
                </a:cubicBezTo>
                <a:cubicBezTo>
                  <a:pt x="754358" y="54080"/>
                  <a:pt x="820504" y="45084"/>
                  <a:pt x="812566" y="63076"/>
                </a:cubicBezTo>
                <a:cubicBezTo>
                  <a:pt x="804629" y="81068"/>
                  <a:pt x="752241" y="115464"/>
                  <a:pt x="717316" y="151976"/>
                </a:cubicBezTo>
                <a:cubicBezTo>
                  <a:pt x="682391" y="188488"/>
                  <a:pt x="617833" y="266805"/>
                  <a:pt x="603016" y="282151"/>
                </a:cubicBezTo>
                <a:cubicBezTo>
                  <a:pt x="588199" y="297497"/>
                  <a:pt x="676041" y="236643"/>
                  <a:pt x="628416" y="244051"/>
                </a:cubicBezTo>
                <a:cubicBezTo>
                  <a:pt x="580791" y="251459"/>
                  <a:pt x="359070" y="314430"/>
                  <a:pt x="317266" y="326601"/>
                </a:cubicBezTo>
                <a:cubicBezTo>
                  <a:pt x="275462" y="338772"/>
                  <a:pt x="411987" y="329247"/>
                  <a:pt x="377591" y="317076"/>
                </a:cubicBezTo>
                <a:cubicBezTo>
                  <a:pt x="343195" y="304905"/>
                  <a:pt x="139466" y="264688"/>
                  <a:pt x="110891" y="253576"/>
                </a:cubicBezTo>
                <a:cubicBezTo>
                  <a:pt x="82316" y="242464"/>
                  <a:pt x="208258" y="259926"/>
                  <a:pt x="206141" y="250401"/>
                </a:cubicBezTo>
                <a:cubicBezTo>
                  <a:pt x="204024" y="240876"/>
                  <a:pt x="79141" y="203305"/>
                  <a:pt x="98191" y="196426"/>
                </a:cubicBezTo>
                <a:cubicBezTo>
                  <a:pt x="117241" y="189547"/>
                  <a:pt x="335787" y="206480"/>
                  <a:pt x="320441" y="209126"/>
                </a:cubicBezTo>
                <a:cubicBezTo>
                  <a:pt x="305095" y="211772"/>
                  <a:pt x="41041" y="212301"/>
                  <a:pt x="6116" y="212301"/>
                </a:cubicBezTo>
                <a:cubicBezTo>
                  <a:pt x="-28809" y="212301"/>
                  <a:pt x="96604" y="214947"/>
                  <a:pt x="110891" y="209126"/>
                </a:cubicBezTo>
                <a:cubicBezTo>
                  <a:pt x="125178" y="203305"/>
                  <a:pt x="25166" y="156739"/>
                  <a:pt x="60091" y="15197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4E9E4031-1226-431E-2C61-BC28548545D6}"/>
              </a:ext>
            </a:extLst>
          </p:cNvPr>
          <p:cNvSpPr/>
          <p:nvPr/>
        </p:nvSpPr>
        <p:spPr>
          <a:xfrm>
            <a:off x="4495749" y="2987356"/>
            <a:ext cx="308050" cy="66001"/>
          </a:xfrm>
          <a:custGeom>
            <a:avLst/>
            <a:gdLst>
              <a:gd name="connsiteX0" fmla="*/ 51 w 308050"/>
              <a:gd name="connsiteY0" fmla="*/ 54294 h 66001"/>
              <a:gd name="connsiteX1" fmla="*/ 158801 w 308050"/>
              <a:gd name="connsiteY1" fmla="*/ 47944 h 66001"/>
              <a:gd name="connsiteX2" fmla="*/ 111176 w 308050"/>
              <a:gd name="connsiteY2" fmla="*/ 38419 h 66001"/>
              <a:gd name="connsiteX3" fmla="*/ 231826 w 308050"/>
              <a:gd name="connsiteY3" fmla="*/ 16194 h 66001"/>
              <a:gd name="connsiteX4" fmla="*/ 190551 w 308050"/>
              <a:gd name="connsiteY4" fmla="*/ 9844 h 66001"/>
              <a:gd name="connsiteX5" fmla="*/ 308026 w 308050"/>
              <a:gd name="connsiteY5" fmla="*/ 319 h 66001"/>
              <a:gd name="connsiteX6" fmla="*/ 200076 w 308050"/>
              <a:gd name="connsiteY6" fmla="*/ 22544 h 66001"/>
              <a:gd name="connsiteX7" fmla="*/ 101651 w 308050"/>
              <a:gd name="connsiteY7" fmla="*/ 63819 h 66001"/>
              <a:gd name="connsiteX8" fmla="*/ 177851 w 308050"/>
              <a:gd name="connsiteY8" fmla="*/ 60644 h 66001"/>
              <a:gd name="connsiteX9" fmla="*/ 51 w 308050"/>
              <a:gd name="connsiteY9" fmla="*/ 54294 h 6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050" h="66001">
                <a:moveTo>
                  <a:pt x="51" y="54294"/>
                </a:moveTo>
                <a:cubicBezTo>
                  <a:pt x="-3124" y="52177"/>
                  <a:pt x="140280" y="50590"/>
                  <a:pt x="158801" y="47944"/>
                </a:cubicBezTo>
                <a:cubicBezTo>
                  <a:pt x="177322" y="45298"/>
                  <a:pt x="99005" y="43711"/>
                  <a:pt x="111176" y="38419"/>
                </a:cubicBezTo>
                <a:cubicBezTo>
                  <a:pt x="123347" y="33127"/>
                  <a:pt x="218597" y="20956"/>
                  <a:pt x="231826" y="16194"/>
                </a:cubicBezTo>
                <a:cubicBezTo>
                  <a:pt x="245055" y="11432"/>
                  <a:pt x="177851" y="12490"/>
                  <a:pt x="190551" y="9844"/>
                </a:cubicBezTo>
                <a:cubicBezTo>
                  <a:pt x="203251" y="7198"/>
                  <a:pt x="306438" y="-1798"/>
                  <a:pt x="308026" y="319"/>
                </a:cubicBezTo>
                <a:cubicBezTo>
                  <a:pt x="309614" y="2436"/>
                  <a:pt x="234472" y="11961"/>
                  <a:pt x="200076" y="22544"/>
                </a:cubicBezTo>
                <a:cubicBezTo>
                  <a:pt x="165680" y="33127"/>
                  <a:pt x="105355" y="57469"/>
                  <a:pt x="101651" y="63819"/>
                </a:cubicBezTo>
                <a:cubicBezTo>
                  <a:pt x="97947" y="70169"/>
                  <a:pt x="193197" y="60644"/>
                  <a:pt x="177851" y="60644"/>
                </a:cubicBezTo>
                <a:cubicBezTo>
                  <a:pt x="162505" y="60644"/>
                  <a:pt x="3226" y="56411"/>
                  <a:pt x="51" y="54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34454BE-EA90-DE9F-62EB-F743081AB22C}"/>
              </a:ext>
            </a:extLst>
          </p:cNvPr>
          <p:cNvSpPr/>
          <p:nvPr/>
        </p:nvSpPr>
        <p:spPr>
          <a:xfrm>
            <a:off x="4441825" y="3028833"/>
            <a:ext cx="438788" cy="127618"/>
          </a:xfrm>
          <a:custGeom>
            <a:avLst/>
            <a:gdLst>
              <a:gd name="connsiteX0" fmla="*/ 0 w 438788"/>
              <a:gd name="connsiteY0" fmla="*/ 95367 h 127618"/>
              <a:gd name="connsiteX1" fmla="*/ 241300 w 438788"/>
              <a:gd name="connsiteY1" fmla="*/ 63617 h 127618"/>
              <a:gd name="connsiteX2" fmla="*/ 212725 w 438788"/>
              <a:gd name="connsiteY2" fmla="*/ 73142 h 127618"/>
              <a:gd name="connsiteX3" fmla="*/ 371475 w 438788"/>
              <a:gd name="connsiteY3" fmla="*/ 25517 h 127618"/>
              <a:gd name="connsiteX4" fmla="*/ 438150 w 438788"/>
              <a:gd name="connsiteY4" fmla="*/ 117 h 127618"/>
              <a:gd name="connsiteX5" fmla="*/ 336550 w 438788"/>
              <a:gd name="connsiteY5" fmla="*/ 35042 h 127618"/>
              <a:gd name="connsiteX6" fmla="*/ 301625 w 438788"/>
              <a:gd name="connsiteY6" fmla="*/ 79492 h 127618"/>
              <a:gd name="connsiteX7" fmla="*/ 327025 w 438788"/>
              <a:gd name="connsiteY7" fmla="*/ 73142 h 127618"/>
              <a:gd name="connsiteX8" fmla="*/ 196850 w 438788"/>
              <a:gd name="connsiteY8" fmla="*/ 89017 h 127618"/>
              <a:gd name="connsiteX9" fmla="*/ 196850 w 438788"/>
              <a:gd name="connsiteY9" fmla="*/ 111242 h 127618"/>
              <a:gd name="connsiteX10" fmla="*/ 120650 w 438788"/>
              <a:gd name="connsiteY10" fmla="*/ 127117 h 127618"/>
              <a:gd name="connsiteX11" fmla="*/ 238125 w 438788"/>
              <a:gd name="connsiteY11" fmla="*/ 92192 h 127618"/>
              <a:gd name="connsiteX12" fmla="*/ 98425 w 438788"/>
              <a:gd name="connsiteY12" fmla="*/ 104892 h 127618"/>
              <a:gd name="connsiteX13" fmla="*/ 193675 w 438788"/>
              <a:gd name="connsiteY13" fmla="*/ 101717 h 127618"/>
              <a:gd name="connsiteX14" fmla="*/ 0 w 438788"/>
              <a:gd name="connsiteY14" fmla="*/ 95367 h 12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8788" h="127618">
                <a:moveTo>
                  <a:pt x="0" y="95367"/>
                </a:moveTo>
                <a:lnTo>
                  <a:pt x="241300" y="63617"/>
                </a:lnTo>
                <a:cubicBezTo>
                  <a:pt x="276754" y="59913"/>
                  <a:pt x="212725" y="73142"/>
                  <a:pt x="212725" y="73142"/>
                </a:cubicBezTo>
                <a:lnTo>
                  <a:pt x="371475" y="25517"/>
                </a:lnTo>
                <a:cubicBezTo>
                  <a:pt x="409046" y="13346"/>
                  <a:pt x="443971" y="-1471"/>
                  <a:pt x="438150" y="117"/>
                </a:cubicBezTo>
                <a:cubicBezTo>
                  <a:pt x="432329" y="1704"/>
                  <a:pt x="359304" y="21813"/>
                  <a:pt x="336550" y="35042"/>
                </a:cubicBezTo>
                <a:cubicBezTo>
                  <a:pt x="313796" y="48271"/>
                  <a:pt x="303213" y="73142"/>
                  <a:pt x="301625" y="79492"/>
                </a:cubicBezTo>
                <a:cubicBezTo>
                  <a:pt x="300038" y="85842"/>
                  <a:pt x="344487" y="71555"/>
                  <a:pt x="327025" y="73142"/>
                </a:cubicBezTo>
                <a:cubicBezTo>
                  <a:pt x="309563" y="74729"/>
                  <a:pt x="218546" y="82667"/>
                  <a:pt x="196850" y="89017"/>
                </a:cubicBezTo>
                <a:cubicBezTo>
                  <a:pt x="175154" y="95367"/>
                  <a:pt x="209550" y="104892"/>
                  <a:pt x="196850" y="111242"/>
                </a:cubicBezTo>
                <a:cubicBezTo>
                  <a:pt x="184150" y="117592"/>
                  <a:pt x="113771" y="130292"/>
                  <a:pt x="120650" y="127117"/>
                </a:cubicBezTo>
                <a:cubicBezTo>
                  <a:pt x="127529" y="123942"/>
                  <a:pt x="241829" y="95896"/>
                  <a:pt x="238125" y="92192"/>
                </a:cubicBezTo>
                <a:cubicBezTo>
                  <a:pt x="234421" y="88488"/>
                  <a:pt x="105833" y="103305"/>
                  <a:pt x="98425" y="104892"/>
                </a:cubicBezTo>
                <a:cubicBezTo>
                  <a:pt x="91017" y="106479"/>
                  <a:pt x="193675" y="101717"/>
                  <a:pt x="193675" y="101717"/>
                </a:cubicBezTo>
                <a:lnTo>
                  <a:pt x="0" y="95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642C1093-9CE9-03E1-6C21-6986207FEA79}"/>
              </a:ext>
            </a:extLst>
          </p:cNvPr>
          <p:cNvSpPr/>
          <p:nvPr/>
        </p:nvSpPr>
        <p:spPr>
          <a:xfrm>
            <a:off x="4498512" y="2207567"/>
            <a:ext cx="184192" cy="166362"/>
          </a:xfrm>
          <a:custGeom>
            <a:avLst/>
            <a:gdLst>
              <a:gd name="connsiteX0" fmla="*/ 117 w 184192"/>
              <a:gd name="connsiteY0" fmla="*/ 26 h 166362"/>
              <a:gd name="connsiteX1" fmla="*/ 89017 w 184192"/>
              <a:gd name="connsiteY1" fmla="*/ 57176 h 166362"/>
              <a:gd name="connsiteX2" fmla="*/ 181092 w 184192"/>
              <a:gd name="connsiteY2" fmla="*/ 165126 h 166362"/>
              <a:gd name="connsiteX3" fmla="*/ 155692 w 184192"/>
              <a:gd name="connsiteY3" fmla="*/ 111151 h 166362"/>
              <a:gd name="connsiteX4" fmla="*/ 89017 w 184192"/>
              <a:gd name="connsiteY4" fmla="*/ 41301 h 166362"/>
              <a:gd name="connsiteX5" fmla="*/ 108067 w 184192"/>
              <a:gd name="connsiteY5" fmla="*/ 63526 h 166362"/>
              <a:gd name="connsiteX6" fmla="*/ 117 w 184192"/>
              <a:gd name="connsiteY6" fmla="*/ 26 h 16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92" h="166362">
                <a:moveTo>
                  <a:pt x="117" y="26"/>
                </a:moveTo>
                <a:cubicBezTo>
                  <a:pt x="-3058" y="-1032"/>
                  <a:pt x="58855" y="29659"/>
                  <a:pt x="89017" y="57176"/>
                </a:cubicBezTo>
                <a:cubicBezTo>
                  <a:pt x="119179" y="84693"/>
                  <a:pt x="169980" y="156130"/>
                  <a:pt x="181092" y="165126"/>
                </a:cubicBezTo>
                <a:cubicBezTo>
                  <a:pt x="192204" y="174122"/>
                  <a:pt x="171038" y="131788"/>
                  <a:pt x="155692" y="111151"/>
                </a:cubicBezTo>
                <a:cubicBezTo>
                  <a:pt x="140346" y="90514"/>
                  <a:pt x="96954" y="49238"/>
                  <a:pt x="89017" y="41301"/>
                </a:cubicBezTo>
                <a:cubicBezTo>
                  <a:pt x="81080" y="33364"/>
                  <a:pt x="118650" y="68818"/>
                  <a:pt x="108067" y="63526"/>
                </a:cubicBezTo>
                <a:cubicBezTo>
                  <a:pt x="97484" y="58234"/>
                  <a:pt x="3292" y="1084"/>
                  <a:pt x="117" y="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EF036FF6-E08D-C993-EE9C-9BA560553CF0}"/>
              </a:ext>
            </a:extLst>
          </p:cNvPr>
          <p:cNvSpPr/>
          <p:nvPr/>
        </p:nvSpPr>
        <p:spPr>
          <a:xfrm>
            <a:off x="4441667" y="2784451"/>
            <a:ext cx="195048" cy="194020"/>
          </a:xfrm>
          <a:custGeom>
            <a:avLst/>
            <a:gdLst>
              <a:gd name="connsiteX0" fmla="*/ 104933 w 195048"/>
              <a:gd name="connsiteY0" fmla="*/ 24 h 194020"/>
              <a:gd name="connsiteX1" fmla="*/ 76358 w 195048"/>
              <a:gd name="connsiteY1" fmla="*/ 98449 h 194020"/>
              <a:gd name="connsiteX2" fmla="*/ 158 w 195048"/>
              <a:gd name="connsiteY2" fmla="*/ 136549 h 194020"/>
              <a:gd name="connsiteX3" fmla="*/ 98583 w 195048"/>
              <a:gd name="connsiteY3" fmla="*/ 117499 h 194020"/>
              <a:gd name="connsiteX4" fmla="*/ 9683 w 195048"/>
              <a:gd name="connsiteY4" fmla="*/ 193699 h 194020"/>
              <a:gd name="connsiteX5" fmla="*/ 190658 w 195048"/>
              <a:gd name="connsiteY5" fmla="*/ 146074 h 194020"/>
              <a:gd name="connsiteX6" fmla="*/ 54133 w 195048"/>
              <a:gd name="connsiteY6" fmla="*/ 177824 h 194020"/>
              <a:gd name="connsiteX7" fmla="*/ 193833 w 195048"/>
              <a:gd name="connsiteY7" fmla="*/ 107974 h 194020"/>
              <a:gd name="connsiteX8" fmla="*/ 123983 w 195048"/>
              <a:gd name="connsiteY8" fmla="*/ 104799 h 194020"/>
              <a:gd name="connsiteX9" fmla="*/ 158908 w 195048"/>
              <a:gd name="connsiteY9" fmla="*/ 107974 h 194020"/>
              <a:gd name="connsiteX10" fmla="*/ 104933 w 195048"/>
              <a:gd name="connsiteY10" fmla="*/ 24 h 19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048" h="194020">
                <a:moveTo>
                  <a:pt x="104933" y="24"/>
                </a:moveTo>
                <a:cubicBezTo>
                  <a:pt x="91175" y="-1563"/>
                  <a:pt x="93820" y="75695"/>
                  <a:pt x="76358" y="98449"/>
                </a:cubicBezTo>
                <a:cubicBezTo>
                  <a:pt x="58895" y="121203"/>
                  <a:pt x="-3546" y="133374"/>
                  <a:pt x="158" y="136549"/>
                </a:cubicBezTo>
                <a:cubicBezTo>
                  <a:pt x="3862" y="139724"/>
                  <a:pt x="96995" y="107974"/>
                  <a:pt x="98583" y="117499"/>
                </a:cubicBezTo>
                <a:cubicBezTo>
                  <a:pt x="100170" y="127024"/>
                  <a:pt x="-5663" y="188936"/>
                  <a:pt x="9683" y="193699"/>
                </a:cubicBezTo>
                <a:cubicBezTo>
                  <a:pt x="25029" y="198462"/>
                  <a:pt x="183250" y="148720"/>
                  <a:pt x="190658" y="146074"/>
                </a:cubicBezTo>
                <a:cubicBezTo>
                  <a:pt x="198066" y="143428"/>
                  <a:pt x="53604" y="184174"/>
                  <a:pt x="54133" y="177824"/>
                </a:cubicBezTo>
                <a:cubicBezTo>
                  <a:pt x="54662" y="171474"/>
                  <a:pt x="182191" y="120145"/>
                  <a:pt x="193833" y="107974"/>
                </a:cubicBezTo>
                <a:cubicBezTo>
                  <a:pt x="205475" y="95803"/>
                  <a:pt x="129804" y="104799"/>
                  <a:pt x="123983" y="104799"/>
                </a:cubicBezTo>
                <a:cubicBezTo>
                  <a:pt x="118162" y="104799"/>
                  <a:pt x="161025" y="120674"/>
                  <a:pt x="158908" y="107974"/>
                </a:cubicBezTo>
                <a:cubicBezTo>
                  <a:pt x="156791" y="95274"/>
                  <a:pt x="118691" y="1611"/>
                  <a:pt x="104933" y="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01FFFB7B-9E6E-DB4C-71AD-05327F918DB5}"/>
              </a:ext>
            </a:extLst>
          </p:cNvPr>
          <p:cNvSpPr/>
          <p:nvPr/>
        </p:nvSpPr>
        <p:spPr>
          <a:xfrm>
            <a:off x="4476041" y="1530187"/>
            <a:ext cx="691053" cy="239347"/>
          </a:xfrm>
          <a:custGeom>
            <a:avLst/>
            <a:gdLst>
              <a:gd name="connsiteX0" fmla="*/ 3884 w 691053"/>
              <a:gd name="connsiteY0" fmla="*/ 181138 h 239347"/>
              <a:gd name="connsiteX1" fmla="*/ 267409 w 691053"/>
              <a:gd name="connsiteY1" fmla="*/ 25563 h 239347"/>
              <a:gd name="connsiteX2" fmla="*/ 194384 w 691053"/>
              <a:gd name="connsiteY2" fmla="*/ 28738 h 239347"/>
              <a:gd name="connsiteX3" fmla="*/ 464259 w 691053"/>
              <a:gd name="connsiteY3" fmla="*/ 35088 h 239347"/>
              <a:gd name="connsiteX4" fmla="*/ 375359 w 691053"/>
              <a:gd name="connsiteY4" fmla="*/ 163 h 239347"/>
              <a:gd name="connsiteX5" fmla="*/ 686509 w 691053"/>
              <a:gd name="connsiteY5" fmla="*/ 22388 h 239347"/>
              <a:gd name="connsiteX6" fmla="*/ 569034 w 691053"/>
              <a:gd name="connsiteY6" fmla="*/ 31913 h 239347"/>
              <a:gd name="connsiteX7" fmla="*/ 689684 w 691053"/>
              <a:gd name="connsiteY7" fmla="*/ 73188 h 239347"/>
              <a:gd name="connsiteX8" fmla="*/ 502359 w 691053"/>
              <a:gd name="connsiteY8" fmla="*/ 70013 h 239347"/>
              <a:gd name="connsiteX9" fmla="*/ 632534 w 691053"/>
              <a:gd name="connsiteY9" fmla="*/ 120813 h 239347"/>
              <a:gd name="connsiteX10" fmla="*/ 473784 w 691053"/>
              <a:gd name="connsiteY10" fmla="*/ 66838 h 239347"/>
              <a:gd name="connsiteX11" fmla="*/ 248359 w 691053"/>
              <a:gd name="connsiteY11" fmla="*/ 143038 h 239347"/>
              <a:gd name="connsiteX12" fmla="*/ 264234 w 691053"/>
              <a:gd name="connsiteY12" fmla="*/ 127163 h 239347"/>
              <a:gd name="connsiteX13" fmla="*/ 51509 w 691053"/>
              <a:gd name="connsiteY13" fmla="*/ 238288 h 239347"/>
              <a:gd name="connsiteX14" fmla="*/ 127709 w 691053"/>
              <a:gd name="connsiteY14" fmla="*/ 184313 h 239347"/>
              <a:gd name="connsiteX15" fmla="*/ 64209 w 691053"/>
              <a:gd name="connsiteY15" fmla="*/ 203363 h 239347"/>
              <a:gd name="connsiteX16" fmla="*/ 105484 w 691053"/>
              <a:gd name="connsiteY16" fmla="*/ 177963 h 239347"/>
              <a:gd name="connsiteX17" fmla="*/ 3884 w 691053"/>
              <a:gd name="connsiteY17" fmla="*/ 181138 h 23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053" h="239347">
                <a:moveTo>
                  <a:pt x="3884" y="181138"/>
                </a:moveTo>
                <a:cubicBezTo>
                  <a:pt x="30872" y="155738"/>
                  <a:pt x="235659" y="50963"/>
                  <a:pt x="267409" y="25563"/>
                </a:cubicBezTo>
                <a:cubicBezTo>
                  <a:pt x="299159" y="163"/>
                  <a:pt x="161576" y="27150"/>
                  <a:pt x="194384" y="28738"/>
                </a:cubicBezTo>
                <a:cubicBezTo>
                  <a:pt x="227192" y="30325"/>
                  <a:pt x="434097" y="39850"/>
                  <a:pt x="464259" y="35088"/>
                </a:cubicBezTo>
                <a:cubicBezTo>
                  <a:pt x="494422" y="30325"/>
                  <a:pt x="338317" y="2280"/>
                  <a:pt x="375359" y="163"/>
                </a:cubicBezTo>
                <a:cubicBezTo>
                  <a:pt x="412401" y="-1954"/>
                  <a:pt x="654230" y="17096"/>
                  <a:pt x="686509" y="22388"/>
                </a:cubicBezTo>
                <a:cubicBezTo>
                  <a:pt x="718788" y="27680"/>
                  <a:pt x="568505" y="23446"/>
                  <a:pt x="569034" y="31913"/>
                </a:cubicBezTo>
                <a:cubicBezTo>
                  <a:pt x="569563" y="40380"/>
                  <a:pt x="700796" y="66838"/>
                  <a:pt x="689684" y="73188"/>
                </a:cubicBezTo>
                <a:cubicBezTo>
                  <a:pt x="678572" y="79538"/>
                  <a:pt x="511884" y="62076"/>
                  <a:pt x="502359" y="70013"/>
                </a:cubicBezTo>
                <a:cubicBezTo>
                  <a:pt x="492834" y="77950"/>
                  <a:pt x="637297" y="121342"/>
                  <a:pt x="632534" y="120813"/>
                </a:cubicBezTo>
                <a:cubicBezTo>
                  <a:pt x="627772" y="120284"/>
                  <a:pt x="537813" y="63134"/>
                  <a:pt x="473784" y="66838"/>
                </a:cubicBezTo>
                <a:cubicBezTo>
                  <a:pt x="409755" y="70542"/>
                  <a:pt x="248359" y="143038"/>
                  <a:pt x="248359" y="143038"/>
                </a:cubicBezTo>
                <a:cubicBezTo>
                  <a:pt x="213434" y="153092"/>
                  <a:pt x="297042" y="111288"/>
                  <a:pt x="264234" y="127163"/>
                </a:cubicBezTo>
                <a:cubicBezTo>
                  <a:pt x="231426" y="143038"/>
                  <a:pt x="74263" y="228763"/>
                  <a:pt x="51509" y="238288"/>
                </a:cubicBezTo>
                <a:cubicBezTo>
                  <a:pt x="28755" y="247813"/>
                  <a:pt x="125592" y="190134"/>
                  <a:pt x="127709" y="184313"/>
                </a:cubicBezTo>
                <a:cubicBezTo>
                  <a:pt x="129826" y="178492"/>
                  <a:pt x="67913" y="204421"/>
                  <a:pt x="64209" y="203363"/>
                </a:cubicBezTo>
                <a:cubicBezTo>
                  <a:pt x="60505" y="202305"/>
                  <a:pt x="111834" y="181667"/>
                  <a:pt x="105484" y="177963"/>
                </a:cubicBezTo>
                <a:cubicBezTo>
                  <a:pt x="99134" y="174259"/>
                  <a:pt x="-23104" y="206538"/>
                  <a:pt x="3884" y="18113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179508BA-8E53-BF7D-B822-78FE9675AAD9}"/>
              </a:ext>
            </a:extLst>
          </p:cNvPr>
          <p:cNvSpPr/>
          <p:nvPr/>
        </p:nvSpPr>
        <p:spPr>
          <a:xfrm>
            <a:off x="3508158" y="1771879"/>
            <a:ext cx="625885" cy="352471"/>
          </a:xfrm>
          <a:custGeom>
            <a:avLst/>
            <a:gdLst>
              <a:gd name="connsiteX0" fmla="*/ 16092 w 625885"/>
              <a:gd name="connsiteY0" fmla="*/ 263296 h 352471"/>
              <a:gd name="connsiteX1" fmla="*/ 136742 w 625885"/>
              <a:gd name="connsiteY1" fmla="*/ 82321 h 352471"/>
              <a:gd name="connsiteX2" fmla="*/ 136742 w 625885"/>
              <a:gd name="connsiteY2" fmla="*/ 82321 h 352471"/>
              <a:gd name="connsiteX3" fmla="*/ 378042 w 625885"/>
              <a:gd name="connsiteY3" fmla="*/ 12471 h 352471"/>
              <a:gd name="connsiteX4" fmla="*/ 384392 w 625885"/>
              <a:gd name="connsiteY4" fmla="*/ 6121 h 352471"/>
              <a:gd name="connsiteX5" fmla="*/ 530442 w 625885"/>
              <a:gd name="connsiteY5" fmla="*/ 6121 h 352471"/>
              <a:gd name="connsiteX6" fmla="*/ 625692 w 625885"/>
              <a:gd name="connsiteY6" fmla="*/ 85496 h 352471"/>
              <a:gd name="connsiteX7" fmla="*/ 555842 w 625885"/>
              <a:gd name="connsiteY7" fmla="*/ 66446 h 352471"/>
              <a:gd name="connsiteX8" fmla="*/ 581242 w 625885"/>
              <a:gd name="connsiteY8" fmla="*/ 145821 h 352471"/>
              <a:gd name="connsiteX9" fmla="*/ 555842 w 625885"/>
              <a:gd name="connsiteY9" fmla="*/ 117246 h 352471"/>
              <a:gd name="connsiteX10" fmla="*/ 600292 w 625885"/>
              <a:gd name="connsiteY10" fmla="*/ 196621 h 352471"/>
              <a:gd name="connsiteX11" fmla="*/ 505042 w 625885"/>
              <a:gd name="connsiteY11" fmla="*/ 136296 h 352471"/>
              <a:gd name="connsiteX12" fmla="*/ 578067 w 625885"/>
              <a:gd name="connsiteY12" fmla="*/ 183921 h 352471"/>
              <a:gd name="connsiteX13" fmla="*/ 327242 w 625885"/>
              <a:gd name="connsiteY13" fmla="*/ 152171 h 352471"/>
              <a:gd name="connsiteX14" fmla="*/ 403442 w 625885"/>
              <a:gd name="connsiteY14" fmla="*/ 152171 h 352471"/>
              <a:gd name="connsiteX15" fmla="*/ 305017 w 625885"/>
              <a:gd name="connsiteY15" fmla="*/ 155346 h 352471"/>
              <a:gd name="connsiteX16" fmla="*/ 320892 w 625885"/>
              <a:gd name="connsiteY16" fmla="*/ 148996 h 352471"/>
              <a:gd name="connsiteX17" fmla="*/ 89117 w 625885"/>
              <a:gd name="connsiteY17" fmla="*/ 212496 h 352471"/>
              <a:gd name="connsiteX18" fmla="*/ 203417 w 625885"/>
              <a:gd name="connsiteY18" fmla="*/ 142646 h 352471"/>
              <a:gd name="connsiteX19" fmla="*/ 162142 w 625885"/>
              <a:gd name="connsiteY19" fmla="*/ 180746 h 352471"/>
              <a:gd name="connsiteX20" fmla="*/ 217 w 625885"/>
              <a:gd name="connsiteY20" fmla="*/ 352196 h 352471"/>
              <a:gd name="connsiteX21" fmla="*/ 200242 w 625885"/>
              <a:gd name="connsiteY21" fmla="*/ 136296 h 352471"/>
              <a:gd name="connsiteX22" fmla="*/ 16092 w 625885"/>
              <a:gd name="connsiteY22" fmla="*/ 263296 h 35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5885" h="352471">
                <a:moveTo>
                  <a:pt x="16092" y="263296"/>
                </a:moveTo>
                <a:lnTo>
                  <a:pt x="136742" y="82321"/>
                </a:lnTo>
                <a:lnTo>
                  <a:pt x="136742" y="82321"/>
                </a:lnTo>
                <a:lnTo>
                  <a:pt x="378042" y="12471"/>
                </a:lnTo>
                <a:cubicBezTo>
                  <a:pt x="419317" y="-229"/>
                  <a:pt x="358992" y="7179"/>
                  <a:pt x="384392" y="6121"/>
                </a:cubicBezTo>
                <a:cubicBezTo>
                  <a:pt x="409792" y="5063"/>
                  <a:pt x="490225" y="-7108"/>
                  <a:pt x="530442" y="6121"/>
                </a:cubicBezTo>
                <a:cubicBezTo>
                  <a:pt x="570659" y="19350"/>
                  <a:pt x="621459" y="75442"/>
                  <a:pt x="625692" y="85496"/>
                </a:cubicBezTo>
                <a:cubicBezTo>
                  <a:pt x="629925" y="95550"/>
                  <a:pt x="563250" y="56392"/>
                  <a:pt x="555842" y="66446"/>
                </a:cubicBezTo>
                <a:cubicBezTo>
                  <a:pt x="548434" y="76500"/>
                  <a:pt x="581242" y="137354"/>
                  <a:pt x="581242" y="145821"/>
                </a:cubicBezTo>
                <a:cubicBezTo>
                  <a:pt x="581242" y="154288"/>
                  <a:pt x="552667" y="108779"/>
                  <a:pt x="555842" y="117246"/>
                </a:cubicBezTo>
                <a:cubicBezTo>
                  <a:pt x="559017" y="125713"/>
                  <a:pt x="608759" y="193446"/>
                  <a:pt x="600292" y="196621"/>
                </a:cubicBezTo>
                <a:cubicBezTo>
                  <a:pt x="591825" y="199796"/>
                  <a:pt x="508746" y="138413"/>
                  <a:pt x="505042" y="136296"/>
                </a:cubicBezTo>
                <a:cubicBezTo>
                  <a:pt x="501338" y="134179"/>
                  <a:pt x="607700" y="181275"/>
                  <a:pt x="578067" y="183921"/>
                </a:cubicBezTo>
                <a:cubicBezTo>
                  <a:pt x="548434" y="186567"/>
                  <a:pt x="356346" y="157463"/>
                  <a:pt x="327242" y="152171"/>
                </a:cubicBezTo>
                <a:cubicBezTo>
                  <a:pt x="298138" y="146879"/>
                  <a:pt x="407146" y="151642"/>
                  <a:pt x="403442" y="152171"/>
                </a:cubicBezTo>
                <a:cubicBezTo>
                  <a:pt x="399738" y="152700"/>
                  <a:pt x="318775" y="155875"/>
                  <a:pt x="305017" y="155346"/>
                </a:cubicBezTo>
                <a:cubicBezTo>
                  <a:pt x="291259" y="154817"/>
                  <a:pt x="320892" y="148996"/>
                  <a:pt x="320892" y="148996"/>
                </a:cubicBezTo>
                <a:cubicBezTo>
                  <a:pt x="284909" y="158521"/>
                  <a:pt x="108696" y="213554"/>
                  <a:pt x="89117" y="212496"/>
                </a:cubicBezTo>
                <a:cubicBezTo>
                  <a:pt x="69538" y="211438"/>
                  <a:pt x="191246" y="147938"/>
                  <a:pt x="203417" y="142646"/>
                </a:cubicBezTo>
                <a:cubicBezTo>
                  <a:pt x="215588" y="137354"/>
                  <a:pt x="196009" y="145821"/>
                  <a:pt x="162142" y="180746"/>
                </a:cubicBezTo>
                <a:cubicBezTo>
                  <a:pt x="128275" y="215671"/>
                  <a:pt x="-6133" y="359604"/>
                  <a:pt x="217" y="352196"/>
                </a:cubicBezTo>
                <a:cubicBezTo>
                  <a:pt x="6567" y="344788"/>
                  <a:pt x="192305" y="156404"/>
                  <a:pt x="200242" y="136296"/>
                </a:cubicBezTo>
                <a:cubicBezTo>
                  <a:pt x="208179" y="116188"/>
                  <a:pt x="128010" y="173867"/>
                  <a:pt x="16092" y="26329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ABD1BAE4-B78E-6899-43E4-577DB8AE691F}"/>
              </a:ext>
            </a:extLst>
          </p:cNvPr>
          <p:cNvSpPr/>
          <p:nvPr/>
        </p:nvSpPr>
        <p:spPr>
          <a:xfrm>
            <a:off x="3248658" y="783048"/>
            <a:ext cx="771226" cy="973112"/>
          </a:xfrm>
          <a:custGeom>
            <a:avLst/>
            <a:gdLst>
              <a:gd name="connsiteX0" fmla="*/ 768171 w 771226"/>
              <a:gd name="connsiteY0" fmla="*/ 723 h 973112"/>
              <a:gd name="connsiteX1" fmla="*/ 376285 w 771226"/>
              <a:gd name="connsiteY1" fmla="*/ 289972 h 973112"/>
              <a:gd name="connsiteX2" fmla="*/ 413607 w 771226"/>
              <a:gd name="connsiteY2" fmla="*/ 243319 h 973112"/>
              <a:gd name="connsiteX3" fmla="*/ 157015 w 771226"/>
              <a:gd name="connsiteY3" fmla="*/ 546564 h 973112"/>
              <a:gd name="connsiteX4" fmla="*/ 231660 w 771226"/>
              <a:gd name="connsiteY4" fmla="*/ 443928 h 973112"/>
              <a:gd name="connsiteX5" fmla="*/ 7726 w 771226"/>
              <a:gd name="connsiteY5" fmla="*/ 952446 h 973112"/>
              <a:gd name="connsiteX6" fmla="*/ 68375 w 771226"/>
              <a:gd name="connsiteY6" fmla="*/ 817152 h 973112"/>
              <a:gd name="connsiteX7" fmla="*/ 231660 w 771226"/>
              <a:gd name="connsiteY7" fmla="*/ 294638 h 973112"/>
              <a:gd name="connsiteX8" fmla="*/ 133689 w 771226"/>
              <a:gd name="connsiteY8" fmla="*/ 387944 h 973112"/>
              <a:gd name="connsiteX9" fmla="*/ 768171 w 771226"/>
              <a:gd name="connsiteY9" fmla="*/ 723 h 97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1226" h="973112">
                <a:moveTo>
                  <a:pt x="768171" y="723"/>
                </a:moveTo>
                <a:cubicBezTo>
                  <a:pt x="808604" y="-15606"/>
                  <a:pt x="435379" y="249539"/>
                  <a:pt x="376285" y="289972"/>
                </a:cubicBezTo>
                <a:cubicBezTo>
                  <a:pt x="317191" y="330405"/>
                  <a:pt x="450152" y="200554"/>
                  <a:pt x="413607" y="243319"/>
                </a:cubicBezTo>
                <a:cubicBezTo>
                  <a:pt x="377062" y="286084"/>
                  <a:pt x="187339" y="513129"/>
                  <a:pt x="157015" y="546564"/>
                </a:cubicBezTo>
                <a:cubicBezTo>
                  <a:pt x="126690" y="579999"/>
                  <a:pt x="256541" y="376281"/>
                  <a:pt x="231660" y="443928"/>
                </a:cubicBezTo>
                <a:cubicBezTo>
                  <a:pt x="206778" y="511575"/>
                  <a:pt x="34940" y="890242"/>
                  <a:pt x="7726" y="952446"/>
                </a:cubicBezTo>
                <a:cubicBezTo>
                  <a:pt x="-19488" y="1014650"/>
                  <a:pt x="31053" y="926787"/>
                  <a:pt x="68375" y="817152"/>
                </a:cubicBezTo>
                <a:cubicBezTo>
                  <a:pt x="105697" y="707517"/>
                  <a:pt x="220774" y="366173"/>
                  <a:pt x="231660" y="294638"/>
                </a:cubicBezTo>
                <a:cubicBezTo>
                  <a:pt x="242546" y="223103"/>
                  <a:pt x="48936" y="431487"/>
                  <a:pt x="133689" y="387944"/>
                </a:cubicBezTo>
                <a:cubicBezTo>
                  <a:pt x="218442" y="344401"/>
                  <a:pt x="727738" y="17052"/>
                  <a:pt x="768171" y="7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5999965-1542-517F-1D94-590EB14A21A3}"/>
              </a:ext>
            </a:extLst>
          </p:cNvPr>
          <p:cNvSpPr/>
          <p:nvPr/>
        </p:nvSpPr>
        <p:spPr>
          <a:xfrm>
            <a:off x="3150998" y="512691"/>
            <a:ext cx="988413" cy="675789"/>
          </a:xfrm>
          <a:custGeom>
            <a:avLst/>
            <a:gdLst>
              <a:gd name="connsiteX0" fmla="*/ 987129 w 988413"/>
              <a:gd name="connsiteY0" fmla="*/ 493 h 675789"/>
              <a:gd name="connsiteX1" fmla="*/ 623235 w 988413"/>
              <a:gd name="connsiteY1" fmla="*/ 117125 h 675789"/>
              <a:gd name="connsiteX2" fmla="*/ 651226 w 988413"/>
              <a:gd name="connsiteY2" fmla="*/ 103129 h 675789"/>
              <a:gd name="connsiteX3" fmla="*/ 389969 w 988413"/>
              <a:gd name="connsiteY3" fmla="*/ 387713 h 675789"/>
              <a:gd name="connsiteX4" fmla="*/ 473945 w 988413"/>
              <a:gd name="connsiteY4" fmla="*/ 266415 h 675789"/>
              <a:gd name="connsiteX5" fmla="*/ 2749 w 988413"/>
              <a:gd name="connsiteY5" fmla="*/ 672297 h 675789"/>
              <a:gd name="connsiteX6" fmla="*/ 291998 w 988413"/>
              <a:gd name="connsiteY6" fmla="*/ 448362 h 675789"/>
              <a:gd name="connsiteX7" fmla="*/ 548590 w 988413"/>
              <a:gd name="connsiteY7" fmla="*/ 196436 h 675789"/>
              <a:gd name="connsiteX8" fmla="*/ 464614 w 988413"/>
              <a:gd name="connsiteY8" fmla="*/ 173109 h 675789"/>
              <a:gd name="connsiteX9" fmla="*/ 987129 w 988413"/>
              <a:gd name="connsiteY9" fmla="*/ 493 h 6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413" h="675789">
                <a:moveTo>
                  <a:pt x="987129" y="493"/>
                </a:moveTo>
                <a:cubicBezTo>
                  <a:pt x="1013566" y="-8838"/>
                  <a:pt x="623235" y="117125"/>
                  <a:pt x="623235" y="117125"/>
                </a:cubicBezTo>
                <a:cubicBezTo>
                  <a:pt x="567251" y="134231"/>
                  <a:pt x="690104" y="58031"/>
                  <a:pt x="651226" y="103129"/>
                </a:cubicBezTo>
                <a:cubicBezTo>
                  <a:pt x="612348" y="148227"/>
                  <a:pt x="419516" y="360499"/>
                  <a:pt x="389969" y="387713"/>
                </a:cubicBezTo>
                <a:cubicBezTo>
                  <a:pt x="360422" y="414927"/>
                  <a:pt x="538482" y="218984"/>
                  <a:pt x="473945" y="266415"/>
                </a:cubicBezTo>
                <a:cubicBezTo>
                  <a:pt x="409408" y="313846"/>
                  <a:pt x="33073" y="641973"/>
                  <a:pt x="2749" y="672297"/>
                </a:cubicBezTo>
                <a:cubicBezTo>
                  <a:pt x="-27575" y="702621"/>
                  <a:pt x="201024" y="527672"/>
                  <a:pt x="291998" y="448362"/>
                </a:cubicBezTo>
                <a:cubicBezTo>
                  <a:pt x="382972" y="369052"/>
                  <a:pt x="519821" y="242311"/>
                  <a:pt x="548590" y="196436"/>
                </a:cubicBezTo>
                <a:cubicBezTo>
                  <a:pt x="577359" y="150561"/>
                  <a:pt x="384526" y="204211"/>
                  <a:pt x="464614" y="173109"/>
                </a:cubicBezTo>
                <a:cubicBezTo>
                  <a:pt x="544702" y="142007"/>
                  <a:pt x="960692" y="9824"/>
                  <a:pt x="987129" y="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0F1FFC15-E7F1-5AAB-DB8B-C0296929FF6D}"/>
              </a:ext>
            </a:extLst>
          </p:cNvPr>
          <p:cNvSpPr/>
          <p:nvPr/>
        </p:nvSpPr>
        <p:spPr>
          <a:xfrm>
            <a:off x="3324750" y="1604060"/>
            <a:ext cx="240971" cy="996957"/>
          </a:xfrm>
          <a:custGeom>
            <a:avLst/>
            <a:gdLst>
              <a:gd name="connsiteX0" fmla="*/ 99585 w 240971"/>
              <a:gd name="connsiteY0" fmla="*/ 19467 h 996957"/>
              <a:gd name="connsiteX1" fmla="*/ 76258 w 240971"/>
              <a:gd name="connsiteY1" fmla="*/ 425348 h 996957"/>
              <a:gd name="connsiteX2" fmla="*/ 80923 w 240971"/>
              <a:gd name="connsiteY2" fmla="*/ 322711 h 996957"/>
              <a:gd name="connsiteX3" fmla="*/ 132242 w 240971"/>
              <a:gd name="connsiteY3" fmla="*/ 625956 h 996957"/>
              <a:gd name="connsiteX4" fmla="*/ 127577 w 240971"/>
              <a:gd name="connsiteY4" fmla="*/ 593299 h 996957"/>
              <a:gd name="connsiteX5" fmla="*/ 239544 w 240971"/>
              <a:gd name="connsiteY5" fmla="*/ 994516 h 996957"/>
              <a:gd name="connsiteX6" fmla="*/ 178895 w 240971"/>
              <a:gd name="connsiteY6" fmla="*/ 737924 h 996957"/>
              <a:gd name="connsiteX7" fmla="*/ 10944 w 240971"/>
              <a:gd name="connsiteY7" fmla="*/ 266728 h 996957"/>
              <a:gd name="connsiteX8" fmla="*/ 24940 w 240971"/>
              <a:gd name="connsiteY8" fmla="*/ 346038 h 996957"/>
              <a:gd name="connsiteX9" fmla="*/ 94919 w 240971"/>
              <a:gd name="connsiteY9" fmla="*/ 89446 h 996957"/>
              <a:gd name="connsiteX10" fmla="*/ 99585 w 240971"/>
              <a:gd name="connsiteY10" fmla="*/ 19467 h 9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71" h="996957">
                <a:moveTo>
                  <a:pt x="99585" y="19467"/>
                </a:moveTo>
                <a:cubicBezTo>
                  <a:pt x="96475" y="75451"/>
                  <a:pt x="79368" y="374807"/>
                  <a:pt x="76258" y="425348"/>
                </a:cubicBezTo>
                <a:cubicBezTo>
                  <a:pt x="73148" y="475889"/>
                  <a:pt x="71592" y="289276"/>
                  <a:pt x="80923" y="322711"/>
                </a:cubicBezTo>
                <a:cubicBezTo>
                  <a:pt x="90254" y="356146"/>
                  <a:pt x="124466" y="580858"/>
                  <a:pt x="132242" y="625956"/>
                </a:cubicBezTo>
                <a:cubicBezTo>
                  <a:pt x="140018" y="671054"/>
                  <a:pt x="109693" y="531872"/>
                  <a:pt x="127577" y="593299"/>
                </a:cubicBezTo>
                <a:cubicBezTo>
                  <a:pt x="145461" y="654726"/>
                  <a:pt x="230991" y="970412"/>
                  <a:pt x="239544" y="994516"/>
                </a:cubicBezTo>
                <a:cubicBezTo>
                  <a:pt x="248097" y="1018620"/>
                  <a:pt x="216995" y="859222"/>
                  <a:pt x="178895" y="737924"/>
                </a:cubicBezTo>
                <a:cubicBezTo>
                  <a:pt x="140795" y="616626"/>
                  <a:pt x="36603" y="332042"/>
                  <a:pt x="10944" y="266728"/>
                </a:cubicBezTo>
                <a:cubicBezTo>
                  <a:pt x="-14715" y="201414"/>
                  <a:pt x="10944" y="375585"/>
                  <a:pt x="24940" y="346038"/>
                </a:cubicBezTo>
                <a:cubicBezTo>
                  <a:pt x="38936" y="316491"/>
                  <a:pt x="83256" y="137654"/>
                  <a:pt x="94919" y="89446"/>
                </a:cubicBezTo>
                <a:cubicBezTo>
                  <a:pt x="106582" y="41238"/>
                  <a:pt x="102695" y="-36517"/>
                  <a:pt x="99585" y="194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30ECD717-AC4F-F105-201B-1715FDF2D2D2}"/>
              </a:ext>
            </a:extLst>
          </p:cNvPr>
          <p:cNvSpPr/>
          <p:nvPr/>
        </p:nvSpPr>
        <p:spPr>
          <a:xfrm>
            <a:off x="3460116" y="396127"/>
            <a:ext cx="725007" cy="159537"/>
          </a:xfrm>
          <a:custGeom>
            <a:avLst/>
            <a:gdLst>
              <a:gd name="connsiteX0" fmla="*/ 724664 w 725007"/>
              <a:gd name="connsiteY0" fmla="*/ 424 h 159537"/>
              <a:gd name="connsiteX1" fmla="*/ 430749 w 725007"/>
              <a:gd name="connsiteY1" fmla="*/ 84400 h 159537"/>
              <a:gd name="connsiteX2" fmla="*/ 1541 w 725007"/>
              <a:gd name="connsiteY2" fmla="*/ 159044 h 159537"/>
              <a:gd name="connsiteX3" fmla="*/ 295455 w 725007"/>
              <a:gd name="connsiteY3" fmla="*/ 117057 h 159537"/>
              <a:gd name="connsiteX4" fmla="*/ 514725 w 725007"/>
              <a:gd name="connsiteY4" fmla="*/ 121722 h 159537"/>
              <a:gd name="connsiteX5" fmla="*/ 374766 w 725007"/>
              <a:gd name="connsiteY5" fmla="*/ 121722 h 159537"/>
              <a:gd name="connsiteX6" fmla="*/ 724664 w 725007"/>
              <a:gd name="connsiteY6" fmla="*/ 424 h 1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" h="159537">
                <a:moveTo>
                  <a:pt x="724664" y="424"/>
                </a:moveTo>
                <a:cubicBezTo>
                  <a:pt x="733995" y="-5796"/>
                  <a:pt x="551269" y="57963"/>
                  <a:pt x="430749" y="84400"/>
                </a:cubicBezTo>
                <a:cubicBezTo>
                  <a:pt x="310228" y="110837"/>
                  <a:pt x="24090" y="153601"/>
                  <a:pt x="1541" y="159044"/>
                </a:cubicBezTo>
                <a:cubicBezTo>
                  <a:pt x="-21008" y="164487"/>
                  <a:pt x="209924" y="123277"/>
                  <a:pt x="295455" y="117057"/>
                </a:cubicBezTo>
                <a:cubicBezTo>
                  <a:pt x="380986" y="110837"/>
                  <a:pt x="501507" y="120945"/>
                  <a:pt x="514725" y="121722"/>
                </a:cubicBezTo>
                <a:cubicBezTo>
                  <a:pt x="527943" y="122499"/>
                  <a:pt x="337444" y="138050"/>
                  <a:pt x="374766" y="121722"/>
                </a:cubicBezTo>
                <a:cubicBezTo>
                  <a:pt x="412088" y="105394"/>
                  <a:pt x="715333" y="6644"/>
                  <a:pt x="724664" y="4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83B805C-0336-CB96-CD4D-096D0BBE0AB4}"/>
              </a:ext>
            </a:extLst>
          </p:cNvPr>
          <p:cNvSpPr/>
          <p:nvPr/>
        </p:nvSpPr>
        <p:spPr>
          <a:xfrm>
            <a:off x="4131473" y="348113"/>
            <a:ext cx="1469227" cy="762070"/>
          </a:xfrm>
          <a:custGeom>
            <a:avLst/>
            <a:gdLst>
              <a:gd name="connsiteX0" fmla="*/ 6654 w 1469227"/>
              <a:gd name="connsiteY0" fmla="*/ 25111 h 762070"/>
              <a:gd name="connsiteX1" fmla="*/ 347221 w 1469227"/>
              <a:gd name="connsiteY1" fmla="*/ 1785 h 762070"/>
              <a:gd name="connsiteX2" fmla="*/ 809086 w 1469227"/>
              <a:gd name="connsiteY2" fmla="*/ 71765 h 762070"/>
              <a:gd name="connsiteX3" fmla="*/ 729776 w 1469227"/>
              <a:gd name="connsiteY3" fmla="*/ 76430 h 762070"/>
              <a:gd name="connsiteX4" fmla="*/ 1061013 w 1469227"/>
              <a:gd name="connsiteY4" fmla="*/ 239716 h 762070"/>
              <a:gd name="connsiteX5" fmla="*/ 1256956 w 1469227"/>
              <a:gd name="connsiteY5" fmla="*/ 510303 h 762070"/>
              <a:gd name="connsiteX6" fmla="*/ 1252290 w 1469227"/>
              <a:gd name="connsiteY6" fmla="*/ 477646 h 762070"/>
              <a:gd name="connsiteX7" fmla="*/ 1462229 w 1469227"/>
              <a:gd name="connsiteY7" fmla="*/ 757565 h 762070"/>
              <a:gd name="connsiteX8" fmla="*/ 1350262 w 1469227"/>
              <a:gd name="connsiteY8" fmla="*/ 608275 h 762070"/>
              <a:gd name="connsiteX9" fmla="*/ 711115 w 1469227"/>
              <a:gd name="connsiteY9" fmla="*/ 81095 h 762070"/>
              <a:gd name="connsiteX10" fmla="*/ 664462 w 1469227"/>
              <a:gd name="connsiteY10" fmla="*/ 132414 h 762070"/>
              <a:gd name="connsiteX11" fmla="*/ 328560 w 1469227"/>
              <a:gd name="connsiteY11" fmla="*/ 81095 h 762070"/>
              <a:gd name="connsiteX12" fmla="*/ 767098 w 1469227"/>
              <a:gd name="connsiteY12" fmla="*/ 118418 h 762070"/>
              <a:gd name="connsiteX13" fmla="*/ 655131 w 1469227"/>
              <a:gd name="connsiteY13" fmla="*/ 71765 h 762070"/>
              <a:gd name="connsiteX14" fmla="*/ 6654 w 1469227"/>
              <a:gd name="connsiteY14" fmla="*/ 25111 h 76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9227" h="762070">
                <a:moveTo>
                  <a:pt x="6654" y="25111"/>
                </a:moveTo>
                <a:cubicBezTo>
                  <a:pt x="-44664" y="13448"/>
                  <a:pt x="213482" y="-5991"/>
                  <a:pt x="347221" y="1785"/>
                </a:cubicBezTo>
                <a:cubicBezTo>
                  <a:pt x="480960" y="9561"/>
                  <a:pt x="745327" y="59324"/>
                  <a:pt x="809086" y="71765"/>
                </a:cubicBezTo>
                <a:cubicBezTo>
                  <a:pt x="872845" y="84206"/>
                  <a:pt x="687788" y="48438"/>
                  <a:pt x="729776" y="76430"/>
                </a:cubicBezTo>
                <a:cubicBezTo>
                  <a:pt x="771764" y="104422"/>
                  <a:pt x="973150" y="167404"/>
                  <a:pt x="1061013" y="239716"/>
                </a:cubicBezTo>
                <a:cubicBezTo>
                  <a:pt x="1148876" y="312028"/>
                  <a:pt x="1225077" y="470648"/>
                  <a:pt x="1256956" y="510303"/>
                </a:cubicBezTo>
                <a:cubicBezTo>
                  <a:pt x="1288835" y="549958"/>
                  <a:pt x="1218078" y="436436"/>
                  <a:pt x="1252290" y="477646"/>
                </a:cubicBezTo>
                <a:cubicBezTo>
                  <a:pt x="1286502" y="518856"/>
                  <a:pt x="1462229" y="757565"/>
                  <a:pt x="1462229" y="757565"/>
                </a:cubicBezTo>
                <a:cubicBezTo>
                  <a:pt x="1478558" y="779336"/>
                  <a:pt x="1475448" y="721020"/>
                  <a:pt x="1350262" y="608275"/>
                </a:cubicBezTo>
                <a:cubicBezTo>
                  <a:pt x="1225076" y="495530"/>
                  <a:pt x="825415" y="160405"/>
                  <a:pt x="711115" y="81095"/>
                </a:cubicBezTo>
                <a:cubicBezTo>
                  <a:pt x="596815" y="1785"/>
                  <a:pt x="728221" y="132414"/>
                  <a:pt x="664462" y="132414"/>
                </a:cubicBezTo>
                <a:cubicBezTo>
                  <a:pt x="600703" y="132414"/>
                  <a:pt x="311454" y="83428"/>
                  <a:pt x="328560" y="81095"/>
                </a:cubicBezTo>
                <a:cubicBezTo>
                  <a:pt x="345666" y="78762"/>
                  <a:pt x="712670" y="119973"/>
                  <a:pt x="767098" y="118418"/>
                </a:cubicBezTo>
                <a:cubicBezTo>
                  <a:pt x="821526" y="116863"/>
                  <a:pt x="779539" y="85761"/>
                  <a:pt x="655131" y="71765"/>
                </a:cubicBezTo>
                <a:cubicBezTo>
                  <a:pt x="530723" y="57769"/>
                  <a:pt x="57972" y="36774"/>
                  <a:pt x="6654" y="251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5DA96422-4364-D3C2-F9B9-91818F8AA0E8}"/>
              </a:ext>
            </a:extLst>
          </p:cNvPr>
          <p:cNvSpPr/>
          <p:nvPr/>
        </p:nvSpPr>
        <p:spPr>
          <a:xfrm>
            <a:off x="4071479" y="465332"/>
            <a:ext cx="1250308" cy="350907"/>
          </a:xfrm>
          <a:custGeom>
            <a:avLst/>
            <a:gdLst>
              <a:gd name="connsiteX0" fmla="*/ 5999 w 1250308"/>
              <a:gd name="connsiteY0" fmla="*/ 89839 h 350907"/>
              <a:gd name="connsiteX1" fmla="*/ 640480 w 1250308"/>
              <a:gd name="connsiteY1" fmla="*/ 1199 h 350907"/>
              <a:gd name="connsiteX2" fmla="*/ 500521 w 1250308"/>
              <a:gd name="connsiteY2" fmla="*/ 43186 h 350907"/>
              <a:gd name="connsiteX3" fmla="*/ 780439 w 1250308"/>
              <a:gd name="connsiteY3" fmla="*/ 108501 h 350907"/>
              <a:gd name="connsiteX4" fmla="*/ 1232974 w 1250308"/>
              <a:gd name="connsiteY4" fmla="*/ 346431 h 350907"/>
              <a:gd name="connsiteX5" fmla="*/ 1088350 w 1250308"/>
              <a:gd name="connsiteY5" fmla="*/ 248460 h 350907"/>
              <a:gd name="connsiteX6" fmla="*/ 458533 w 1250308"/>
              <a:gd name="connsiteY6" fmla="*/ 57182 h 350907"/>
              <a:gd name="connsiteX7" fmla="*/ 523848 w 1250308"/>
              <a:gd name="connsiteY7" fmla="*/ 113166 h 350907"/>
              <a:gd name="connsiteX8" fmla="*/ 369892 w 1250308"/>
              <a:gd name="connsiteY8" fmla="*/ 103835 h 350907"/>
              <a:gd name="connsiteX9" fmla="*/ 556505 w 1250308"/>
              <a:gd name="connsiteY9" fmla="*/ 80509 h 350907"/>
              <a:gd name="connsiteX10" fmla="*/ 332570 w 1250308"/>
              <a:gd name="connsiteY10" fmla="*/ 80509 h 350907"/>
              <a:gd name="connsiteX11" fmla="*/ 5999 w 1250308"/>
              <a:gd name="connsiteY11" fmla="*/ 89839 h 3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08" h="350907">
                <a:moveTo>
                  <a:pt x="5999" y="89839"/>
                </a:moveTo>
                <a:cubicBezTo>
                  <a:pt x="57317" y="76621"/>
                  <a:pt x="558060" y="8975"/>
                  <a:pt x="640480" y="1199"/>
                </a:cubicBezTo>
                <a:cubicBezTo>
                  <a:pt x="722900" y="-6577"/>
                  <a:pt x="477194" y="25302"/>
                  <a:pt x="500521" y="43186"/>
                </a:cubicBezTo>
                <a:cubicBezTo>
                  <a:pt x="523848" y="61070"/>
                  <a:pt x="658364" y="57960"/>
                  <a:pt x="780439" y="108501"/>
                </a:cubicBezTo>
                <a:cubicBezTo>
                  <a:pt x="902514" y="159042"/>
                  <a:pt x="1181656" y="323105"/>
                  <a:pt x="1232974" y="346431"/>
                </a:cubicBezTo>
                <a:cubicBezTo>
                  <a:pt x="1284292" y="369757"/>
                  <a:pt x="1217423" y="296668"/>
                  <a:pt x="1088350" y="248460"/>
                </a:cubicBezTo>
                <a:cubicBezTo>
                  <a:pt x="959277" y="200252"/>
                  <a:pt x="552617" y="79731"/>
                  <a:pt x="458533" y="57182"/>
                </a:cubicBezTo>
                <a:cubicBezTo>
                  <a:pt x="364449" y="34633"/>
                  <a:pt x="538621" y="105391"/>
                  <a:pt x="523848" y="113166"/>
                </a:cubicBezTo>
                <a:cubicBezTo>
                  <a:pt x="509075" y="120941"/>
                  <a:pt x="364449" y="109278"/>
                  <a:pt x="369892" y="103835"/>
                </a:cubicBezTo>
                <a:cubicBezTo>
                  <a:pt x="375335" y="98392"/>
                  <a:pt x="562725" y="84397"/>
                  <a:pt x="556505" y="80509"/>
                </a:cubicBezTo>
                <a:cubicBezTo>
                  <a:pt x="550285" y="76621"/>
                  <a:pt x="418101" y="78176"/>
                  <a:pt x="332570" y="80509"/>
                </a:cubicBezTo>
                <a:cubicBezTo>
                  <a:pt x="247039" y="82842"/>
                  <a:pt x="-45319" y="103057"/>
                  <a:pt x="5999" y="898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F2F95AC7-42DF-A0D4-F1EF-255E2F673AF1}"/>
              </a:ext>
            </a:extLst>
          </p:cNvPr>
          <p:cNvSpPr/>
          <p:nvPr/>
        </p:nvSpPr>
        <p:spPr>
          <a:xfrm>
            <a:off x="3847011" y="684802"/>
            <a:ext cx="1914795" cy="894502"/>
          </a:xfrm>
          <a:custGeom>
            <a:avLst/>
            <a:gdLst>
              <a:gd name="connsiteX0" fmla="*/ 99838 w 1914795"/>
              <a:gd name="connsiteY0" fmla="*/ 14994 h 894502"/>
              <a:gd name="connsiteX1" fmla="*/ 151156 w 1914795"/>
              <a:gd name="connsiteY1" fmla="*/ 28990 h 894502"/>
              <a:gd name="connsiteX2" fmla="*/ 953589 w 1914795"/>
              <a:gd name="connsiteY2" fmla="*/ 14994 h 894502"/>
              <a:gd name="connsiteX3" fmla="*/ 934928 w 1914795"/>
              <a:gd name="connsiteY3" fmla="*/ 19659 h 894502"/>
              <a:gd name="connsiteX4" fmla="*/ 1424785 w 1914795"/>
              <a:gd name="connsiteY4" fmla="*/ 257590 h 894502"/>
              <a:gd name="connsiteX5" fmla="*/ 1373467 w 1914795"/>
              <a:gd name="connsiteY5" fmla="*/ 234263 h 894502"/>
              <a:gd name="connsiteX6" fmla="*/ 1779348 w 1914795"/>
              <a:gd name="connsiteY6" fmla="*/ 481525 h 894502"/>
              <a:gd name="connsiteX7" fmla="*/ 1760687 w 1914795"/>
              <a:gd name="connsiteY7" fmla="*/ 476859 h 894502"/>
              <a:gd name="connsiteX8" fmla="*/ 1886650 w 1914795"/>
              <a:gd name="connsiteY8" fmla="*/ 882741 h 894502"/>
              <a:gd name="connsiteX9" fmla="*/ 1835332 w 1914795"/>
              <a:gd name="connsiteY9" fmla="*/ 719455 h 894502"/>
              <a:gd name="connsiteX10" fmla="*/ 1102879 w 1914795"/>
              <a:gd name="connsiteY10" fmla="*/ 56982 h 894502"/>
              <a:gd name="connsiteX11" fmla="*/ 1219511 w 1914795"/>
              <a:gd name="connsiteY11" fmla="*/ 131627 h 894502"/>
              <a:gd name="connsiteX12" fmla="*/ 99838 w 1914795"/>
              <a:gd name="connsiteY12" fmla="*/ 14994 h 89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4795" h="894502">
                <a:moveTo>
                  <a:pt x="99838" y="14994"/>
                </a:moveTo>
                <a:cubicBezTo>
                  <a:pt x="-78221" y="-2112"/>
                  <a:pt x="8864" y="28990"/>
                  <a:pt x="151156" y="28990"/>
                </a:cubicBezTo>
                <a:cubicBezTo>
                  <a:pt x="293448" y="28990"/>
                  <a:pt x="822960" y="16549"/>
                  <a:pt x="953589" y="14994"/>
                </a:cubicBezTo>
                <a:cubicBezTo>
                  <a:pt x="1084218" y="13439"/>
                  <a:pt x="856395" y="-20774"/>
                  <a:pt x="934928" y="19659"/>
                </a:cubicBezTo>
                <a:cubicBezTo>
                  <a:pt x="1013461" y="60092"/>
                  <a:pt x="1351695" y="221823"/>
                  <a:pt x="1424785" y="257590"/>
                </a:cubicBezTo>
                <a:cubicBezTo>
                  <a:pt x="1497875" y="293357"/>
                  <a:pt x="1314373" y="196940"/>
                  <a:pt x="1373467" y="234263"/>
                </a:cubicBezTo>
                <a:cubicBezTo>
                  <a:pt x="1432561" y="271586"/>
                  <a:pt x="1714811" y="441092"/>
                  <a:pt x="1779348" y="481525"/>
                </a:cubicBezTo>
                <a:cubicBezTo>
                  <a:pt x="1843885" y="521958"/>
                  <a:pt x="1742803" y="409990"/>
                  <a:pt x="1760687" y="476859"/>
                </a:cubicBezTo>
                <a:cubicBezTo>
                  <a:pt x="1778571" y="543728"/>
                  <a:pt x="1874209" y="842308"/>
                  <a:pt x="1886650" y="882741"/>
                </a:cubicBezTo>
                <a:cubicBezTo>
                  <a:pt x="1899091" y="923174"/>
                  <a:pt x="1965960" y="857081"/>
                  <a:pt x="1835332" y="719455"/>
                </a:cubicBezTo>
                <a:cubicBezTo>
                  <a:pt x="1704704" y="581829"/>
                  <a:pt x="1205516" y="154953"/>
                  <a:pt x="1102879" y="56982"/>
                </a:cubicBezTo>
                <a:cubicBezTo>
                  <a:pt x="1000242" y="-40989"/>
                  <a:pt x="1383574" y="132405"/>
                  <a:pt x="1219511" y="131627"/>
                </a:cubicBezTo>
                <a:cubicBezTo>
                  <a:pt x="1055448" y="130849"/>
                  <a:pt x="277897" y="32100"/>
                  <a:pt x="99838" y="149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1320BCB-E086-891B-126F-E5B4430F36D0}"/>
              </a:ext>
            </a:extLst>
          </p:cNvPr>
          <p:cNvSpPr/>
          <p:nvPr/>
        </p:nvSpPr>
        <p:spPr>
          <a:xfrm>
            <a:off x="3982739" y="790218"/>
            <a:ext cx="642798" cy="112328"/>
          </a:xfrm>
          <a:custGeom>
            <a:avLst/>
            <a:gdLst>
              <a:gd name="connsiteX0" fmla="*/ 34090 w 642798"/>
              <a:gd name="connsiteY0" fmla="*/ 82194 h 112328"/>
              <a:gd name="connsiteX1" fmla="*/ 472628 w 642798"/>
              <a:gd name="connsiteY1" fmla="*/ 2884 h 112328"/>
              <a:gd name="connsiteX2" fmla="*/ 388653 w 642798"/>
              <a:gd name="connsiteY2" fmla="*/ 26211 h 112328"/>
              <a:gd name="connsiteX3" fmla="*/ 640579 w 642798"/>
              <a:gd name="connsiteY3" fmla="*/ 110186 h 112328"/>
              <a:gd name="connsiteX4" fmla="*/ 505285 w 642798"/>
              <a:gd name="connsiteY4" fmla="*/ 82194 h 112328"/>
              <a:gd name="connsiteX5" fmla="*/ 393318 w 642798"/>
              <a:gd name="connsiteY5" fmla="*/ 26211 h 112328"/>
              <a:gd name="connsiteX6" fmla="*/ 505285 w 642798"/>
              <a:gd name="connsiteY6" fmla="*/ 26211 h 112328"/>
              <a:gd name="connsiteX7" fmla="*/ 85408 w 642798"/>
              <a:gd name="connsiteY7" fmla="*/ 82194 h 112328"/>
              <a:gd name="connsiteX8" fmla="*/ 34090 w 642798"/>
              <a:gd name="connsiteY8" fmla="*/ 82194 h 1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798" h="112328">
                <a:moveTo>
                  <a:pt x="34090" y="82194"/>
                </a:moveTo>
                <a:cubicBezTo>
                  <a:pt x="98627" y="68976"/>
                  <a:pt x="413534" y="12214"/>
                  <a:pt x="472628" y="2884"/>
                </a:cubicBezTo>
                <a:cubicBezTo>
                  <a:pt x="531722" y="-6446"/>
                  <a:pt x="360661" y="8327"/>
                  <a:pt x="388653" y="26211"/>
                </a:cubicBezTo>
                <a:cubicBezTo>
                  <a:pt x="416645" y="44095"/>
                  <a:pt x="621140" y="100855"/>
                  <a:pt x="640579" y="110186"/>
                </a:cubicBezTo>
                <a:cubicBezTo>
                  <a:pt x="660018" y="119517"/>
                  <a:pt x="546495" y="96190"/>
                  <a:pt x="505285" y="82194"/>
                </a:cubicBezTo>
                <a:cubicBezTo>
                  <a:pt x="464075" y="68198"/>
                  <a:pt x="393318" y="35541"/>
                  <a:pt x="393318" y="26211"/>
                </a:cubicBezTo>
                <a:cubicBezTo>
                  <a:pt x="393318" y="16881"/>
                  <a:pt x="556603" y="16881"/>
                  <a:pt x="505285" y="26211"/>
                </a:cubicBezTo>
                <a:cubicBezTo>
                  <a:pt x="453967" y="35541"/>
                  <a:pt x="168606" y="71308"/>
                  <a:pt x="85408" y="82194"/>
                </a:cubicBezTo>
                <a:cubicBezTo>
                  <a:pt x="2210" y="93080"/>
                  <a:pt x="-30447" y="95412"/>
                  <a:pt x="34090" y="821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0B18831B-8261-0C68-4200-047CA5E960BD}"/>
              </a:ext>
            </a:extLst>
          </p:cNvPr>
          <p:cNvSpPr/>
          <p:nvPr/>
        </p:nvSpPr>
        <p:spPr>
          <a:xfrm>
            <a:off x="4775612" y="852008"/>
            <a:ext cx="898061" cy="951764"/>
          </a:xfrm>
          <a:custGeom>
            <a:avLst/>
            <a:gdLst>
              <a:gd name="connsiteX0" fmla="*/ 1661 w 898061"/>
              <a:gd name="connsiteY0" fmla="*/ 1743 h 951764"/>
              <a:gd name="connsiteX1" fmla="*/ 356225 w 898061"/>
              <a:gd name="connsiteY1" fmla="*/ 244339 h 951764"/>
              <a:gd name="connsiteX2" fmla="*/ 290910 w 898061"/>
              <a:gd name="connsiteY2" fmla="*/ 202351 h 951764"/>
              <a:gd name="connsiteX3" fmla="*/ 631478 w 898061"/>
              <a:gd name="connsiteY3" fmla="*/ 524257 h 951764"/>
              <a:gd name="connsiteX4" fmla="*/ 589490 w 898061"/>
              <a:gd name="connsiteY4" fmla="*/ 491600 h 951764"/>
              <a:gd name="connsiteX5" fmla="*/ 654804 w 898061"/>
              <a:gd name="connsiteY5" fmla="*/ 757523 h 951764"/>
              <a:gd name="connsiteX6" fmla="*/ 650139 w 898061"/>
              <a:gd name="connsiteY6" fmla="*/ 724865 h 951764"/>
              <a:gd name="connsiteX7" fmla="*/ 892735 w 898061"/>
              <a:gd name="connsiteY7" fmla="*/ 939470 h 951764"/>
              <a:gd name="connsiteX8" fmla="*/ 790098 w 898061"/>
              <a:gd name="connsiteY8" fmla="*/ 864825 h 951764"/>
              <a:gd name="connsiteX9" fmla="*/ 477523 w 898061"/>
              <a:gd name="connsiteY9" fmla="*/ 365637 h 951764"/>
              <a:gd name="connsiteX10" fmla="*/ 524176 w 898061"/>
              <a:gd name="connsiteY10" fmla="*/ 388963 h 951764"/>
              <a:gd name="connsiteX11" fmla="*/ 1661 w 898061"/>
              <a:gd name="connsiteY11" fmla="*/ 1743 h 95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061" h="951764">
                <a:moveTo>
                  <a:pt x="1661" y="1743"/>
                </a:moveTo>
                <a:cubicBezTo>
                  <a:pt x="-26331" y="-22361"/>
                  <a:pt x="308017" y="210904"/>
                  <a:pt x="356225" y="244339"/>
                </a:cubicBezTo>
                <a:cubicBezTo>
                  <a:pt x="404433" y="277774"/>
                  <a:pt x="245035" y="155698"/>
                  <a:pt x="290910" y="202351"/>
                </a:cubicBezTo>
                <a:cubicBezTo>
                  <a:pt x="336785" y="249004"/>
                  <a:pt x="581715" y="476049"/>
                  <a:pt x="631478" y="524257"/>
                </a:cubicBezTo>
                <a:cubicBezTo>
                  <a:pt x="681241" y="572465"/>
                  <a:pt x="585602" y="452722"/>
                  <a:pt x="589490" y="491600"/>
                </a:cubicBezTo>
                <a:cubicBezTo>
                  <a:pt x="593378" y="530478"/>
                  <a:pt x="644696" y="718646"/>
                  <a:pt x="654804" y="757523"/>
                </a:cubicBezTo>
                <a:cubicBezTo>
                  <a:pt x="664912" y="796401"/>
                  <a:pt x="610484" y="694541"/>
                  <a:pt x="650139" y="724865"/>
                </a:cubicBezTo>
                <a:cubicBezTo>
                  <a:pt x="689794" y="755189"/>
                  <a:pt x="869409" y="916143"/>
                  <a:pt x="892735" y="939470"/>
                </a:cubicBezTo>
                <a:cubicBezTo>
                  <a:pt x="916061" y="962797"/>
                  <a:pt x="859300" y="960464"/>
                  <a:pt x="790098" y="864825"/>
                </a:cubicBezTo>
                <a:cubicBezTo>
                  <a:pt x="720896" y="769186"/>
                  <a:pt x="521843" y="444947"/>
                  <a:pt x="477523" y="365637"/>
                </a:cubicBezTo>
                <a:cubicBezTo>
                  <a:pt x="433203" y="286327"/>
                  <a:pt x="599598" y="448057"/>
                  <a:pt x="524176" y="388963"/>
                </a:cubicBezTo>
                <a:cubicBezTo>
                  <a:pt x="448754" y="329869"/>
                  <a:pt x="29653" y="25847"/>
                  <a:pt x="1661" y="17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AE8D80F-7983-558E-8B40-05DFAA4013B2}"/>
              </a:ext>
            </a:extLst>
          </p:cNvPr>
          <p:cNvSpPr/>
          <p:nvPr/>
        </p:nvSpPr>
        <p:spPr>
          <a:xfrm>
            <a:off x="5099135" y="961004"/>
            <a:ext cx="680173" cy="802402"/>
          </a:xfrm>
          <a:custGeom>
            <a:avLst/>
            <a:gdLst>
              <a:gd name="connsiteX0" fmla="*/ 45 w 680173"/>
              <a:gd name="connsiteY0" fmla="*/ 49 h 802402"/>
              <a:gd name="connsiteX1" fmla="*/ 415257 w 680173"/>
              <a:gd name="connsiteY1" fmla="*/ 410596 h 802402"/>
              <a:gd name="connsiteX2" fmla="*/ 373269 w 680173"/>
              <a:gd name="connsiteY2" fmla="*/ 522563 h 802402"/>
              <a:gd name="connsiteX3" fmla="*/ 461910 w 680173"/>
              <a:gd name="connsiteY3" fmla="*/ 522563 h 802402"/>
              <a:gd name="connsiteX4" fmla="*/ 667183 w 680173"/>
              <a:gd name="connsiteY4" fmla="*/ 788486 h 802402"/>
              <a:gd name="connsiteX5" fmla="*/ 629861 w 680173"/>
              <a:gd name="connsiteY5" fmla="*/ 723172 h 802402"/>
              <a:gd name="connsiteX6" fmla="*/ 391930 w 680173"/>
              <a:gd name="connsiteY6" fmla="*/ 368608 h 802402"/>
              <a:gd name="connsiteX7" fmla="*/ 443249 w 680173"/>
              <a:gd name="connsiteY7" fmla="*/ 382604 h 802402"/>
              <a:gd name="connsiteX8" fmla="*/ 45 w 680173"/>
              <a:gd name="connsiteY8" fmla="*/ 49 h 8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173" h="802402">
                <a:moveTo>
                  <a:pt x="45" y="49"/>
                </a:moveTo>
                <a:cubicBezTo>
                  <a:pt x="-4620" y="4714"/>
                  <a:pt x="353053" y="323510"/>
                  <a:pt x="415257" y="410596"/>
                </a:cubicBezTo>
                <a:cubicBezTo>
                  <a:pt x="477461" y="497682"/>
                  <a:pt x="365494" y="503902"/>
                  <a:pt x="373269" y="522563"/>
                </a:cubicBezTo>
                <a:cubicBezTo>
                  <a:pt x="381044" y="541224"/>
                  <a:pt x="412924" y="478243"/>
                  <a:pt x="461910" y="522563"/>
                </a:cubicBezTo>
                <a:cubicBezTo>
                  <a:pt x="510896" y="566883"/>
                  <a:pt x="639191" y="755051"/>
                  <a:pt x="667183" y="788486"/>
                </a:cubicBezTo>
                <a:cubicBezTo>
                  <a:pt x="695175" y="821921"/>
                  <a:pt x="675736" y="793152"/>
                  <a:pt x="629861" y="723172"/>
                </a:cubicBezTo>
                <a:cubicBezTo>
                  <a:pt x="583986" y="653192"/>
                  <a:pt x="423032" y="425369"/>
                  <a:pt x="391930" y="368608"/>
                </a:cubicBezTo>
                <a:cubicBezTo>
                  <a:pt x="360828" y="311847"/>
                  <a:pt x="511673" y="440143"/>
                  <a:pt x="443249" y="382604"/>
                </a:cubicBezTo>
                <a:cubicBezTo>
                  <a:pt x="374825" y="325065"/>
                  <a:pt x="4710" y="-4616"/>
                  <a:pt x="45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08976B1A-AD17-C573-5D4A-A1E98A5B3AC9}"/>
              </a:ext>
            </a:extLst>
          </p:cNvPr>
          <p:cNvSpPr/>
          <p:nvPr/>
        </p:nvSpPr>
        <p:spPr>
          <a:xfrm>
            <a:off x="3296990" y="1562090"/>
            <a:ext cx="115038" cy="776008"/>
          </a:xfrm>
          <a:custGeom>
            <a:avLst/>
            <a:gdLst>
              <a:gd name="connsiteX0" fmla="*/ 52700 w 115038"/>
              <a:gd name="connsiteY0" fmla="*/ 5453 h 776008"/>
              <a:gd name="connsiteX1" fmla="*/ 52700 w 115038"/>
              <a:gd name="connsiteY1" fmla="*/ 499975 h 776008"/>
              <a:gd name="connsiteX2" fmla="*/ 113349 w 115038"/>
              <a:gd name="connsiteY2" fmla="*/ 761232 h 776008"/>
              <a:gd name="connsiteX3" fmla="*/ 90022 w 115038"/>
              <a:gd name="connsiteY3" fmla="*/ 681922 h 776008"/>
              <a:gd name="connsiteX4" fmla="*/ 6047 w 115038"/>
              <a:gd name="connsiteY4" fmla="*/ 173404 h 776008"/>
              <a:gd name="connsiteX5" fmla="*/ 10712 w 115038"/>
              <a:gd name="connsiteY5" fmla="*/ 229388 h 776008"/>
              <a:gd name="connsiteX6" fmla="*/ 52700 w 115038"/>
              <a:gd name="connsiteY6" fmla="*/ 5453 h 77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38" h="776008">
                <a:moveTo>
                  <a:pt x="52700" y="5453"/>
                </a:moveTo>
                <a:cubicBezTo>
                  <a:pt x="59698" y="50551"/>
                  <a:pt x="42592" y="374012"/>
                  <a:pt x="52700" y="499975"/>
                </a:cubicBezTo>
                <a:cubicBezTo>
                  <a:pt x="62808" y="625938"/>
                  <a:pt x="107129" y="730908"/>
                  <a:pt x="113349" y="761232"/>
                </a:cubicBezTo>
                <a:cubicBezTo>
                  <a:pt x="119569" y="791557"/>
                  <a:pt x="107906" y="779893"/>
                  <a:pt x="90022" y="681922"/>
                </a:cubicBezTo>
                <a:cubicBezTo>
                  <a:pt x="72138" y="583951"/>
                  <a:pt x="19265" y="248826"/>
                  <a:pt x="6047" y="173404"/>
                </a:cubicBezTo>
                <a:cubicBezTo>
                  <a:pt x="-7171" y="97982"/>
                  <a:pt x="4492" y="249604"/>
                  <a:pt x="10712" y="229388"/>
                </a:cubicBezTo>
                <a:cubicBezTo>
                  <a:pt x="16932" y="209172"/>
                  <a:pt x="45702" y="-39645"/>
                  <a:pt x="52700" y="54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F3B7B8DE-9C53-3127-2CCE-9441C5D9D80F}"/>
              </a:ext>
            </a:extLst>
          </p:cNvPr>
          <p:cNvSpPr/>
          <p:nvPr/>
        </p:nvSpPr>
        <p:spPr>
          <a:xfrm>
            <a:off x="5369765" y="1324939"/>
            <a:ext cx="578982" cy="657816"/>
          </a:xfrm>
          <a:custGeom>
            <a:avLst/>
            <a:gdLst>
              <a:gd name="connsiteX0" fmla="*/ 2 w 578982"/>
              <a:gd name="connsiteY0" fmla="*/ 8 h 657816"/>
              <a:gd name="connsiteX1" fmla="*/ 191280 w 578982"/>
              <a:gd name="connsiteY1" fmla="*/ 298588 h 657816"/>
              <a:gd name="connsiteX2" fmla="*/ 135296 w 578982"/>
              <a:gd name="connsiteY2" fmla="*/ 475869 h 657816"/>
              <a:gd name="connsiteX3" fmla="*/ 172619 w 578982"/>
              <a:gd name="connsiteY3" fmla="*/ 657816 h 657816"/>
              <a:gd name="connsiteX4" fmla="*/ 391888 w 578982"/>
              <a:gd name="connsiteY4" fmla="*/ 475869 h 657816"/>
              <a:gd name="connsiteX5" fmla="*/ 578500 w 578982"/>
              <a:gd name="connsiteY5" fmla="*/ 419885 h 657816"/>
              <a:gd name="connsiteX6" fmla="*/ 335904 w 578982"/>
              <a:gd name="connsiteY6" fmla="*/ 485200 h 657816"/>
              <a:gd name="connsiteX7" fmla="*/ 205276 w 578982"/>
              <a:gd name="connsiteY7" fmla="*/ 639155 h 657816"/>
              <a:gd name="connsiteX8" fmla="*/ 200611 w 578982"/>
              <a:gd name="connsiteY8" fmla="*/ 443212 h 657816"/>
              <a:gd name="connsiteX9" fmla="*/ 195945 w 578982"/>
              <a:gd name="connsiteY9" fmla="*/ 279926 h 657816"/>
              <a:gd name="connsiteX10" fmla="*/ 195945 w 578982"/>
              <a:gd name="connsiteY10" fmla="*/ 307918 h 657816"/>
              <a:gd name="connsiteX11" fmla="*/ 2 w 578982"/>
              <a:gd name="connsiteY11" fmla="*/ 8 h 6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982" h="657816">
                <a:moveTo>
                  <a:pt x="2" y="8"/>
                </a:moveTo>
                <a:cubicBezTo>
                  <a:pt x="-776" y="-1547"/>
                  <a:pt x="168731" y="219278"/>
                  <a:pt x="191280" y="298588"/>
                </a:cubicBezTo>
                <a:cubicBezTo>
                  <a:pt x="213829" y="377898"/>
                  <a:pt x="138406" y="415998"/>
                  <a:pt x="135296" y="475869"/>
                </a:cubicBezTo>
                <a:cubicBezTo>
                  <a:pt x="132186" y="535740"/>
                  <a:pt x="129854" y="657816"/>
                  <a:pt x="172619" y="657816"/>
                </a:cubicBezTo>
                <a:cubicBezTo>
                  <a:pt x="215384" y="657816"/>
                  <a:pt x="324241" y="515524"/>
                  <a:pt x="391888" y="475869"/>
                </a:cubicBezTo>
                <a:cubicBezTo>
                  <a:pt x="459535" y="436214"/>
                  <a:pt x="587831" y="418330"/>
                  <a:pt x="578500" y="419885"/>
                </a:cubicBezTo>
                <a:cubicBezTo>
                  <a:pt x="569169" y="421440"/>
                  <a:pt x="398108" y="448655"/>
                  <a:pt x="335904" y="485200"/>
                </a:cubicBezTo>
                <a:cubicBezTo>
                  <a:pt x="273700" y="521745"/>
                  <a:pt x="227825" y="646153"/>
                  <a:pt x="205276" y="639155"/>
                </a:cubicBezTo>
                <a:cubicBezTo>
                  <a:pt x="182727" y="632157"/>
                  <a:pt x="202166" y="503083"/>
                  <a:pt x="200611" y="443212"/>
                </a:cubicBezTo>
                <a:cubicBezTo>
                  <a:pt x="199056" y="383341"/>
                  <a:pt x="196723" y="302475"/>
                  <a:pt x="195945" y="279926"/>
                </a:cubicBezTo>
                <a:cubicBezTo>
                  <a:pt x="195167" y="257377"/>
                  <a:pt x="223937" y="348351"/>
                  <a:pt x="195945" y="307918"/>
                </a:cubicBezTo>
                <a:cubicBezTo>
                  <a:pt x="167953" y="267485"/>
                  <a:pt x="780" y="1563"/>
                  <a:pt x="2" y="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6356E23B-10FB-EBB1-779B-C901B1B84B12}"/>
              </a:ext>
            </a:extLst>
          </p:cNvPr>
          <p:cNvSpPr/>
          <p:nvPr/>
        </p:nvSpPr>
        <p:spPr>
          <a:xfrm>
            <a:off x="5552990" y="2498722"/>
            <a:ext cx="310603" cy="473541"/>
          </a:xfrm>
          <a:custGeom>
            <a:avLst/>
            <a:gdLst>
              <a:gd name="connsiteX0" fmla="*/ 85 w 310603"/>
              <a:gd name="connsiteY0" fmla="*/ 3 h 473541"/>
              <a:gd name="connsiteX1" fmla="*/ 206460 w 310603"/>
              <a:gd name="connsiteY1" fmla="*/ 98428 h 473541"/>
              <a:gd name="connsiteX2" fmla="*/ 308060 w 310603"/>
              <a:gd name="connsiteY2" fmla="*/ 250828 h 473541"/>
              <a:gd name="connsiteX3" fmla="*/ 269960 w 310603"/>
              <a:gd name="connsiteY3" fmla="*/ 193678 h 473541"/>
              <a:gd name="connsiteX4" fmla="*/ 162010 w 310603"/>
              <a:gd name="connsiteY4" fmla="*/ 101603 h 473541"/>
              <a:gd name="connsiteX5" fmla="*/ 250910 w 310603"/>
              <a:gd name="connsiteY5" fmla="*/ 206378 h 473541"/>
              <a:gd name="connsiteX6" fmla="*/ 165185 w 310603"/>
              <a:gd name="connsiteY6" fmla="*/ 130178 h 473541"/>
              <a:gd name="connsiteX7" fmla="*/ 298535 w 310603"/>
              <a:gd name="connsiteY7" fmla="*/ 454028 h 473541"/>
              <a:gd name="connsiteX8" fmla="*/ 168360 w 310603"/>
              <a:gd name="connsiteY8" fmla="*/ 209553 h 473541"/>
              <a:gd name="connsiteX9" fmla="*/ 190585 w 310603"/>
              <a:gd name="connsiteY9" fmla="*/ 473078 h 473541"/>
              <a:gd name="connsiteX10" fmla="*/ 177885 w 310603"/>
              <a:gd name="connsiteY10" fmla="*/ 276228 h 473541"/>
              <a:gd name="connsiteX11" fmla="*/ 190585 w 310603"/>
              <a:gd name="connsiteY11" fmla="*/ 377828 h 473541"/>
              <a:gd name="connsiteX12" fmla="*/ 181060 w 310603"/>
              <a:gd name="connsiteY12" fmla="*/ 101603 h 473541"/>
              <a:gd name="connsiteX13" fmla="*/ 85 w 310603"/>
              <a:gd name="connsiteY13" fmla="*/ 3 h 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603" h="473541">
                <a:moveTo>
                  <a:pt x="85" y="3"/>
                </a:moveTo>
                <a:cubicBezTo>
                  <a:pt x="4318" y="-526"/>
                  <a:pt x="155131" y="56624"/>
                  <a:pt x="206460" y="98428"/>
                </a:cubicBezTo>
                <a:cubicBezTo>
                  <a:pt x="257789" y="140232"/>
                  <a:pt x="308060" y="250828"/>
                  <a:pt x="308060" y="250828"/>
                </a:cubicBezTo>
                <a:cubicBezTo>
                  <a:pt x="318643" y="266703"/>
                  <a:pt x="294302" y="218549"/>
                  <a:pt x="269960" y="193678"/>
                </a:cubicBezTo>
                <a:cubicBezTo>
                  <a:pt x="245618" y="168807"/>
                  <a:pt x="165185" y="99486"/>
                  <a:pt x="162010" y="101603"/>
                </a:cubicBezTo>
                <a:cubicBezTo>
                  <a:pt x="158835" y="103720"/>
                  <a:pt x="250381" y="201616"/>
                  <a:pt x="250910" y="206378"/>
                </a:cubicBezTo>
                <a:cubicBezTo>
                  <a:pt x="251439" y="211141"/>
                  <a:pt x="157248" y="88903"/>
                  <a:pt x="165185" y="130178"/>
                </a:cubicBezTo>
                <a:cubicBezTo>
                  <a:pt x="173122" y="171453"/>
                  <a:pt x="298006" y="440799"/>
                  <a:pt x="298535" y="454028"/>
                </a:cubicBezTo>
                <a:cubicBezTo>
                  <a:pt x="299064" y="467257"/>
                  <a:pt x="186352" y="206378"/>
                  <a:pt x="168360" y="209553"/>
                </a:cubicBezTo>
                <a:cubicBezTo>
                  <a:pt x="150368" y="212728"/>
                  <a:pt x="188998" y="461966"/>
                  <a:pt x="190585" y="473078"/>
                </a:cubicBezTo>
                <a:cubicBezTo>
                  <a:pt x="192172" y="484190"/>
                  <a:pt x="177885" y="292103"/>
                  <a:pt x="177885" y="276228"/>
                </a:cubicBezTo>
                <a:cubicBezTo>
                  <a:pt x="177885" y="260353"/>
                  <a:pt x="190056" y="406932"/>
                  <a:pt x="190585" y="377828"/>
                </a:cubicBezTo>
                <a:cubicBezTo>
                  <a:pt x="191114" y="348724"/>
                  <a:pt x="212810" y="159811"/>
                  <a:pt x="181060" y="101603"/>
                </a:cubicBezTo>
                <a:cubicBezTo>
                  <a:pt x="149310" y="43395"/>
                  <a:pt x="-4148" y="532"/>
                  <a:pt x="85" y="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B40940B0-E614-1599-F08D-8F9615548E75}"/>
              </a:ext>
            </a:extLst>
          </p:cNvPr>
          <p:cNvSpPr/>
          <p:nvPr/>
        </p:nvSpPr>
        <p:spPr>
          <a:xfrm>
            <a:off x="5574983" y="2551594"/>
            <a:ext cx="152745" cy="806687"/>
          </a:xfrm>
          <a:custGeom>
            <a:avLst/>
            <a:gdLst>
              <a:gd name="connsiteX0" fmla="*/ 149542 w 152745"/>
              <a:gd name="connsiteY0" fmla="*/ 70956 h 806687"/>
              <a:gd name="connsiteX1" fmla="*/ 76517 w 152745"/>
              <a:gd name="connsiteY1" fmla="*/ 226531 h 806687"/>
              <a:gd name="connsiteX2" fmla="*/ 152717 w 152745"/>
              <a:gd name="connsiteY2" fmla="*/ 464656 h 806687"/>
              <a:gd name="connsiteX3" fmla="*/ 86042 w 152745"/>
              <a:gd name="connsiteY3" fmla="*/ 242406 h 806687"/>
              <a:gd name="connsiteX4" fmla="*/ 130492 w 152745"/>
              <a:gd name="connsiteY4" fmla="*/ 493231 h 806687"/>
              <a:gd name="connsiteX5" fmla="*/ 73342 w 152745"/>
              <a:gd name="connsiteY5" fmla="*/ 804381 h 806687"/>
              <a:gd name="connsiteX6" fmla="*/ 124142 w 152745"/>
              <a:gd name="connsiteY6" fmla="*/ 613881 h 806687"/>
              <a:gd name="connsiteX7" fmla="*/ 317 w 152745"/>
              <a:gd name="connsiteY7" fmla="*/ 232881 h 806687"/>
              <a:gd name="connsiteX8" fmla="*/ 86042 w 152745"/>
              <a:gd name="connsiteY8" fmla="*/ 356706 h 806687"/>
              <a:gd name="connsiteX9" fmla="*/ 6667 w 152745"/>
              <a:gd name="connsiteY9" fmla="*/ 4281 h 806687"/>
              <a:gd name="connsiteX10" fmla="*/ 54292 w 152745"/>
              <a:gd name="connsiteY10" fmla="*/ 163031 h 806687"/>
              <a:gd name="connsiteX11" fmla="*/ 317 w 152745"/>
              <a:gd name="connsiteY11" fmla="*/ 191606 h 806687"/>
              <a:gd name="connsiteX12" fmla="*/ 70167 w 152745"/>
              <a:gd name="connsiteY12" fmla="*/ 150331 h 806687"/>
              <a:gd name="connsiteX13" fmla="*/ 28892 w 152745"/>
              <a:gd name="connsiteY13" fmla="*/ 207481 h 806687"/>
              <a:gd name="connsiteX14" fmla="*/ 149542 w 152745"/>
              <a:gd name="connsiteY14" fmla="*/ 70956 h 8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745" h="806687">
                <a:moveTo>
                  <a:pt x="149542" y="70956"/>
                </a:moveTo>
                <a:cubicBezTo>
                  <a:pt x="157480" y="74131"/>
                  <a:pt x="75988" y="160914"/>
                  <a:pt x="76517" y="226531"/>
                </a:cubicBezTo>
                <a:cubicBezTo>
                  <a:pt x="77046" y="292148"/>
                  <a:pt x="151130" y="462010"/>
                  <a:pt x="152717" y="464656"/>
                </a:cubicBezTo>
                <a:cubicBezTo>
                  <a:pt x="154305" y="467302"/>
                  <a:pt x="89746" y="237644"/>
                  <a:pt x="86042" y="242406"/>
                </a:cubicBezTo>
                <a:cubicBezTo>
                  <a:pt x="82338" y="247168"/>
                  <a:pt x="132609" y="399569"/>
                  <a:pt x="130492" y="493231"/>
                </a:cubicBezTo>
                <a:cubicBezTo>
                  <a:pt x="128375" y="586893"/>
                  <a:pt x="74400" y="784273"/>
                  <a:pt x="73342" y="804381"/>
                </a:cubicBezTo>
                <a:cubicBezTo>
                  <a:pt x="72284" y="824489"/>
                  <a:pt x="136313" y="709131"/>
                  <a:pt x="124142" y="613881"/>
                </a:cubicBezTo>
                <a:cubicBezTo>
                  <a:pt x="111971" y="518631"/>
                  <a:pt x="6667" y="275743"/>
                  <a:pt x="317" y="232881"/>
                </a:cubicBezTo>
                <a:cubicBezTo>
                  <a:pt x="-6033" y="190019"/>
                  <a:pt x="84984" y="394806"/>
                  <a:pt x="86042" y="356706"/>
                </a:cubicBezTo>
                <a:cubicBezTo>
                  <a:pt x="87100" y="318606"/>
                  <a:pt x="11959" y="36560"/>
                  <a:pt x="6667" y="4281"/>
                </a:cubicBezTo>
                <a:cubicBezTo>
                  <a:pt x="1375" y="-27998"/>
                  <a:pt x="55350" y="131810"/>
                  <a:pt x="54292" y="163031"/>
                </a:cubicBezTo>
                <a:cubicBezTo>
                  <a:pt x="53234" y="194252"/>
                  <a:pt x="-2329" y="193723"/>
                  <a:pt x="317" y="191606"/>
                </a:cubicBezTo>
                <a:cubicBezTo>
                  <a:pt x="2963" y="189489"/>
                  <a:pt x="65405" y="147685"/>
                  <a:pt x="70167" y="150331"/>
                </a:cubicBezTo>
                <a:cubicBezTo>
                  <a:pt x="74929" y="152977"/>
                  <a:pt x="14605" y="216477"/>
                  <a:pt x="28892" y="207481"/>
                </a:cubicBezTo>
                <a:cubicBezTo>
                  <a:pt x="43179" y="198485"/>
                  <a:pt x="141604" y="67781"/>
                  <a:pt x="149542" y="709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36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倖田來未「一番痩せた」ダイエット明かす SEXY衣装は「戦いが毎回ある」 - モデルプレス" hidden="1">
            <a:extLst>
              <a:ext uri="{FF2B5EF4-FFF2-40B4-BE49-F238E27FC236}">
                <a16:creationId xmlns:a16="http://schemas.microsoft.com/office/drawing/2014/main" id="{9A188D63-4BCF-5282-CD17-B1FCB007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85185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857FBFC-BB65-A4B3-B6D7-8A20D4B3D341}"/>
              </a:ext>
            </a:extLst>
          </p:cNvPr>
          <p:cNvGrpSpPr/>
          <p:nvPr/>
        </p:nvGrpSpPr>
        <p:grpSpPr>
          <a:xfrm>
            <a:off x="1644718" y="3710828"/>
            <a:ext cx="7244430" cy="9093867"/>
            <a:chOff x="1644718" y="3710828"/>
            <a:chExt cx="7244430" cy="9093867"/>
          </a:xfrm>
        </p:grpSpPr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2CD01317-1967-FBC3-00B1-B742D49568ED}"/>
                </a:ext>
              </a:extLst>
            </p:cNvPr>
            <p:cNvSpPr/>
            <p:nvPr/>
          </p:nvSpPr>
          <p:spPr>
            <a:xfrm>
              <a:off x="3936905" y="3710828"/>
              <a:ext cx="374784" cy="194558"/>
            </a:xfrm>
            <a:custGeom>
              <a:avLst/>
              <a:gdLst>
                <a:gd name="connsiteX0" fmla="*/ 374745 w 374784"/>
                <a:gd name="connsiteY0" fmla="*/ 747 h 194558"/>
                <a:gd name="connsiteX1" fmla="*/ 162020 w 374784"/>
                <a:gd name="connsiteY1" fmla="*/ 64247 h 194558"/>
                <a:gd name="connsiteX2" fmla="*/ 222345 w 374784"/>
                <a:gd name="connsiteY2" fmla="*/ 35672 h 194558"/>
                <a:gd name="connsiteX3" fmla="*/ 95 w 374784"/>
                <a:gd name="connsiteY3" fmla="*/ 194422 h 194558"/>
                <a:gd name="connsiteX4" fmla="*/ 193770 w 374784"/>
                <a:gd name="connsiteY4" fmla="*/ 64247 h 194558"/>
                <a:gd name="connsiteX5" fmla="*/ 142970 w 374784"/>
                <a:gd name="connsiteY5" fmla="*/ 115047 h 194558"/>
                <a:gd name="connsiteX6" fmla="*/ 374745 w 374784"/>
                <a:gd name="connsiteY6" fmla="*/ 747 h 1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784" h="194558">
                  <a:moveTo>
                    <a:pt x="374745" y="747"/>
                  </a:moveTo>
                  <a:cubicBezTo>
                    <a:pt x="377920" y="-7720"/>
                    <a:pt x="187420" y="58426"/>
                    <a:pt x="162020" y="64247"/>
                  </a:cubicBezTo>
                  <a:cubicBezTo>
                    <a:pt x="136620" y="70068"/>
                    <a:pt x="249332" y="13976"/>
                    <a:pt x="222345" y="35672"/>
                  </a:cubicBezTo>
                  <a:cubicBezTo>
                    <a:pt x="195358" y="57368"/>
                    <a:pt x="4857" y="189660"/>
                    <a:pt x="95" y="194422"/>
                  </a:cubicBezTo>
                  <a:cubicBezTo>
                    <a:pt x="-4667" y="199184"/>
                    <a:pt x="169958" y="77476"/>
                    <a:pt x="193770" y="64247"/>
                  </a:cubicBezTo>
                  <a:cubicBezTo>
                    <a:pt x="217582" y="51018"/>
                    <a:pt x="115453" y="123514"/>
                    <a:pt x="142970" y="115047"/>
                  </a:cubicBezTo>
                  <a:cubicBezTo>
                    <a:pt x="170487" y="106580"/>
                    <a:pt x="371570" y="9214"/>
                    <a:pt x="374745" y="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6235586-C2CA-8020-9142-A84AD08B4A2B}"/>
                </a:ext>
              </a:extLst>
            </p:cNvPr>
            <p:cNvSpPr/>
            <p:nvPr/>
          </p:nvSpPr>
          <p:spPr>
            <a:xfrm>
              <a:off x="4019545" y="3781425"/>
              <a:ext cx="307980" cy="190643"/>
            </a:xfrm>
            <a:custGeom>
              <a:avLst/>
              <a:gdLst>
                <a:gd name="connsiteX0" fmla="*/ 307980 w 307980"/>
                <a:gd name="connsiteY0" fmla="*/ 0 h 190643"/>
                <a:gd name="connsiteX1" fmla="*/ 92080 w 307980"/>
                <a:gd name="connsiteY1" fmla="*/ 63500 h 190643"/>
                <a:gd name="connsiteX2" fmla="*/ 5 w 307980"/>
                <a:gd name="connsiteY2" fmla="*/ 190500 h 190643"/>
                <a:gd name="connsiteX3" fmla="*/ 95255 w 307980"/>
                <a:gd name="connsiteY3" fmla="*/ 88900 h 190643"/>
                <a:gd name="connsiteX4" fmla="*/ 63505 w 307980"/>
                <a:gd name="connsiteY4" fmla="*/ 101600 h 190643"/>
                <a:gd name="connsiteX5" fmla="*/ 307980 w 307980"/>
                <a:gd name="connsiteY5" fmla="*/ 0 h 19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80" h="190643">
                  <a:moveTo>
                    <a:pt x="307980" y="0"/>
                  </a:moveTo>
                  <a:cubicBezTo>
                    <a:pt x="225694" y="15875"/>
                    <a:pt x="143409" y="31750"/>
                    <a:pt x="92080" y="63500"/>
                  </a:cubicBezTo>
                  <a:cubicBezTo>
                    <a:pt x="40751" y="95250"/>
                    <a:pt x="-524" y="186267"/>
                    <a:pt x="5" y="190500"/>
                  </a:cubicBezTo>
                  <a:cubicBezTo>
                    <a:pt x="534" y="194733"/>
                    <a:pt x="84672" y="103717"/>
                    <a:pt x="95255" y="88900"/>
                  </a:cubicBezTo>
                  <a:cubicBezTo>
                    <a:pt x="105838" y="74083"/>
                    <a:pt x="63505" y="101600"/>
                    <a:pt x="63505" y="101600"/>
                  </a:cubicBezTo>
                  <a:lnTo>
                    <a:pt x="3079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B989DD6C-CA64-0447-D705-7E071B0F5962}"/>
                </a:ext>
              </a:extLst>
            </p:cNvPr>
            <p:cNvSpPr/>
            <p:nvPr/>
          </p:nvSpPr>
          <p:spPr>
            <a:xfrm>
              <a:off x="4229098" y="4171865"/>
              <a:ext cx="203205" cy="165207"/>
            </a:xfrm>
            <a:custGeom>
              <a:avLst/>
              <a:gdLst>
                <a:gd name="connsiteX0" fmla="*/ 203202 w 203205"/>
                <a:gd name="connsiteY0" fmla="*/ 85 h 165207"/>
                <a:gd name="connsiteX1" fmla="*/ 114302 w 203205"/>
                <a:gd name="connsiteY1" fmla="*/ 57235 h 165207"/>
                <a:gd name="connsiteX2" fmla="*/ 2 w 203205"/>
                <a:gd name="connsiteY2" fmla="*/ 165185 h 165207"/>
                <a:gd name="connsiteX3" fmla="*/ 117477 w 203205"/>
                <a:gd name="connsiteY3" fmla="*/ 47710 h 165207"/>
                <a:gd name="connsiteX4" fmla="*/ 203202 w 203205"/>
                <a:gd name="connsiteY4" fmla="*/ 85 h 16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5" h="165207">
                  <a:moveTo>
                    <a:pt x="203202" y="85"/>
                  </a:moveTo>
                  <a:cubicBezTo>
                    <a:pt x="202673" y="1672"/>
                    <a:pt x="148169" y="29718"/>
                    <a:pt x="114302" y="57235"/>
                  </a:cubicBezTo>
                  <a:cubicBezTo>
                    <a:pt x="80435" y="84752"/>
                    <a:pt x="-527" y="166772"/>
                    <a:pt x="2" y="165185"/>
                  </a:cubicBezTo>
                  <a:cubicBezTo>
                    <a:pt x="531" y="163598"/>
                    <a:pt x="87844" y="76285"/>
                    <a:pt x="117477" y="47710"/>
                  </a:cubicBezTo>
                  <a:cubicBezTo>
                    <a:pt x="147110" y="19135"/>
                    <a:pt x="203731" y="-1502"/>
                    <a:pt x="203202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43D8F297-49A2-2C99-7C65-A5904805D71E}"/>
                </a:ext>
              </a:extLst>
            </p:cNvPr>
            <p:cNvSpPr/>
            <p:nvPr/>
          </p:nvSpPr>
          <p:spPr>
            <a:xfrm>
              <a:off x="4206816" y="4097067"/>
              <a:ext cx="197132" cy="170923"/>
            </a:xfrm>
            <a:custGeom>
              <a:avLst/>
              <a:gdLst>
                <a:gd name="connsiteX0" fmla="*/ 196909 w 197132"/>
                <a:gd name="connsiteY0" fmla="*/ 1858 h 170923"/>
                <a:gd name="connsiteX1" fmla="*/ 123884 w 197132"/>
                <a:gd name="connsiteY1" fmla="*/ 100283 h 170923"/>
                <a:gd name="connsiteX2" fmla="*/ 59 w 197132"/>
                <a:gd name="connsiteY2" fmla="*/ 170133 h 170923"/>
                <a:gd name="connsiteX3" fmla="*/ 108009 w 197132"/>
                <a:gd name="connsiteY3" fmla="*/ 132033 h 170923"/>
                <a:gd name="connsiteX4" fmla="*/ 146109 w 197132"/>
                <a:gd name="connsiteY4" fmla="*/ 43133 h 170923"/>
                <a:gd name="connsiteX5" fmla="*/ 196909 w 197132"/>
                <a:gd name="connsiteY5" fmla="*/ 1858 h 17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32" h="170923">
                  <a:moveTo>
                    <a:pt x="196909" y="1858"/>
                  </a:moveTo>
                  <a:cubicBezTo>
                    <a:pt x="193205" y="11383"/>
                    <a:pt x="156692" y="72237"/>
                    <a:pt x="123884" y="100283"/>
                  </a:cubicBezTo>
                  <a:cubicBezTo>
                    <a:pt x="91076" y="128329"/>
                    <a:pt x="2705" y="164841"/>
                    <a:pt x="59" y="170133"/>
                  </a:cubicBezTo>
                  <a:cubicBezTo>
                    <a:pt x="-2587" y="175425"/>
                    <a:pt x="83667" y="153200"/>
                    <a:pt x="108009" y="132033"/>
                  </a:cubicBezTo>
                  <a:cubicBezTo>
                    <a:pt x="132351" y="110866"/>
                    <a:pt x="134997" y="64829"/>
                    <a:pt x="146109" y="43133"/>
                  </a:cubicBezTo>
                  <a:cubicBezTo>
                    <a:pt x="157221" y="21437"/>
                    <a:pt x="200613" y="-7667"/>
                    <a:pt x="196909" y="1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0AD069EA-1EB9-3C62-E42F-5C0104C3A082}"/>
                </a:ext>
              </a:extLst>
            </p:cNvPr>
            <p:cNvSpPr/>
            <p:nvPr/>
          </p:nvSpPr>
          <p:spPr>
            <a:xfrm>
              <a:off x="3672949" y="3769798"/>
              <a:ext cx="577359" cy="306683"/>
            </a:xfrm>
            <a:custGeom>
              <a:avLst/>
              <a:gdLst>
                <a:gd name="connsiteX0" fmla="*/ 526 w 577359"/>
                <a:gd name="connsiteY0" fmla="*/ 2102 h 306683"/>
                <a:gd name="connsiteX1" fmla="*/ 156101 w 577359"/>
                <a:gd name="connsiteY1" fmla="*/ 91002 h 306683"/>
                <a:gd name="connsiteX2" fmla="*/ 314851 w 577359"/>
                <a:gd name="connsiteY2" fmla="*/ 227527 h 306683"/>
                <a:gd name="connsiteX3" fmla="*/ 289451 w 577359"/>
                <a:gd name="connsiteY3" fmla="*/ 202127 h 306683"/>
                <a:gd name="connsiteX4" fmla="*/ 470426 w 577359"/>
                <a:gd name="connsiteY4" fmla="*/ 303727 h 306683"/>
                <a:gd name="connsiteX5" fmla="*/ 457726 w 577359"/>
                <a:gd name="connsiteY5" fmla="*/ 281502 h 306683"/>
                <a:gd name="connsiteX6" fmla="*/ 575201 w 577359"/>
                <a:gd name="connsiteY6" fmla="*/ 303727 h 306683"/>
                <a:gd name="connsiteX7" fmla="*/ 340251 w 577359"/>
                <a:gd name="connsiteY7" fmla="*/ 237052 h 306683"/>
                <a:gd name="connsiteX8" fmla="*/ 298976 w 577359"/>
                <a:gd name="connsiteY8" fmla="*/ 179902 h 306683"/>
                <a:gd name="connsiteX9" fmla="*/ 111651 w 577359"/>
                <a:gd name="connsiteY9" fmla="*/ 40202 h 306683"/>
                <a:gd name="connsiteX10" fmla="*/ 526 w 577359"/>
                <a:gd name="connsiteY10" fmla="*/ 2102 h 30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359" h="306683">
                  <a:moveTo>
                    <a:pt x="526" y="2102"/>
                  </a:moveTo>
                  <a:cubicBezTo>
                    <a:pt x="7934" y="10569"/>
                    <a:pt x="103714" y="53431"/>
                    <a:pt x="156101" y="91002"/>
                  </a:cubicBezTo>
                  <a:cubicBezTo>
                    <a:pt x="208489" y="128573"/>
                    <a:pt x="292626" y="209006"/>
                    <a:pt x="314851" y="227527"/>
                  </a:cubicBezTo>
                  <a:cubicBezTo>
                    <a:pt x="337076" y="246048"/>
                    <a:pt x="263522" y="189427"/>
                    <a:pt x="289451" y="202127"/>
                  </a:cubicBezTo>
                  <a:cubicBezTo>
                    <a:pt x="315380" y="214827"/>
                    <a:pt x="442380" y="290498"/>
                    <a:pt x="470426" y="303727"/>
                  </a:cubicBezTo>
                  <a:cubicBezTo>
                    <a:pt x="498472" y="316956"/>
                    <a:pt x="440264" y="281502"/>
                    <a:pt x="457726" y="281502"/>
                  </a:cubicBezTo>
                  <a:cubicBezTo>
                    <a:pt x="475188" y="281502"/>
                    <a:pt x="594780" y="311135"/>
                    <a:pt x="575201" y="303727"/>
                  </a:cubicBezTo>
                  <a:cubicBezTo>
                    <a:pt x="555622" y="296319"/>
                    <a:pt x="386289" y="257690"/>
                    <a:pt x="340251" y="237052"/>
                  </a:cubicBezTo>
                  <a:cubicBezTo>
                    <a:pt x="294214" y="216415"/>
                    <a:pt x="337076" y="212710"/>
                    <a:pt x="298976" y="179902"/>
                  </a:cubicBezTo>
                  <a:cubicBezTo>
                    <a:pt x="260876" y="147094"/>
                    <a:pt x="157689" y="68777"/>
                    <a:pt x="111651" y="40202"/>
                  </a:cubicBezTo>
                  <a:cubicBezTo>
                    <a:pt x="65613" y="11627"/>
                    <a:pt x="-6882" y="-6365"/>
                    <a:pt x="526" y="2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1B15089E-DA9A-CA19-FE1C-3F1A5558341E}"/>
                </a:ext>
              </a:extLst>
            </p:cNvPr>
            <p:cNvSpPr/>
            <p:nvPr/>
          </p:nvSpPr>
          <p:spPr>
            <a:xfrm>
              <a:off x="3565173" y="3743285"/>
              <a:ext cx="105334" cy="213015"/>
            </a:xfrm>
            <a:custGeom>
              <a:avLst/>
              <a:gdLst>
                <a:gd name="connsiteX0" fmla="*/ 105127 w 105334"/>
                <a:gd name="connsiteY0" fmla="*/ 40 h 213015"/>
                <a:gd name="connsiteX1" fmla="*/ 35277 w 105334"/>
                <a:gd name="connsiteY1" fmla="*/ 79415 h 213015"/>
                <a:gd name="connsiteX2" fmla="*/ 32102 w 105334"/>
                <a:gd name="connsiteY2" fmla="*/ 212765 h 213015"/>
                <a:gd name="connsiteX3" fmla="*/ 9877 w 105334"/>
                <a:gd name="connsiteY3" fmla="*/ 114340 h 213015"/>
                <a:gd name="connsiteX4" fmla="*/ 352 w 105334"/>
                <a:gd name="connsiteY4" fmla="*/ 171490 h 213015"/>
                <a:gd name="connsiteX5" fmla="*/ 9877 w 105334"/>
                <a:gd name="connsiteY5" fmla="*/ 88940 h 213015"/>
                <a:gd name="connsiteX6" fmla="*/ 105127 w 105334"/>
                <a:gd name="connsiteY6" fmla="*/ 40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34" h="213015">
                  <a:moveTo>
                    <a:pt x="105127" y="40"/>
                  </a:moveTo>
                  <a:cubicBezTo>
                    <a:pt x="109360" y="-1547"/>
                    <a:pt x="47448" y="43961"/>
                    <a:pt x="35277" y="79415"/>
                  </a:cubicBezTo>
                  <a:cubicBezTo>
                    <a:pt x="23106" y="114869"/>
                    <a:pt x="36335" y="206944"/>
                    <a:pt x="32102" y="212765"/>
                  </a:cubicBezTo>
                  <a:cubicBezTo>
                    <a:pt x="27869" y="218586"/>
                    <a:pt x="15169" y="121219"/>
                    <a:pt x="9877" y="114340"/>
                  </a:cubicBezTo>
                  <a:cubicBezTo>
                    <a:pt x="4585" y="107461"/>
                    <a:pt x="352" y="175723"/>
                    <a:pt x="352" y="171490"/>
                  </a:cubicBezTo>
                  <a:cubicBezTo>
                    <a:pt x="352" y="167257"/>
                    <a:pt x="-2823" y="113282"/>
                    <a:pt x="9877" y="88940"/>
                  </a:cubicBezTo>
                  <a:cubicBezTo>
                    <a:pt x="22577" y="64598"/>
                    <a:pt x="100894" y="1627"/>
                    <a:pt x="105127" y="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EADBAB63-D86C-16D8-58C0-A833A99AA49D}"/>
                </a:ext>
              </a:extLst>
            </p:cNvPr>
            <p:cNvSpPr/>
            <p:nvPr/>
          </p:nvSpPr>
          <p:spPr>
            <a:xfrm>
              <a:off x="4265959" y="4308466"/>
              <a:ext cx="153641" cy="220229"/>
            </a:xfrm>
            <a:custGeom>
              <a:avLst/>
              <a:gdLst>
                <a:gd name="connsiteX0" fmla="*/ 153641 w 153641"/>
                <a:gd name="connsiteY0" fmla="*/ 9 h 220229"/>
                <a:gd name="connsiteX1" fmla="*/ 96491 w 153641"/>
                <a:gd name="connsiteY1" fmla="*/ 127009 h 220229"/>
                <a:gd name="connsiteX2" fmla="*/ 45691 w 153641"/>
                <a:gd name="connsiteY2" fmla="*/ 171459 h 220229"/>
                <a:gd name="connsiteX3" fmla="*/ 1241 w 153641"/>
                <a:gd name="connsiteY3" fmla="*/ 219084 h 220229"/>
                <a:gd name="connsiteX4" fmla="*/ 96491 w 153641"/>
                <a:gd name="connsiteY4" fmla="*/ 120659 h 220229"/>
                <a:gd name="connsiteX5" fmla="*/ 153641 w 153641"/>
                <a:gd name="connsiteY5" fmla="*/ 9 h 22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41" h="220229">
                  <a:moveTo>
                    <a:pt x="153641" y="9"/>
                  </a:moveTo>
                  <a:cubicBezTo>
                    <a:pt x="153641" y="1067"/>
                    <a:pt x="114483" y="98434"/>
                    <a:pt x="96491" y="127009"/>
                  </a:cubicBezTo>
                  <a:cubicBezTo>
                    <a:pt x="78499" y="155584"/>
                    <a:pt x="61566" y="156113"/>
                    <a:pt x="45691" y="171459"/>
                  </a:cubicBezTo>
                  <a:cubicBezTo>
                    <a:pt x="29816" y="186805"/>
                    <a:pt x="-7226" y="227551"/>
                    <a:pt x="1241" y="219084"/>
                  </a:cubicBezTo>
                  <a:cubicBezTo>
                    <a:pt x="9708" y="210617"/>
                    <a:pt x="75854" y="151351"/>
                    <a:pt x="96491" y="120659"/>
                  </a:cubicBezTo>
                  <a:cubicBezTo>
                    <a:pt x="117128" y="89967"/>
                    <a:pt x="153641" y="-1049"/>
                    <a:pt x="153641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E3DD5AAB-289C-5584-F5CA-D17AA1FC38FF}"/>
                </a:ext>
              </a:extLst>
            </p:cNvPr>
            <p:cNvSpPr/>
            <p:nvPr/>
          </p:nvSpPr>
          <p:spPr>
            <a:xfrm>
              <a:off x="4238464" y="4282681"/>
              <a:ext cx="203445" cy="74095"/>
            </a:xfrm>
            <a:custGeom>
              <a:avLst/>
              <a:gdLst>
                <a:gd name="connsiteX0" fmla="*/ 203361 w 203445"/>
                <a:gd name="connsiteY0" fmla="*/ 28969 h 74095"/>
                <a:gd name="connsiteX1" fmla="*/ 95411 w 203445"/>
                <a:gd name="connsiteY1" fmla="*/ 9919 h 74095"/>
                <a:gd name="connsiteX2" fmla="*/ 57311 w 203445"/>
                <a:gd name="connsiteY2" fmla="*/ 35319 h 74095"/>
                <a:gd name="connsiteX3" fmla="*/ 161 w 203445"/>
                <a:gd name="connsiteY3" fmla="*/ 73419 h 74095"/>
                <a:gd name="connsiteX4" fmla="*/ 76361 w 203445"/>
                <a:gd name="connsiteY4" fmla="*/ 394 h 74095"/>
                <a:gd name="connsiteX5" fmla="*/ 203361 w 203445"/>
                <a:gd name="connsiteY5" fmla="*/ 28969 h 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45" h="74095">
                  <a:moveTo>
                    <a:pt x="203361" y="28969"/>
                  </a:moveTo>
                  <a:cubicBezTo>
                    <a:pt x="206536" y="30556"/>
                    <a:pt x="119753" y="8861"/>
                    <a:pt x="95411" y="9919"/>
                  </a:cubicBezTo>
                  <a:cubicBezTo>
                    <a:pt x="71069" y="10977"/>
                    <a:pt x="57311" y="35319"/>
                    <a:pt x="57311" y="35319"/>
                  </a:cubicBezTo>
                  <a:cubicBezTo>
                    <a:pt x="41436" y="45902"/>
                    <a:pt x="-3014" y="79240"/>
                    <a:pt x="161" y="73419"/>
                  </a:cubicBezTo>
                  <a:cubicBezTo>
                    <a:pt x="3336" y="67598"/>
                    <a:pt x="48315" y="4627"/>
                    <a:pt x="76361" y="394"/>
                  </a:cubicBezTo>
                  <a:cubicBezTo>
                    <a:pt x="104407" y="-3839"/>
                    <a:pt x="200186" y="27382"/>
                    <a:pt x="203361" y="289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37E09162-5C3C-9967-D06B-E8F766285707}"/>
                </a:ext>
              </a:extLst>
            </p:cNvPr>
            <p:cNvSpPr/>
            <p:nvPr/>
          </p:nvSpPr>
          <p:spPr>
            <a:xfrm>
              <a:off x="3022516" y="3854378"/>
              <a:ext cx="909589" cy="373829"/>
            </a:xfrm>
            <a:custGeom>
              <a:avLst/>
              <a:gdLst>
                <a:gd name="connsiteX0" fmla="*/ 84 w 909589"/>
                <a:gd name="connsiteY0" fmla="*/ 72 h 373829"/>
                <a:gd name="connsiteX1" fmla="*/ 400134 w 909589"/>
                <a:gd name="connsiteY1" fmla="*/ 31822 h 373829"/>
                <a:gd name="connsiteX2" fmla="*/ 660484 w 909589"/>
                <a:gd name="connsiteY2" fmla="*/ 184222 h 373829"/>
                <a:gd name="connsiteX3" fmla="*/ 647784 w 909589"/>
                <a:gd name="connsiteY3" fmla="*/ 158822 h 373829"/>
                <a:gd name="connsiteX4" fmla="*/ 898609 w 909589"/>
                <a:gd name="connsiteY4" fmla="*/ 362022 h 373829"/>
                <a:gd name="connsiteX5" fmla="*/ 838284 w 909589"/>
                <a:gd name="connsiteY5" fmla="*/ 323922 h 373829"/>
                <a:gd name="connsiteX6" fmla="*/ 600159 w 909589"/>
                <a:gd name="connsiteY6" fmla="*/ 111197 h 373829"/>
                <a:gd name="connsiteX7" fmla="*/ 444584 w 909589"/>
                <a:gd name="connsiteY7" fmla="*/ 44522 h 373829"/>
                <a:gd name="connsiteX8" fmla="*/ 485859 w 909589"/>
                <a:gd name="connsiteY8" fmla="*/ 73097 h 373829"/>
                <a:gd name="connsiteX9" fmla="*/ 365209 w 909589"/>
                <a:gd name="connsiteY9" fmla="*/ 34997 h 373829"/>
                <a:gd name="connsiteX10" fmla="*/ 84 w 909589"/>
                <a:gd name="connsiteY10" fmla="*/ 72 h 37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589" h="373829">
                  <a:moveTo>
                    <a:pt x="84" y="72"/>
                  </a:moveTo>
                  <a:cubicBezTo>
                    <a:pt x="5905" y="-457"/>
                    <a:pt x="290067" y="1130"/>
                    <a:pt x="400134" y="31822"/>
                  </a:cubicBezTo>
                  <a:cubicBezTo>
                    <a:pt x="510201" y="62514"/>
                    <a:pt x="619209" y="163055"/>
                    <a:pt x="660484" y="184222"/>
                  </a:cubicBezTo>
                  <a:cubicBezTo>
                    <a:pt x="701759" y="205389"/>
                    <a:pt x="608097" y="129189"/>
                    <a:pt x="647784" y="158822"/>
                  </a:cubicBezTo>
                  <a:cubicBezTo>
                    <a:pt x="687472" y="188455"/>
                    <a:pt x="866859" y="334505"/>
                    <a:pt x="898609" y="362022"/>
                  </a:cubicBezTo>
                  <a:cubicBezTo>
                    <a:pt x="930359" y="389539"/>
                    <a:pt x="888026" y="365726"/>
                    <a:pt x="838284" y="323922"/>
                  </a:cubicBezTo>
                  <a:cubicBezTo>
                    <a:pt x="788542" y="282118"/>
                    <a:pt x="665776" y="157764"/>
                    <a:pt x="600159" y="111197"/>
                  </a:cubicBezTo>
                  <a:cubicBezTo>
                    <a:pt x="534542" y="64630"/>
                    <a:pt x="463634" y="50872"/>
                    <a:pt x="444584" y="44522"/>
                  </a:cubicBezTo>
                  <a:cubicBezTo>
                    <a:pt x="425534" y="38172"/>
                    <a:pt x="499088" y="74684"/>
                    <a:pt x="485859" y="73097"/>
                  </a:cubicBezTo>
                  <a:cubicBezTo>
                    <a:pt x="472630" y="71510"/>
                    <a:pt x="440351" y="47697"/>
                    <a:pt x="365209" y="34997"/>
                  </a:cubicBezTo>
                  <a:cubicBezTo>
                    <a:pt x="290067" y="22297"/>
                    <a:pt x="-5737" y="601"/>
                    <a:pt x="84" y="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9F92E7E0-10D1-08E3-4DEF-93E98F417936}"/>
                </a:ext>
              </a:extLst>
            </p:cNvPr>
            <p:cNvSpPr/>
            <p:nvPr/>
          </p:nvSpPr>
          <p:spPr>
            <a:xfrm>
              <a:off x="2304882" y="3850018"/>
              <a:ext cx="791891" cy="610930"/>
            </a:xfrm>
            <a:custGeom>
              <a:avLst/>
              <a:gdLst>
                <a:gd name="connsiteX0" fmla="*/ 168 w 791891"/>
                <a:gd name="connsiteY0" fmla="*/ 610857 h 610930"/>
                <a:gd name="connsiteX1" fmla="*/ 85893 w 791891"/>
                <a:gd name="connsiteY1" fmla="*/ 353682 h 610930"/>
                <a:gd name="connsiteX2" fmla="*/ 79543 w 791891"/>
                <a:gd name="connsiteY2" fmla="*/ 407657 h 610930"/>
                <a:gd name="connsiteX3" fmla="*/ 209718 w 791891"/>
                <a:gd name="connsiteY3" fmla="*/ 207632 h 610930"/>
                <a:gd name="connsiteX4" fmla="*/ 171618 w 791891"/>
                <a:gd name="connsiteY4" fmla="*/ 258432 h 610930"/>
                <a:gd name="connsiteX5" fmla="*/ 393868 w 791891"/>
                <a:gd name="connsiteY5" fmla="*/ 90157 h 610930"/>
                <a:gd name="connsiteX6" fmla="*/ 317668 w 791891"/>
                <a:gd name="connsiteY6" fmla="*/ 134607 h 610930"/>
                <a:gd name="connsiteX7" fmla="*/ 517693 w 791891"/>
                <a:gd name="connsiteY7" fmla="*/ 52057 h 610930"/>
                <a:gd name="connsiteX8" fmla="*/ 790743 w 791891"/>
                <a:gd name="connsiteY8" fmla="*/ 7607 h 610930"/>
                <a:gd name="connsiteX9" fmla="*/ 606593 w 791891"/>
                <a:gd name="connsiteY9" fmla="*/ 10782 h 610930"/>
                <a:gd name="connsiteX10" fmla="*/ 390693 w 791891"/>
                <a:gd name="connsiteY10" fmla="*/ 112382 h 610930"/>
                <a:gd name="connsiteX11" fmla="*/ 463718 w 791891"/>
                <a:gd name="connsiteY11" fmla="*/ 52057 h 610930"/>
                <a:gd name="connsiteX12" fmla="*/ 130343 w 791891"/>
                <a:gd name="connsiteY12" fmla="*/ 261607 h 610930"/>
                <a:gd name="connsiteX13" fmla="*/ 92243 w 791891"/>
                <a:gd name="connsiteY13" fmla="*/ 347332 h 610930"/>
                <a:gd name="connsiteX14" fmla="*/ 111293 w 791891"/>
                <a:gd name="connsiteY14" fmla="*/ 325107 h 610930"/>
                <a:gd name="connsiteX15" fmla="*/ 168 w 791891"/>
                <a:gd name="connsiteY15" fmla="*/ 610857 h 61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891" h="610930">
                  <a:moveTo>
                    <a:pt x="168" y="610857"/>
                  </a:moveTo>
                  <a:cubicBezTo>
                    <a:pt x="-4065" y="615619"/>
                    <a:pt x="72664" y="387549"/>
                    <a:pt x="85893" y="353682"/>
                  </a:cubicBezTo>
                  <a:cubicBezTo>
                    <a:pt x="99122" y="319815"/>
                    <a:pt x="58906" y="431999"/>
                    <a:pt x="79543" y="407657"/>
                  </a:cubicBezTo>
                  <a:cubicBezTo>
                    <a:pt x="100180" y="383315"/>
                    <a:pt x="194372" y="232503"/>
                    <a:pt x="209718" y="207632"/>
                  </a:cubicBezTo>
                  <a:cubicBezTo>
                    <a:pt x="225064" y="182761"/>
                    <a:pt x="140926" y="278011"/>
                    <a:pt x="171618" y="258432"/>
                  </a:cubicBezTo>
                  <a:cubicBezTo>
                    <a:pt x="202310" y="238853"/>
                    <a:pt x="369526" y="110794"/>
                    <a:pt x="393868" y="90157"/>
                  </a:cubicBezTo>
                  <a:cubicBezTo>
                    <a:pt x="418210" y="69520"/>
                    <a:pt x="297031" y="140957"/>
                    <a:pt x="317668" y="134607"/>
                  </a:cubicBezTo>
                  <a:cubicBezTo>
                    <a:pt x="338305" y="128257"/>
                    <a:pt x="438847" y="73224"/>
                    <a:pt x="517693" y="52057"/>
                  </a:cubicBezTo>
                  <a:cubicBezTo>
                    <a:pt x="596539" y="30890"/>
                    <a:pt x="775926" y="14486"/>
                    <a:pt x="790743" y="7607"/>
                  </a:cubicBezTo>
                  <a:cubicBezTo>
                    <a:pt x="805560" y="728"/>
                    <a:pt x="673268" y="-6680"/>
                    <a:pt x="606593" y="10782"/>
                  </a:cubicBezTo>
                  <a:cubicBezTo>
                    <a:pt x="539918" y="28244"/>
                    <a:pt x="414505" y="105503"/>
                    <a:pt x="390693" y="112382"/>
                  </a:cubicBezTo>
                  <a:cubicBezTo>
                    <a:pt x="366881" y="119261"/>
                    <a:pt x="507110" y="27186"/>
                    <a:pt x="463718" y="52057"/>
                  </a:cubicBezTo>
                  <a:cubicBezTo>
                    <a:pt x="420326" y="76928"/>
                    <a:pt x="192255" y="212395"/>
                    <a:pt x="130343" y="261607"/>
                  </a:cubicBezTo>
                  <a:cubicBezTo>
                    <a:pt x="68431" y="310819"/>
                    <a:pt x="95418" y="336749"/>
                    <a:pt x="92243" y="347332"/>
                  </a:cubicBezTo>
                  <a:cubicBezTo>
                    <a:pt x="89068" y="357915"/>
                    <a:pt x="124522" y="280657"/>
                    <a:pt x="111293" y="325107"/>
                  </a:cubicBezTo>
                  <a:cubicBezTo>
                    <a:pt x="98064" y="369557"/>
                    <a:pt x="4401" y="606095"/>
                    <a:pt x="168" y="610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5297AB0F-D301-691B-E779-F4E3EBD243F0}"/>
                </a:ext>
              </a:extLst>
            </p:cNvPr>
            <p:cNvSpPr/>
            <p:nvPr/>
          </p:nvSpPr>
          <p:spPr>
            <a:xfrm>
              <a:off x="2371725" y="3917776"/>
              <a:ext cx="881803" cy="530448"/>
            </a:xfrm>
            <a:custGeom>
              <a:avLst/>
              <a:gdLst>
                <a:gd name="connsiteX0" fmla="*/ 0 w 881803"/>
                <a:gd name="connsiteY0" fmla="*/ 530399 h 530448"/>
                <a:gd name="connsiteX1" fmla="*/ 76200 w 881803"/>
                <a:gd name="connsiteY1" fmla="*/ 311324 h 530448"/>
                <a:gd name="connsiteX2" fmla="*/ 374650 w 881803"/>
                <a:gd name="connsiteY2" fmla="*/ 85899 h 530448"/>
                <a:gd name="connsiteX3" fmla="*/ 196850 w 881803"/>
                <a:gd name="connsiteY3" fmla="*/ 193849 h 530448"/>
                <a:gd name="connsiteX4" fmla="*/ 517525 w 881803"/>
                <a:gd name="connsiteY4" fmla="*/ 41449 h 530448"/>
                <a:gd name="connsiteX5" fmla="*/ 441325 w 881803"/>
                <a:gd name="connsiteY5" fmla="*/ 60499 h 530448"/>
                <a:gd name="connsiteX6" fmla="*/ 739775 w 881803"/>
                <a:gd name="connsiteY6" fmla="*/ 12874 h 530448"/>
                <a:gd name="connsiteX7" fmla="*/ 879475 w 881803"/>
                <a:gd name="connsiteY7" fmla="*/ 174 h 530448"/>
                <a:gd name="connsiteX8" fmla="*/ 635000 w 881803"/>
                <a:gd name="connsiteY8" fmla="*/ 19224 h 530448"/>
                <a:gd name="connsiteX9" fmla="*/ 479425 w 881803"/>
                <a:gd name="connsiteY9" fmla="*/ 38274 h 530448"/>
                <a:gd name="connsiteX10" fmla="*/ 393700 w 881803"/>
                <a:gd name="connsiteY10" fmla="*/ 98599 h 530448"/>
                <a:gd name="connsiteX11" fmla="*/ 165100 w 881803"/>
                <a:gd name="connsiteY11" fmla="*/ 273224 h 530448"/>
                <a:gd name="connsiteX12" fmla="*/ 228600 w 881803"/>
                <a:gd name="connsiteY12" fmla="*/ 197024 h 530448"/>
                <a:gd name="connsiteX13" fmla="*/ 76200 w 881803"/>
                <a:gd name="connsiteY13" fmla="*/ 330374 h 530448"/>
                <a:gd name="connsiteX14" fmla="*/ 0 w 881803"/>
                <a:gd name="connsiteY14" fmla="*/ 530399 h 5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803" h="530448">
                  <a:moveTo>
                    <a:pt x="0" y="530399"/>
                  </a:moveTo>
                  <a:cubicBezTo>
                    <a:pt x="0" y="527224"/>
                    <a:pt x="13758" y="385407"/>
                    <a:pt x="76200" y="311324"/>
                  </a:cubicBezTo>
                  <a:cubicBezTo>
                    <a:pt x="138642" y="237241"/>
                    <a:pt x="354542" y="105478"/>
                    <a:pt x="374650" y="85899"/>
                  </a:cubicBezTo>
                  <a:cubicBezTo>
                    <a:pt x="394758" y="66320"/>
                    <a:pt x="173038" y="201257"/>
                    <a:pt x="196850" y="193849"/>
                  </a:cubicBezTo>
                  <a:cubicBezTo>
                    <a:pt x="220663" y="186441"/>
                    <a:pt x="476779" y="63674"/>
                    <a:pt x="517525" y="41449"/>
                  </a:cubicBezTo>
                  <a:cubicBezTo>
                    <a:pt x="558271" y="19224"/>
                    <a:pt x="404283" y="65261"/>
                    <a:pt x="441325" y="60499"/>
                  </a:cubicBezTo>
                  <a:cubicBezTo>
                    <a:pt x="478367" y="55737"/>
                    <a:pt x="666750" y="22928"/>
                    <a:pt x="739775" y="12874"/>
                  </a:cubicBezTo>
                  <a:cubicBezTo>
                    <a:pt x="812800" y="2820"/>
                    <a:pt x="896937" y="-884"/>
                    <a:pt x="879475" y="174"/>
                  </a:cubicBezTo>
                  <a:cubicBezTo>
                    <a:pt x="862013" y="1232"/>
                    <a:pt x="701675" y="12874"/>
                    <a:pt x="635000" y="19224"/>
                  </a:cubicBezTo>
                  <a:cubicBezTo>
                    <a:pt x="568325" y="25574"/>
                    <a:pt x="519642" y="25045"/>
                    <a:pt x="479425" y="38274"/>
                  </a:cubicBezTo>
                  <a:cubicBezTo>
                    <a:pt x="439208" y="51503"/>
                    <a:pt x="446088" y="59441"/>
                    <a:pt x="393700" y="98599"/>
                  </a:cubicBezTo>
                  <a:cubicBezTo>
                    <a:pt x="341313" y="137757"/>
                    <a:pt x="192617" y="256820"/>
                    <a:pt x="165100" y="273224"/>
                  </a:cubicBezTo>
                  <a:cubicBezTo>
                    <a:pt x="137583" y="289628"/>
                    <a:pt x="243417" y="187499"/>
                    <a:pt x="228600" y="197024"/>
                  </a:cubicBezTo>
                  <a:cubicBezTo>
                    <a:pt x="213783" y="206549"/>
                    <a:pt x="111654" y="276399"/>
                    <a:pt x="76200" y="330374"/>
                  </a:cubicBezTo>
                  <a:cubicBezTo>
                    <a:pt x="40746" y="384349"/>
                    <a:pt x="0" y="533574"/>
                    <a:pt x="0" y="530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5E2A645B-9EBF-42B4-1A03-BFE05177091F}"/>
                </a:ext>
              </a:extLst>
            </p:cNvPr>
            <p:cNvSpPr/>
            <p:nvPr/>
          </p:nvSpPr>
          <p:spPr>
            <a:xfrm>
              <a:off x="3190690" y="3942591"/>
              <a:ext cx="635690" cy="262496"/>
            </a:xfrm>
            <a:custGeom>
              <a:avLst/>
              <a:gdLst>
                <a:gd name="connsiteX0" fmla="*/ 185 w 635690"/>
                <a:gd name="connsiteY0" fmla="*/ 759 h 262496"/>
                <a:gd name="connsiteX1" fmla="*/ 336735 w 635690"/>
                <a:gd name="connsiteY1" fmla="*/ 73784 h 262496"/>
                <a:gd name="connsiteX2" fmla="*/ 187510 w 635690"/>
                <a:gd name="connsiteY2" fmla="*/ 76959 h 262496"/>
                <a:gd name="connsiteX3" fmla="*/ 358960 w 635690"/>
                <a:gd name="connsiteY3" fmla="*/ 92834 h 262496"/>
                <a:gd name="connsiteX4" fmla="*/ 632010 w 635690"/>
                <a:gd name="connsiteY4" fmla="*/ 261109 h 262496"/>
                <a:gd name="connsiteX5" fmla="*/ 501835 w 635690"/>
                <a:gd name="connsiteY5" fmla="*/ 165859 h 262496"/>
                <a:gd name="connsiteX6" fmla="*/ 292285 w 635690"/>
                <a:gd name="connsiteY6" fmla="*/ 42034 h 262496"/>
                <a:gd name="connsiteX7" fmla="*/ 185 w 635690"/>
                <a:gd name="connsiteY7" fmla="*/ 759 h 26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90" h="262496">
                  <a:moveTo>
                    <a:pt x="185" y="759"/>
                  </a:moveTo>
                  <a:cubicBezTo>
                    <a:pt x="7593" y="6051"/>
                    <a:pt x="305514" y="61084"/>
                    <a:pt x="336735" y="73784"/>
                  </a:cubicBezTo>
                  <a:cubicBezTo>
                    <a:pt x="367956" y="86484"/>
                    <a:pt x="183806" y="73784"/>
                    <a:pt x="187510" y="76959"/>
                  </a:cubicBezTo>
                  <a:cubicBezTo>
                    <a:pt x="191214" y="80134"/>
                    <a:pt x="284877" y="62142"/>
                    <a:pt x="358960" y="92834"/>
                  </a:cubicBezTo>
                  <a:cubicBezTo>
                    <a:pt x="433043" y="123526"/>
                    <a:pt x="608198" y="248938"/>
                    <a:pt x="632010" y="261109"/>
                  </a:cubicBezTo>
                  <a:cubicBezTo>
                    <a:pt x="655823" y="273280"/>
                    <a:pt x="558456" y="202371"/>
                    <a:pt x="501835" y="165859"/>
                  </a:cubicBezTo>
                  <a:cubicBezTo>
                    <a:pt x="445214" y="129347"/>
                    <a:pt x="375364" y="65317"/>
                    <a:pt x="292285" y="42034"/>
                  </a:cubicBezTo>
                  <a:cubicBezTo>
                    <a:pt x="209206" y="18751"/>
                    <a:pt x="-7223" y="-4533"/>
                    <a:pt x="185" y="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C7BCDC3A-C781-ABD6-6759-19DE53DB7236}"/>
                </a:ext>
              </a:extLst>
            </p:cNvPr>
            <p:cNvSpPr/>
            <p:nvPr/>
          </p:nvSpPr>
          <p:spPr>
            <a:xfrm>
              <a:off x="3450283" y="4243643"/>
              <a:ext cx="705209" cy="35978"/>
            </a:xfrm>
            <a:custGeom>
              <a:avLst/>
              <a:gdLst>
                <a:gd name="connsiteX0" fmla="*/ 19992 w 705209"/>
                <a:gd name="connsiteY0" fmla="*/ 23557 h 35978"/>
                <a:gd name="connsiteX1" fmla="*/ 696267 w 705209"/>
                <a:gd name="connsiteY1" fmla="*/ 7682 h 35978"/>
                <a:gd name="connsiteX2" fmla="*/ 413692 w 705209"/>
                <a:gd name="connsiteY2" fmla="*/ 1332 h 35978"/>
                <a:gd name="connsiteX3" fmla="*/ 502592 w 705209"/>
                <a:gd name="connsiteY3" fmla="*/ 33082 h 35978"/>
                <a:gd name="connsiteX4" fmla="*/ 204142 w 705209"/>
                <a:gd name="connsiteY4" fmla="*/ 33082 h 35978"/>
                <a:gd name="connsiteX5" fmla="*/ 19992 w 705209"/>
                <a:gd name="connsiteY5" fmla="*/ 23557 h 3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209" h="35978">
                  <a:moveTo>
                    <a:pt x="19992" y="23557"/>
                  </a:moveTo>
                  <a:cubicBezTo>
                    <a:pt x="102013" y="19324"/>
                    <a:pt x="630650" y="11386"/>
                    <a:pt x="696267" y="7682"/>
                  </a:cubicBezTo>
                  <a:cubicBezTo>
                    <a:pt x="761884" y="3978"/>
                    <a:pt x="445971" y="-2901"/>
                    <a:pt x="413692" y="1332"/>
                  </a:cubicBezTo>
                  <a:cubicBezTo>
                    <a:pt x="381413" y="5565"/>
                    <a:pt x="537517" y="27790"/>
                    <a:pt x="502592" y="33082"/>
                  </a:cubicBezTo>
                  <a:cubicBezTo>
                    <a:pt x="467667" y="38374"/>
                    <a:pt x="278225" y="35199"/>
                    <a:pt x="204142" y="33082"/>
                  </a:cubicBezTo>
                  <a:cubicBezTo>
                    <a:pt x="130059" y="30965"/>
                    <a:pt x="-62029" y="27790"/>
                    <a:pt x="19992" y="23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4B1259B4-F56D-93D3-E4F7-CC538B25F610}"/>
                </a:ext>
              </a:extLst>
            </p:cNvPr>
            <p:cNvSpPr/>
            <p:nvPr/>
          </p:nvSpPr>
          <p:spPr>
            <a:xfrm>
              <a:off x="3578225" y="4209110"/>
              <a:ext cx="617953" cy="61320"/>
            </a:xfrm>
            <a:custGeom>
              <a:avLst/>
              <a:gdLst>
                <a:gd name="connsiteX0" fmla="*/ 0 w 617953"/>
                <a:gd name="connsiteY0" fmla="*/ 7290 h 61320"/>
                <a:gd name="connsiteX1" fmla="*/ 561975 w 617953"/>
                <a:gd name="connsiteY1" fmla="*/ 19990 h 61320"/>
                <a:gd name="connsiteX2" fmla="*/ 603250 w 617953"/>
                <a:gd name="connsiteY2" fmla="*/ 23165 h 61320"/>
                <a:gd name="connsiteX3" fmla="*/ 609600 w 617953"/>
                <a:gd name="connsiteY3" fmla="*/ 61265 h 61320"/>
                <a:gd name="connsiteX4" fmla="*/ 584200 w 617953"/>
                <a:gd name="connsiteY4" fmla="*/ 13640 h 61320"/>
                <a:gd name="connsiteX5" fmla="*/ 412750 w 617953"/>
                <a:gd name="connsiteY5" fmla="*/ 940 h 61320"/>
                <a:gd name="connsiteX6" fmla="*/ 447675 w 617953"/>
                <a:gd name="connsiteY6" fmla="*/ 940 h 61320"/>
                <a:gd name="connsiteX7" fmla="*/ 0 w 617953"/>
                <a:gd name="connsiteY7" fmla="*/ 7290 h 6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53" h="61320">
                  <a:moveTo>
                    <a:pt x="0" y="7290"/>
                  </a:moveTo>
                  <a:lnTo>
                    <a:pt x="561975" y="19990"/>
                  </a:lnTo>
                  <a:cubicBezTo>
                    <a:pt x="662517" y="22636"/>
                    <a:pt x="595312" y="16286"/>
                    <a:pt x="603250" y="23165"/>
                  </a:cubicBezTo>
                  <a:cubicBezTo>
                    <a:pt x="611188" y="30044"/>
                    <a:pt x="612775" y="62852"/>
                    <a:pt x="609600" y="61265"/>
                  </a:cubicBezTo>
                  <a:cubicBezTo>
                    <a:pt x="606425" y="59678"/>
                    <a:pt x="617008" y="23694"/>
                    <a:pt x="584200" y="13640"/>
                  </a:cubicBezTo>
                  <a:cubicBezTo>
                    <a:pt x="551392" y="3586"/>
                    <a:pt x="435504" y="3057"/>
                    <a:pt x="412750" y="940"/>
                  </a:cubicBezTo>
                  <a:cubicBezTo>
                    <a:pt x="389996" y="-1177"/>
                    <a:pt x="447675" y="940"/>
                    <a:pt x="447675" y="940"/>
                  </a:cubicBezTo>
                  <a:lnTo>
                    <a:pt x="0" y="72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5C4696A0-5673-5189-47C3-6162D20CBA30}"/>
                </a:ext>
              </a:extLst>
            </p:cNvPr>
            <p:cNvSpPr/>
            <p:nvPr/>
          </p:nvSpPr>
          <p:spPr>
            <a:xfrm>
              <a:off x="3577672" y="4270450"/>
              <a:ext cx="613038" cy="664601"/>
            </a:xfrm>
            <a:custGeom>
              <a:avLst/>
              <a:gdLst>
                <a:gd name="connsiteX0" fmla="*/ 610153 w 613038"/>
                <a:gd name="connsiteY0" fmla="*/ 3100 h 664601"/>
                <a:gd name="connsiteX1" fmla="*/ 349803 w 613038"/>
                <a:gd name="connsiteY1" fmla="*/ 263450 h 664601"/>
                <a:gd name="connsiteX2" fmla="*/ 410128 w 613038"/>
                <a:gd name="connsiteY2" fmla="*/ 184075 h 664601"/>
                <a:gd name="connsiteX3" fmla="*/ 232328 w 613038"/>
                <a:gd name="connsiteY3" fmla="*/ 406325 h 664601"/>
                <a:gd name="connsiteX4" fmla="*/ 553 w 613038"/>
                <a:gd name="connsiteY4" fmla="*/ 663500 h 664601"/>
                <a:gd name="connsiteX5" fmla="*/ 302178 w 613038"/>
                <a:gd name="connsiteY5" fmla="*/ 301550 h 664601"/>
                <a:gd name="connsiteX6" fmla="*/ 270428 w 613038"/>
                <a:gd name="connsiteY6" fmla="*/ 349175 h 664601"/>
                <a:gd name="connsiteX7" fmla="*/ 473628 w 613038"/>
                <a:gd name="connsiteY7" fmla="*/ 133275 h 664601"/>
                <a:gd name="connsiteX8" fmla="*/ 610153 w 613038"/>
                <a:gd name="connsiteY8" fmla="*/ 3100 h 66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038" h="664601">
                  <a:moveTo>
                    <a:pt x="610153" y="3100"/>
                  </a:moveTo>
                  <a:cubicBezTo>
                    <a:pt x="589515" y="24796"/>
                    <a:pt x="383140" y="233288"/>
                    <a:pt x="349803" y="263450"/>
                  </a:cubicBezTo>
                  <a:cubicBezTo>
                    <a:pt x="316466" y="293612"/>
                    <a:pt x="429707" y="160263"/>
                    <a:pt x="410128" y="184075"/>
                  </a:cubicBezTo>
                  <a:cubicBezTo>
                    <a:pt x="390549" y="207887"/>
                    <a:pt x="300590" y="326421"/>
                    <a:pt x="232328" y="406325"/>
                  </a:cubicBezTo>
                  <a:cubicBezTo>
                    <a:pt x="164066" y="486229"/>
                    <a:pt x="-11089" y="680962"/>
                    <a:pt x="553" y="663500"/>
                  </a:cubicBezTo>
                  <a:cubicBezTo>
                    <a:pt x="12195" y="646038"/>
                    <a:pt x="257199" y="353937"/>
                    <a:pt x="302178" y="301550"/>
                  </a:cubicBezTo>
                  <a:cubicBezTo>
                    <a:pt x="347157" y="249163"/>
                    <a:pt x="241853" y="377221"/>
                    <a:pt x="270428" y="349175"/>
                  </a:cubicBezTo>
                  <a:cubicBezTo>
                    <a:pt x="299003" y="321129"/>
                    <a:pt x="411186" y="187779"/>
                    <a:pt x="473628" y="133275"/>
                  </a:cubicBezTo>
                  <a:cubicBezTo>
                    <a:pt x="536070" y="78771"/>
                    <a:pt x="630791" y="-18596"/>
                    <a:pt x="610153" y="3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F49FAE39-CAFE-478F-E097-5335E80AA99A}"/>
                </a:ext>
              </a:extLst>
            </p:cNvPr>
            <p:cNvSpPr/>
            <p:nvPr/>
          </p:nvSpPr>
          <p:spPr>
            <a:xfrm>
              <a:off x="3746438" y="4301744"/>
              <a:ext cx="382502" cy="413144"/>
            </a:xfrm>
            <a:custGeom>
              <a:avLst/>
              <a:gdLst>
                <a:gd name="connsiteX0" fmla="*/ 381062 w 382502"/>
                <a:gd name="connsiteY0" fmla="*/ 381 h 413144"/>
                <a:gd name="connsiteX1" fmla="*/ 142937 w 382502"/>
                <a:gd name="connsiteY1" fmla="*/ 209931 h 413144"/>
                <a:gd name="connsiteX2" fmla="*/ 62 w 382502"/>
                <a:gd name="connsiteY2" fmla="*/ 413131 h 413144"/>
                <a:gd name="connsiteX3" fmla="*/ 158812 w 382502"/>
                <a:gd name="connsiteY3" fmla="*/ 219456 h 413144"/>
                <a:gd name="connsiteX4" fmla="*/ 263587 w 382502"/>
                <a:gd name="connsiteY4" fmla="*/ 98806 h 413144"/>
                <a:gd name="connsiteX5" fmla="*/ 244537 w 382502"/>
                <a:gd name="connsiteY5" fmla="*/ 155956 h 413144"/>
                <a:gd name="connsiteX6" fmla="*/ 381062 w 382502"/>
                <a:gd name="connsiteY6" fmla="*/ 381 h 4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02" h="413144">
                  <a:moveTo>
                    <a:pt x="381062" y="381"/>
                  </a:moveTo>
                  <a:cubicBezTo>
                    <a:pt x="364129" y="9377"/>
                    <a:pt x="206437" y="141139"/>
                    <a:pt x="142937" y="209931"/>
                  </a:cubicBezTo>
                  <a:cubicBezTo>
                    <a:pt x="79437" y="278723"/>
                    <a:pt x="-2584" y="411544"/>
                    <a:pt x="62" y="413131"/>
                  </a:cubicBezTo>
                  <a:cubicBezTo>
                    <a:pt x="2708" y="414719"/>
                    <a:pt x="114891" y="271843"/>
                    <a:pt x="158812" y="219456"/>
                  </a:cubicBezTo>
                  <a:cubicBezTo>
                    <a:pt x="202733" y="167069"/>
                    <a:pt x="249299" y="109389"/>
                    <a:pt x="263587" y="98806"/>
                  </a:cubicBezTo>
                  <a:cubicBezTo>
                    <a:pt x="277874" y="88223"/>
                    <a:pt x="228662" y="167598"/>
                    <a:pt x="244537" y="155956"/>
                  </a:cubicBezTo>
                  <a:cubicBezTo>
                    <a:pt x="260412" y="144314"/>
                    <a:pt x="397995" y="-8615"/>
                    <a:pt x="381062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FD107110-B6BD-1FA9-B5F1-173BB4616364}"/>
                </a:ext>
              </a:extLst>
            </p:cNvPr>
            <p:cNvSpPr/>
            <p:nvPr/>
          </p:nvSpPr>
          <p:spPr>
            <a:xfrm>
              <a:off x="4206850" y="4269749"/>
              <a:ext cx="212188" cy="765802"/>
            </a:xfrm>
            <a:custGeom>
              <a:avLst/>
              <a:gdLst>
                <a:gd name="connsiteX0" fmla="*/ 25 w 212188"/>
                <a:gd name="connsiteY0" fmla="*/ 3801 h 765802"/>
                <a:gd name="connsiteX1" fmla="*/ 12725 w 212188"/>
                <a:gd name="connsiteY1" fmla="*/ 241926 h 765802"/>
                <a:gd name="connsiteX2" fmla="*/ 31775 w 212188"/>
                <a:gd name="connsiteY2" fmla="*/ 121276 h 765802"/>
                <a:gd name="connsiteX3" fmla="*/ 50825 w 212188"/>
                <a:gd name="connsiteY3" fmla="*/ 254626 h 765802"/>
                <a:gd name="connsiteX4" fmla="*/ 130200 w 212188"/>
                <a:gd name="connsiteY4" fmla="*/ 410201 h 765802"/>
                <a:gd name="connsiteX5" fmla="*/ 209575 w 212188"/>
                <a:gd name="connsiteY5" fmla="*/ 537201 h 765802"/>
                <a:gd name="connsiteX6" fmla="*/ 193700 w 212188"/>
                <a:gd name="connsiteY6" fmla="*/ 765801 h 765802"/>
                <a:gd name="connsiteX7" fmla="*/ 200050 w 212188"/>
                <a:gd name="connsiteY7" fmla="*/ 540376 h 765802"/>
                <a:gd name="connsiteX8" fmla="*/ 25425 w 212188"/>
                <a:gd name="connsiteY8" fmla="*/ 229226 h 765802"/>
                <a:gd name="connsiteX9" fmla="*/ 19075 w 212188"/>
                <a:gd name="connsiteY9" fmla="*/ 267326 h 765802"/>
                <a:gd name="connsiteX10" fmla="*/ 15900 w 212188"/>
                <a:gd name="connsiteY10" fmla="*/ 105401 h 765802"/>
                <a:gd name="connsiteX11" fmla="*/ 25 w 212188"/>
                <a:gd name="connsiteY11" fmla="*/ 3801 h 76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188" h="765802">
                  <a:moveTo>
                    <a:pt x="25" y="3801"/>
                  </a:moveTo>
                  <a:cubicBezTo>
                    <a:pt x="-504" y="26555"/>
                    <a:pt x="7433" y="222347"/>
                    <a:pt x="12725" y="241926"/>
                  </a:cubicBezTo>
                  <a:cubicBezTo>
                    <a:pt x="18017" y="261505"/>
                    <a:pt x="25425" y="119159"/>
                    <a:pt x="31775" y="121276"/>
                  </a:cubicBezTo>
                  <a:cubicBezTo>
                    <a:pt x="38125" y="123393"/>
                    <a:pt x="34421" y="206472"/>
                    <a:pt x="50825" y="254626"/>
                  </a:cubicBezTo>
                  <a:cubicBezTo>
                    <a:pt x="67229" y="302780"/>
                    <a:pt x="103742" y="363105"/>
                    <a:pt x="130200" y="410201"/>
                  </a:cubicBezTo>
                  <a:cubicBezTo>
                    <a:pt x="156658" y="457297"/>
                    <a:pt x="198992" y="477934"/>
                    <a:pt x="209575" y="537201"/>
                  </a:cubicBezTo>
                  <a:cubicBezTo>
                    <a:pt x="220158" y="596468"/>
                    <a:pt x="195287" y="765272"/>
                    <a:pt x="193700" y="765801"/>
                  </a:cubicBezTo>
                  <a:cubicBezTo>
                    <a:pt x="192113" y="766330"/>
                    <a:pt x="228096" y="629805"/>
                    <a:pt x="200050" y="540376"/>
                  </a:cubicBezTo>
                  <a:cubicBezTo>
                    <a:pt x="172004" y="450947"/>
                    <a:pt x="55587" y="274734"/>
                    <a:pt x="25425" y="229226"/>
                  </a:cubicBezTo>
                  <a:cubicBezTo>
                    <a:pt x="-4737" y="183718"/>
                    <a:pt x="20662" y="287963"/>
                    <a:pt x="19075" y="267326"/>
                  </a:cubicBezTo>
                  <a:cubicBezTo>
                    <a:pt x="17488" y="246689"/>
                    <a:pt x="16429" y="144559"/>
                    <a:pt x="15900" y="105401"/>
                  </a:cubicBezTo>
                  <a:cubicBezTo>
                    <a:pt x="15371" y="66243"/>
                    <a:pt x="554" y="-18953"/>
                    <a:pt x="25" y="3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8E520B5B-C885-C980-D0C7-BB688DA75F16}"/>
                </a:ext>
              </a:extLst>
            </p:cNvPr>
            <p:cNvSpPr/>
            <p:nvPr/>
          </p:nvSpPr>
          <p:spPr>
            <a:xfrm>
              <a:off x="3460423" y="4933945"/>
              <a:ext cx="976577" cy="259783"/>
            </a:xfrm>
            <a:custGeom>
              <a:avLst/>
              <a:gdLst>
                <a:gd name="connsiteX0" fmla="*/ 975052 w 976577"/>
                <a:gd name="connsiteY0" fmla="*/ 5 h 259783"/>
                <a:gd name="connsiteX1" fmla="*/ 924252 w 976577"/>
                <a:gd name="connsiteY1" fmla="*/ 168280 h 259783"/>
                <a:gd name="connsiteX2" fmla="*/ 663902 w 976577"/>
                <a:gd name="connsiteY2" fmla="*/ 247655 h 259783"/>
                <a:gd name="connsiteX3" fmla="*/ 771852 w 976577"/>
                <a:gd name="connsiteY3" fmla="*/ 254005 h 259783"/>
                <a:gd name="connsiteX4" fmla="*/ 413077 w 976577"/>
                <a:gd name="connsiteY4" fmla="*/ 193680 h 259783"/>
                <a:gd name="connsiteX5" fmla="*/ 327 w 976577"/>
                <a:gd name="connsiteY5" fmla="*/ 22230 h 259783"/>
                <a:gd name="connsiteX6" fmla="*/ 349577 w 976577"/>
                <a:gd name="connsiteY6" fmla="*/ 155580 h 259783"/>
                <a:gd name="connsiteX7" fmla="*/ 667077 w 976577"/>
                <a:gd name="connsiteY7" fmla="*/ 228605 h 259783"/>
                <a:gd name="connsiteX8" fmla="*/ 867102 w 976577"/>
                <a:gd name="connsiteY8" fmla="*/ 203205 h 259783"/>
                <a:gd name="connsiteX9" fmla="*/ 905202 w 976577"/>
                <a:gd name="connsiteY9" fmla="*/ 123830 h 259783"/>
                <a:gd name="connsiteX10" fmla="*/ 895677 w 976577"/>
                <a:gd name="connsiteY10" fmla="*/ 161930 h 259783"/>
                <a:gd name="connsiteX11" fmla="*/ 975052 w 976577"/>
                <a:gd name="connsiteY11" fmla="*/ 5 h 25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577" h="259783">
                  <a:moveTo>
                    <a:pt x="975052" y="5"/>
                  </a:moveTo>
                  <a:cubicBezTo>
                    <a:pt x="979814" y="1063"/>
                    <a:pt x="976110" y="127005"/>
                    <a:pt x="924252" y="168280"/>
                  </a:cubicBezTo>
                  <a:cubicBezTo>
                    <a:pt x="872394" y="209555"/>
                    <a:pt x="689302" y="233368"/>
                    <a:pt x="663902" y="247655"/>
                  </a:cubicBezTo>
                  <a:cubicBezTo>
                    <a:pt x="638502" y="261942"/>
                    <a:pt x="813656" y="263001"/>
                    <a:pt x="771852" y="254005"/>
                  </a:cubicBezTo>
                  <a:cubicBezTo>
                    <a:pt x="730048" y="245009"/>
                    <a:pt x="541664" y="232309"/>
                    <a:pt x="413077" y="193680"/>
                  </a:cubicBezTo>
                  <a:cubicBezTo>
                    <a:pt x="284489" y="155051"/>
                    <a:pt x="10910" y="28580"/>
                    <a:pt x="327" y="22230"/>
                  </a:cubicBezTo>
                  <a:cubicBezTo>
                    <a:pt x="-10256" y="15880"/>
                    <a:pt x="238452" y="121184"/>
                    <a:pt x="349577" y="155580"/>
                  </a:cubicBezTo>
                  <a:cubicBezTo>
                    <a:pt x="460702" y="189976"/>
                    <a:pt x="580823" y="220668"/>
                    <a:pt x="667077" y="228605"/>
                  </a:cubicBezTo>
                  <a:cubicBezTo>
                    <a:pt x="753331" y="236542"/>
                    <a:pt x="827414" y="220668"/>
                    <a:pt x="867102" y="203205"/>
                  </a:cubicBezTo>
                  <a:cubicBezTo>
                    <a:pt x="906789" y="185743"/>
                    <a:pt x="900440" y="130709"/>
                    <a:pt x="905202" y="123830"/>
                  </a:cubicBezTo>
                  <a:cubicBezTo>
                    <a:pt x="909964" y="116951"/>
                    <a:pt x="882977" y="176747"/>
                    <a:pt x="895677" y="161930"/>
                  </a:cubicBezTo>
                  <a:cubicBezTo>
                    <a:pt x="908377" y="147113"/>
                    <a:pt x="970290" y="-1053"/>
                    <a:pt x="975052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1E1123E9-DA8D-5C8F-FAAE-B71DC30E6EC5}"/>
                </a:ext>
              </a:extLst>
            </p:cNvPr>
            <p:cNvSpPr/>
            <p:nvPr/>
          </p:nvSpPr>
          <p:spPr>
            <a:xfrm>
              <a:off x="3259681" y="4567505"/>
              <a:ext cx="553673" cy="77552"/>
            </a:xfrm>
            <a:custGeom>
              <a:avLst/>
              <a:gdLst>
                <a:gd name="connsiteX0" fmla="*/ 1044 w 553673"/>
                <a:gd name="connsiteY0" fmla="*/ 77520 h 77552"/>
                <a:gd name="connsiteX1" fmla="*/ 413794 w 553673"/>
                <a:gd name="connsiteY1" fmla="*/ 10845 h 77552"/>
                <a:gd name="connsiteX2" fmla="*/ 343944 w 553673"/>
                <a:gd name="connsiteY2" fmla="*/ 14020 h 77552"/>
                <a:gd name="connsiteX3" fmla="*/ 553494 w 553673"/>
                <a:gd name="connsiteY3" fmla="*/ 29895 h 77552"/>
                <a:gd name="connsiteX4" fmla="*/ 302669 w 553673"/>
                <a:gd name="connsiteY4" fmla="*/ 1320 h 77552"/>
                <a:gd name="connsiteX5" fmla="*/ 1044 w 553673"/>
                <a:gd name="connsiteY5" fmla="*/ 77520 h 7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673" h="77552">
                  <a:moveTo>
                    <a:pt x="1044" y="77520"/>
                  </a:moveTo>
                  <a:cubicBezTo>
                    <a:pt x="19565" y="79107"/>
                    <a:pt x="356644" y="21428"/>
                    <a:pt x="413794" y="10845"/>
                  </a:cubicBezTo>
                  <a:cubicBezTo>
                    <a:pt x="470944" y="262"/>
                    <a:pt x="320661" y="10845"/>
                    <a:pt x="343944" y="14020"/>
                  </a:cubicBezTo>
                  <a:cubicBezTo>
                    <a:pt x="367227" y="17195"/>
                    <a:pt x="560373" y="32012"/>
                    <a:pt x="553494" y="29895"/>
                  </a:cubicBezTo>
                  <a:cubicBezTo>
                    <a:pt x="546615" y="27778"/>
                    <a:pt x="389981" y="-7147"/>
                    <a:pt x="302669" y="1320"/>
                  </a:cubicBezTo>
                  <a:cubicBezTo>
                    <a:pt x="215357" y="9787"/>
                    <a:pt x="-17477" y="75933"/>
                    <a:pt x="1044" y="77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01B211F7-08D6-9A09-54AB-3E0B3C6FDCBD}"/>
                </a:ext>
              </a:extLst>
            </p:cNvPr>
            <p:cNvSpPr/>
            <p:nvPr/>
          </p:nvSpPr>
          <p:spPr>
            <a:xfrm>
              <a:off x="2825367" y="4346112"/>
              <a:ext cx="492918" cy="273982"/>
            </a:xfrm>
            <a:custGeom>
              <a:avLst/>
              <a:gdLst>
                <a:gd name="connsiteX0" fmla="*/ 383 w 492918"/>
                <a:gd name="connsiteY0" fmla="*/ 102063 h 273982"/>
                <a:gd name="connsiteX1" fmla="*/ 149608 w 492918"/>
                <a:gd name="connsiteY1" fmla="*/ 44913 h 273982"/>
                <a:gd name="connsiteX2" fmla="*/ 241683 w 492918"/>
                <a:gd name="connsiteY2" fmla="*/ 133813 h 273982"/>
                <a:gd name="connsiteX3" fmla="*/ 175008 w 492918"/>
                <a:gd name="connsiteY3" fmla="*/ 83013 h 273982"/>
                <a:gd name="connsiteX4" fmla="*/ 276608 w 492918"/>
                <a:gd name="connsiteY4" fmla="*/ 162388 h 273982"/>
                <a:gd name="connsiteX5" fmla="*/ 492508 w 492918"/>
                <a:gd name="connsiteY5" fmla="*/ 273513 h 273982"/>
                <a:gd name="connsiteX6" fmla="*/ 324233 w 492918"/>
                <a:gd name="connsiteY6" fmla="*/ 194138 h 273982"/>
                <a:gd name="connsiteX7" fmla="*/ 89283 w 492918"/>
                <a:gd name="connsiteY7" fmla="*/ 6813 h 273982"/>
                <a:gd name="connsiteX8" fmla="*/ 105158 w 492918"/>
                <a:gd name="connsiteY8" fmla="*/ 44913 h 273982"/>
                <a:gd name="connsiteX9" fmla="*/ 383 w 492918"/>
                <a:gd name="connsiteY9" fmla="*/ 102063 h 27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8" h="273982">
                  <a:moveTo>
                    <a:pt x="383" y="102063"/>
                  </a:moveTo>
                  <a:cubicBezTo>
                    <a:pt x="7791" y="102063"/>
                    <a:pt x="109391" y="39621"/>
                    <a:pt x="149608" y="44913"/>
                  </a:cubicBezTo>
                  <a:cubicBezTo>
                    <a:pt x="189825" y="50205"/>
                    <a:pt x="237450" y="127463"/>
                    <a:pt x="241683" y="133813"/>
                  </a:cubicBezTo>
                  <a:cubicBezTo>
                    <a:pt x="245916" y="140163"/>
                    <a:pt x="169187" y="78251"/>
                    <a:pt x="175008" y="83013"/>
                  </a:cubicBezTo>
                  <a:cubicBezTo>
                    <a:pt x="180829" y="87775"/>
                    <a:pt x="223691" y="130638"/>
                    <a:pt x="276608" y="162388"/>
                  </a:cubicBezTo>
                  <a:cubicBezTo>
                    <a:pt x="329525" y="194138"/>
                    <a:pt x="484571" y="268221"/>
                    <a:pt x="492508" y="273513"/>
                  </a:cubicBezTo>
                  <a:cubicBezTo>
                    <a:pt x="500445" y="278805"/>
                    <a:pt x="391437" y="238588"/>
                    <a:pt x="324233" y="194138"/>
                  </a:cubicBezTo>
                  <a:cubicBezTo>
                    <a:pt x="257029" y="149688"/>
                    <a:pt x="125795" y="31684"/>
                    <a:pt x="89283" y="6813"/>
                  </a:cubicBezTo>
                  <a:cubicBezTo>
                    <a:pt x="52771" y="-18058"/>
                    <a:pt x="115212" y="32213"/>
                    <a:pt x="105158" y="44913"/>
                  </a:cubicBezTo>
                  <a:cubicBezTo>
                    <a:pt x="95104" y="57613"/>
                    <a:pt x="-7025" y="102063"/>
                    <a:pt x="383" y="1020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37708E7C-5CEF-7428-28FC-730F34172F36}"/>
                </a:ext>
              </a:extLst>
            </p:cNvPr>
            <p:cNvSpPr/>
            <p:nvPr/>
          </p:nvSpPr>
          <p:spPr>
            <a:xfrm>
              <a:off x="4276643" y="4606799"/>
              <a:ext cx="107502" cy="486241"/>
            </a:xfrm>
            <a:custGeom>
              <a:avLst/>
              <a:gdLst>
                <a:gd name="connsiteX0" fmla="*/ 82 w 107502"/>
                <a:gd name="connsiteY0" fmla="*/ 126 h 486241"/>
                <a:gd name="connsiteX1" fmla="*/ 88982 w 107502"/>
                <a:gd name="connsiteY1" fmla="*/ 244601 h 486241"/>
                <a:gd name="connsiteX2" fmla="*/ 38182 w 107502"/>
                <a:gd name="connsiteY2" fmla="*/ 485901 h 486241"/>
                <a:gd name="connsiteX3" fmla="*/ 104857 w 107502"/>
                <a:gd name="connsiteY3" fmla="*/ 298576 h 486241"/>
                <a:gd name="connsiteX4" fmla="*/ 92157 w 107502"/>
                <a:gd name="connsiteY4" fmla="*/ 339851 h 486241"/>
                <a:gd name="connsiteX5" fmla="*/ 73107 w 107502"/>
                <a:gd name="connsiteY5" fmla="*/ 212851 h 486241"/>
                <a:gd name="connsiteX6" fmla="*/ 82 w 107502"/>
                <a:gd name="connsiteY6" fmla="*/ 126 h 48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02" h="486241">
                  <a:moveTo>
                    <a:pt x="82" y="126"/>
                  </a:moveTo>
                  <a:cubicBezTo>
                    <a:pt x="2728" y="5418"/>
                    <a:pt x="82632" y="163639"/>
                    <a:pt x="88982" y="244601"/>
                  </a:cubicBezTo>
                  <a:cubicBezTo>
                    <a:pt x="95332" y="325563"/>
                    <a:pt x="35536" y="476905"/>
                    <a:pt x="38182" y="485901"/>
                  </a:cubicBezTo>
                  <a:cubicBezTo>
                    <a:pt x="40828" y="494897"/>
                    <a:pt x="95861" y="322918"/>
                    <a:pt x="104857" y="298576"/>
                  </a:cubicBezTo>
                  <a:cubicBezTo>
                    <a:pt x="113853" y="274234"/>
                    <a:pt x="97449" y="354138"/>
                    <a:pt x="92157" y="339851"/>
                  </a:cubicBezTo>
                  <a:cubicBezTo>
                    <a:pt x="86865" y="325564"/>
                    <a:pt x="86865" y="268414"/>
                    <a:pt x="73107" y="212851"/>
                  </a:cubicBezTo>
                  <a:cubicBezTo>
                    <a:pt x="59349" y="157289"/>
                    <a:pt x="-2564" y="-5166"/>
                    <a:pt x="82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218814C3-708C-5604-53EF-9F811C28D19F}"/>
                </a:ext>
              </a:extLst>
            </p:cNvPr>
            <p:cNvSpPr/>
            <p:nvPr/>
          </p:nvSpPr>
          <p:spPr>
            <a:xfrm>
              <a:off x="2845716" y="4608397"/>
              <a:ext cx="688096" cy="354204"/>
            </a:xfrm>
            <a:custGeom>
              <a:avLst/>
              <a:gdLst>
                <a:gd name="connsiteX0" fmla="*/ 5434 w 688096"/>
                <a:gd name="connsiteY0" fmla="*/ 4878 h 354204"/>
                <a:gd name="connsiteX1" fmla="*/ 488034 w 688096"/>
                <a:gd name="connsiteY1" fmla="*/ 255703 h 354204"/>
                <a:gd name="connsiteX2" fmla="*/ 688059 w 688096"/>
                <a:gd name="connsiteY2" fmla="*/ 354128 h 354204"/>
                <a:gd name="connsiteX3" fmla="*/ 475334 w 688096"/>
                <a:gd name="connsiteY3" fmla="*/ 243003 h 354204"/>
                <a:gd name="connsiteX4" fmla="*/ 326109 w 688096"/>
                <a:gd name="connsiteY4" fmla="*/ 147753 h 354204"/>
                <a:gd name="connsiteX5" fmla="*/ 395959 w 688096"/>
                <a:gd name="connsiteY5" fmla="*/ 204903 h 354204"/>
                <a:gd name="connsiteX6" fmla="*/ 237209 w 688096"/>
                <a:gd name="connsiteY6" fmla="*/ 96953 h 354204"/>
                <a:gd name="connsiteX7" fmla="*/ 5434 w 688096"/>
                <a:gd name="connsiteY7" fmla="*/ 4878 h 35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096" h="354204">
                  <a:moveTo>
                    <a:pt x="5434" y="4878"/>
                  </a:moveTo>
                  <a:cubicBezTo>
                    <a:pt x="47238" y="31336"/>
                    <a:pt x="374263" y="197495"/>
                    <a:pt x="488034" y="255703"/>
                  </a:cubicBezTo>
                  <a:cubicBezTo>
                    <a:pt x="601805" y="313911"/>
                    <a:pt x="690176" y="356245"/>
                    <a:pt x="688059" y="354128"/>
                  </a:cubicBezTo>
                  <a:cubicBezTo>
                    <a:pt x="685942" y="352011"/>
                    <a:pt x="535659" y="277399"/>
                    <a:pt x="475334" y="243003"/>
                  </a:cubicBezTo>
                  <a:cubicBezTo>
                    <a:pt x="415009" y="208607"/>
                    <a:pt x="339338" y="154103"/>
                    <a:pt x="326109" y="147753"/>
                  </a:cubicBezTo>
                  <a:cubicBezTo>
                    <a:pt x="312880" y="141403"/>
                    <a:pt x="410776" y="213370"/>
                    <a:pt x="395959" y="204903"/>
                  </a:cubicBezTo>
                  <a:cubicBezTo>
                    <a:pt x="381142" y="196436"/>
                    <a:pt x="299651" y="127115"/>
                    <a:pt x="237209" y="96953"/>
                  </a:cubicBezTo>
                  <a:cubicBezTo>
                    <a:pt x="174767" y="66791"/>
                    <a:pt x="-36370" y="-21580"/>
                    <a:pt x="5434" y="48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093714D8-AEA4-4AD1-7DB7-F0EB04762F58}"/>
                </a:ext>
              </a:extLst>
            </p:cNvPr>
            <p:cNvSpPr/>
            <p:nvPr/>
          </p:nvSpPr>
          <p:spPr>
            <a:xfrm>
              <a:off x="2809875" y="4629150"/>
              <a:ext cx="727948" cy="371694"/>
            </a:xfrm>
            <a:custGeom>
              <a:avLst/>
              <a:gdLst>
                <a:gd name="connsiteX0" fmla="*/ 0 w 727948"/>
                <a:gd name="connsiteY0" fmla="*/ 0 h 371694"/>
                <a:gd name="connsiteX1" fmla="*/ 409575 w 727948"/>
                <a:gd name="connsiteY1" fmla="*/ 212725 h 371694"/>
                <a:gd name="connsiteX2" fmla="*/ 727075 w 727948"/>
                <a:gd name="connsiteY2" fmla="*/ 371475 h 371694"/>
                <a:gd name="connsiteX3" fmla="*/ 504825 w 727948"/>
                <a:gd name="connsiteY3" fmla="*/ 247650 h 371694"/>
                <a:gd name="connsiteX4" fmla="*/ 530225 w 727948"/>
                <a:gd name="connsiteY4" fmla="*/ 263525 h 371694"/>
                <a:gd name="connsiteX5" fmla="*/ 288925 w 727948"/>
                <a:gd name="connsiteY5" fmla="*/ 139700 h 371694"/>
                <a:gd name="connsiteX6" fmla="*/ 0 w 727948"/>
                <a:gd name="connsiteY6" fmla="*/ 0 h 37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948" h="371694">
                  <a:moveTo>
                    <a:pt x="0" y="0"/>
                  </a:moveTo>
                  <a:lnTo>
                    <a:pt x="409575" y="212725"/>
                  </a:lnTo>
                  <a:cubicBezTo>
                    <a:pt x="530754" y="274638"/>
                    <a:pt x="711200" y="365654"/>
                    <a:pt x="727075" y="371475"/>
                  </a:cubicBezTo>
                  <a:cubicBezTo>
                    <a:pt x="742950" y="377296"/>
                    <a:pt x="537633" y="265642"/>
                    <a:pt x="504825" y="247650"/>
                  </a:cubicBezTo>
                  <a:cubicBezTo>
                    <a:pt x="472017" y="229658"/>
                    <a:pt x="566208" y="281517"/>
                    <a:pt x="530225" y="263525"/>
                  </a:cubicBezTo>
                  <a:cubicBezTo>
                    <a:pt x="494242" y="245533"/>
                    <a:pt x="288925" y="139700"/>
                    <a:pt x="288925" y="139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6E29540B-5C1B-6D78-FCE1-DF5CFFB63EFD}"/>
                </a:ext>
              </a:extLst>
            </p:cNvPr>
            <p:cNvSpPr/>
            <p:nvPr/>
          </p:nvSpPr>
          <p:spPr>
            <a:xfrm>
              <a:off x="1989813" y="4508498"/>
              <a:ext cx="897532" cy="171062"/>
            </a:xfrm>
            <a:custGeom>
              <a:avLst/>
              <a:gdLst>
                <a:gd name="connsiteX0" fmla="*/ 7262 w 897532"/>
                <a:gd name="connsiteY0" fmla="*/ 168277 h 171062"/>
                <a:gd name="connsiteX1" fmla="*/ 305712 w 897532"/>
                <a:gd name="connsiteY1" fmla="*/ 12702 h 171062"/>
                <a:gd name="connsiteX2" fmla="*/ 124737 w 897532"/>
                <a:gd name="connsiteY2" fmla="*/ 79377 h 171062"/>
                <a:gd name="connsiteX3" fmla="*/ 381912 w 897532"/>
                <a:gd name="connsiteY3" fmla="*/ 2 h 171062"/>
                <a:gd name="connsiteX4" fmla="*/ 766087 w 897532"/>
                <a:gd name="connsiteY4" fmla="*/ 82552 h 171062"/>
                <a:gd name="connsiteX5" fmla="*/ 893087 w 897532"/>
                <a:gd name="connsiteY5" fmla="*/ 152402 h 171062"/>
                <a:gd name="connsiteX6" fmla="*/ 632737 w 897532"/>
                <a:gd name="connsiteY6" fmla="*/ 44452 h 171062"/>
                <a:gd name="connsiteX7" fmla="*/ 369212 w 897532"/>
                <a:gd name="connsiteY7" fmla="*/ 22227 h 171062"/>
                <a:gd name="connsiteX8" fmla="*/ 381912 w 897532"/>
                <a:gd name="connsiteY8" fmla="*/ 12702 h 171062"/>
                <a:gd name="connsiteX9" fmla="*/ 213637 w 897532"/>
                <a:gd name="connsiteY9" fmla="*/ 73027 h 171062"/>
                <a:gd name="connsiteX10" fmla="*/ 99337 w 897532"/>
                <a:gd name="connsiteY10" fmla="*/ 111127 h 171062"/>
                <a:gd name="connsiteX11" fmla="*/ 7262 w 897532"/>
                <a:gd name="connsiteY11" fmla="*/ 168277 h 17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532" h="171062">
                  <a:moveTo>
                    <a:pt x="7262" y="168277"/>
                  </a:moveTo>
                  <a:cubicBezTo>
                    <a:pt x="41658" y="151873"/>
                    <a:pt x="286133" y="27519"/>
                    <a:pt x="305712" y="12702"/>
                  </a:cubicBezTo>
                  <a:cubicBezTo>
                    <a:pt x="325291" y="-2115"/>
                    <a:pt x="112037" y="81494"/>
                    <a:pt x="124737" y="79377"/>
                  </a:cubicBezTo>
                  <a:cubicBezTo>
                    <a:pt x="137437" y="77260"/>
                    <a:pt x="275020" y="-527"/>
                    <a:pt x="381912" y="2"/>
                  </a:cubicBezTo>
                  <a:cubicBezTo>
                    <a:pt x="488804" y="531"/>
                    <a:pt x="680891" y="57152"/>
                    <a:pt x="766087" y="82552"/>
                  </a:cubicBezTo>
                  <a:cubicBezTo>
                    <a:pt x="851283" y="107952"/>
                    <a:pt x="915312" y="158752"/>
                    <a:pt x="893087" y="152402"/>
                  </a:cubicBezTo>
                  <a:cubicBezTo>
                    <a:pt x="870862" y="146052"/>
                    <a:pt x="720049" y="66148"/>
                    <a:pt x="632737" y="44452"/>
                  </a:cubicBezTo>
                  <a:cubicBezTo>
                    <a:pt x="545425" y="22756"/>
                    <a:pt x="369212" y="22227"/>
                    <a:pt x="369212" y="22227"/>
                  </a:cubicBezTo>
                  <a:cubicBezTo>
                    <a:pt x="327408" y="16935"/>
                    <a:pt x="407841" y="4235"/>
                    <a:pt x="381912" y="12702"/>
                  </a:cubicBezTo>
                  <a:cubicBezTo>
                    <a:pt x="355983" y="21169"/>
                    <a:pt x="260733" y="56623"/>
                    <a:pt x="213637" y="73027"/>
                  </a:cubicBezTo>
                  <a:cubicBezTo>
                    <a:pt x="166541" y="89431"/>
                    <a:pt x="128441" y="98427"/>
                    <a:pt x="99337" y="111127"/>
                  </a:cubicBezTo>
                  <a:cubicBezTo>
                    <a:pt x="70233" y="123827"/>
                    <a:pt x="-27134" y="184681"/>
                    <a:pt x="7262" y="168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986A254E-8329-9464-5773-57E72EFE2964}"/>
                </a:ext>
              </a:extLst>
            </p:cNvPr>
            <p:cNvSpPr/>
            <p:nvPr/>
          </p:nvSpPr>
          <p:spPr>
            <a:xfrm>
              <a:off x="2000120" y="4463695"/>
              <a:ext cx="886419" cy="200380"/>
            </a:xfrm>
            <a:custGeom>
              <a:avLst/>
              <a:gdLst>
                <a:gd name="connsiteX0" fmla="*/ 130 w 886419"/>
                <a:gd name="connsiteY0" fmla="*/ 200380 h 200380"/>
                <a:gd name="connsiteX1" fmla="*/ 292230 w 886419"/>
                <a:gd name="connsiteY1" fmla="*/ 32105 h 200380"/>
                <a:gd name="connsiteX2" fmla="*/ 447805 w 886419"/>
                <a:gd name="connsiteY2" fmla="*/ 22580 h 200380"/>
                <a:gd name="connsiteX3" fmla="*/ 409705 w 886419"/>
                <a:gd name="connsiteY3" fmla="*/ 28930 h 200380"/>
                <a:gd name="connsiteX4" fmla="*/ 571630 w 886419"/>
                <a:gd name="connsiteY4" fmla="*/ 54330 h 200380"/>
                <a:gd name="connsiteX5" fmla="*/ 885955 w 886419"/>
                <a:gd name="connsiteY5" fmla="*/ 155930 h 200380"/>
                <a:gd name="connsiteX6" fmla="*/ 635130 w 886419"/>
                <a:gd name="connsiteY6" fmla="*/ 51155 h 200380"/>
                <a:gd name="connsiteX7" fmla="*/ 355730 w 886419"/>
                <a:gd name="connsiteY7" fmla="*/ 3530 h 200380"/>
                <a:gd name="connsiteX8" fmla="*/ 463680 w 886419"/>
                <a:gd name="connsiteY8" fmla="*/ 6705 h 200380"/>
                <a:gd name="connsiteX9" fmla="*/ 257305 w 886419"/>
                <a:gd name="connsiteY9" fmla="*/ 32105 h 200380"/>
                <a:gd name="connsiteX10" fmla="*/ 130 w 886419"/>
                <a:gd name="connsiteY10" fmla="*/ 200380 h 20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6419" h="200380">
                  <a:moveTo>
                    <a:pt x="130" y="200380"/>
                  </a:moveTo>
                  <a:cubicBezTo>
                    <a:pt x="5951" y="200380"/>
                    <a:pt x="217618" y="61738"/>
                    <a:pt x="292230" y="32105"/>
                  </a:cubicBezTo>
                  <a:cubicBezTo>
                    <a:pt x="366842" y="2472"/>
                    <a:pt x="428226" y="23109"/>
                    <a:pt x="447805" y="22580"/>
                  </a:cubicBezTo>
                  <a:cubicBezTo>
                    <a:pt x="467384" y="22051"/>
                    <a:pt x="389068" y="23638"/>
                    <a:pt x="409705" y="28930"/>
                  </a:cubicBezTo>
                  <a:cubicBezTo>
                    <a:pt x="430342" y="34222"/>
                    <a:pt x="492255" y="33163"/>
                    <a:pt x="571630" y="54330"/>
                  </a:cubicBezTo>
                  <a:cubicBezTo>
                    <a:pt x="651005" y="75497"/>
                    <a:pt x="875372" y="156459"/>
                    <a:pt x="885955" y="155930"/>
                  </a:cubicBezTo>
                  <a:cubicBezTo>
                    <a:pt x="896538" y="155401"/>
                    <a:pt x="723501" y="76555"/>
                    <a:pt x="635130" y="51155"/>
                  </a:cubicBezTo>
                  <a:cubicBezTo>
                    <a:pt x="546759" y="25755"/>
                    <a:pt x="384305" y="10938"/>
                    <a:pt x="355730" y="3530"/>
                  </a:cubicBezTo>
                  <a:cubicBezTo>
                    <a:pt x="327155" y="-3878"/>
                    <a:pt x="480084" y="1942"/>
                    <a:pt x="463680" y="6705"/>
                  </a:cubicBezTo>
                  <a:cubicBezTo>
                    <a:pt x="447276" y="11468"/>
                    <a:pt x="329801" y="4588"/>
                    <a:pt x="257305" y="32105"/>
                  </a:cubicBezTo>
                  <a:cubicBezTo>
                    <a:pt x="184809" y="59622"/>
                    <a:pt x="-5691" y="200380"/>
                    <a:pt x="130" y="200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5D978975-EEA1-E609-4451-0F23C7091CCF}"/>
                </a:ext>
              </a:extLst>
            </p:cNvPr>
            <p:cNvSpPr/>
            <p:nvPr/>
          </p:nvSpPr>
          <p:spPr>
            <a:xfrm>
              <a:off x="1665935" y="4678690"/>
              <a:ext cx="325697" cy="874171"/>
            </a:xfrm>
            <a:custGeom>
              <a:avLst/>
              <a:gdLst>
                <a:gd name="connsiteX0" fmla="*/ 324790 w 325697"/>
                <a:gd name="connsiteY0" fmla="*/ 1260 h 874171"/>
                <a:gd name="connsiteX1" fmla="*/ 102540 w 325697"/>
                <a:gd name="connsiteY1" fmla="*/ 372735 h 874171"/>
                <a:gd name="connsiteX2" fmla="*/ 7290 w 325697"/>
                <a:gd name="connsiteY2" fmla="*/ 731510 h 874171"/>
                <a:gd name="connsiteX3" fmla="*/ 7290 w 325697"/>
                <a:gd name="connsiteY3" fmla="*/ 868035 h 874171"/>
                <a:gd name="connsiteX4" fmla="*/ 7290 w 325697"/>
                <a:gd name="connsiteY4" fmla="*/ 801360 h 874171"/>
                <a:gd name="connsiteX5" fmla="*/ 105715 w 325697"/>
                <a:gd name="connsiteY5" fmla="*/ 379085 h 874171"/>
                <a:gd name="connsiteX6" fmla="*/ 80315 w 325697"/>
                <a:gd name="connsiteY6" fmla="*/ 445760 h 874171"/>
                <a:gd name="connsiteX7" fmla="*/ 200965 w 325697"/>
                <a:gd name="connsiteY7" fmla="*/ 194935 h 874171"/>
                <a:gd name="connsiteX8" fmla="*/ 181915 w 325697"/>
                <a:gd name="connsiteY8" fmla="*/ 248910 h 874171"/>
                <a:gd name="connsiteX9" fmla="*/ 324790 w 325697"/>
                <a:gd name="connsiteY9" fmla="*/ 1260 h 8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697" h="874171">
                  <a:moveTo>
                    <a:pt x="324790" y="1260"/>
                  </a:moveTo>
                  <a:cubicBezTo>
                    <a:pt x="311561" y="21898"/>
                    <a:pt x="155457" y="251027"/>
                    <a:pt x="102540" y="372735"/>
                  </a:cubicBezTo>
                  <a:cubicBezTo>
                    <a:pt x="49623" y="494443"/>
                    <a:pt x="23165" y="648960"/>
                    <a:pt x="7290" y="731510"/>
                  </a:cubicBezTo>
                  <a:cubicBezTo>
                    <a:pt x="-8585" y="814060"/>
                    <a:pt x="7290" y="868035"/>
                    <a:pt x="7290" y="868035"/>
                  </a:cubicBezTo>
                  <a:cubicBezTo>
                    <a:pt x="7290" y="879677"/>
                    <a:pt x="-9114" y="882852"/>
                    <a:pt x="7290" y="801360"/>
                  </a:cubicBezTo>
                  <a:cubicBezTo>
                    <a:pt x="23694" y="719868"/>
                    <a:pt x="93544" y="438352"/>
                    <a:pt x="105715" y="379085"/>
                  </a:cubicBezTo>
                  <a:cubicBezTo>
                    <a:pt x="117886" y="319818"/>
                    <a:pt x="64440" y="476452"/>
                    <a:pt x="80315" y="445760"/>
                  </a:cubicBezTo>
                  <a:cubicBezTo>
                    <a:pt x="96190" y="415068"/>
                    <a:pt x="184032" y="227743"/>
                    <a:pt x="200965" y="194935"/>
                  </a:cubicBezTo>
                  <a:cubicBezTo>
                    <a:pt x="217898" y="162127"/>
                    <a:pt x="161277" y="278014"/>
                    <a:pt x="181915" y="248910"/>
                  </a:cubicBezTo>
                  <a:cubicBezTo>
                    <a:pt x="202552" y="219806"/>
                    <a:pt x="338019" y="-19378"/>
                    <a:pt x="324790" y="12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4152071C-91E7-2380-C8C3-FF25896C61A2}"/>
                </a:ext>
              </a:extLst>
            </p:cNvPr>
            <p:cNvSpPr/>
            <p:nvPr/>
          </p:nvSpPr>
          <p:spPr>
            <a:xfrm>
              <a:off x="1644718" y="5517521"/>
              <a:ext cx="118232" cy="640345"/>
            </a:xfrm>
            <a:custGeom>
              <a:avLst/>
              <a:gdLst>
                <a:gd name="connsiteX0" fmla="*/ 15807 w 118232"/>
                <a:gd name="connsiteY0" fmla="*/ 629 h 640345"/>
                <a:gd name="connsiteX1" fmla="*/ 25332 w 118232"/>
                <a:gd name="connsiteY1" fmla="*/ 216529 h 640345"/>
                <a:gd name="connsiteX2" fmla="*/ 111057 w 118232"/>
                <a:gd name="connsiteY2" fmla="*/ 610229 h 640345"/>
                <a:gd name="connsiteX3" fmla="*/ 101532 w 118232"/>
                <a:gd name="connsiteY3" fmla="*/ 568954 h 640345"/>
                <a:gd name="connsiteX4" fmla="*/ 6282 w 118232"/>
                <a:gd name="connsiteY4" fmla="*/ 216529 h 640345"/>
                <a:gd name="connsiteX5" fmla="*/ 9457 w 118232"/>
                <a:gd name="connsiteY5" fmla="*/ 280029 h 640345"/>
                <a:gd name="connsiteX6" fmla="*/ 15807 w 118232"/>
                <a:gd name="connsiteY6" fmla="*/ 629 h 6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32" h="640345">
                  <a:moveTo>
                    <a:pt x="15807" y="629"/>
                  </a:moveTo>
                  <a:cubicBezTo>
                    <a:pt x="18453" y="-9954"/>
                    <a:pt x="9457" y="114929"/>
                    <a:pt x="25332" y="216529"/>
                  </a:cubicBezTo>
                  <a:cubicBezTo>
                    <a:pt x="41207" y="318129"/>
                    <a:pt x="98357" y="551492"/>
                    <a:pt x="111057" y="610229"/>
                  </a:cubicBezTo>
                  <a:cubicBezTo>
                    <a:pt x="123757" y="668967"/>
                    <a:pt x="118995" y="634571"/>
                    <a:pt x="101532" y="568954"/>
                  </a:cubicBezTo>
                  <a:cubicBezTo>
                    <a:pt x="84070" y="503337"/>
                    <a:pt x="21628" y="264683"/>
                    <a:pt x="6282" y="216529"/>
                  </a:cubicBezTo>
                  <a:cubicBezTo>
                    <a:pt x="-9064" y="168375"/>
                    <a:pt x="8399" y="310191"/>
                    <a:pt x="9457" y="280029"/>
                  </a:cubicBezTo>
                  <a:cubicBezTo>
                    <a:pt x="10515" y="249867"/>
                    <a:pt x="13161" y="11212"/>
                    <a:pt x="15807" y="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74C9D7F5-58A0-FA35-32DC-E035348E55C1}"/>
                </a:ext>
              </a:extLst>
            </p:cNvPr>
            <p:cNvSpPr/>
            <p:nvPr/>
          </p:nvSpPr>
          <p:spPr>
            <a:xfrm>
              <a:off x="3447762" y="5081855"/>
              <a:ext cx="632421" cy="598453"/>
            </a:xfrm>
            <a:custGeom>
              <a:avLst/>
              <a:gdLst>
                <a:gd name="connsiteX0" fmla="*/ 288 w 632421"/>
                <a:gd name="connsiteY0" fmla="*/ 1320 h 598453"/>
                <a:gd name="connsiteX1" fmla="*/ 298738 w 632421"/>
                <a:gd name="connsiteY1" fmla="*/ 71170 h 598453"/>
                <a:gd name="connsiteX2" fmla="*/ 473363 w 632421"/>
                <a:gd name="connsiteY2" fmla="*/ 214045 h 598453"/>
                <a:gd name="connsiteX3" fmla="*/ 460663 w 632421"/>
                <a:gd name="connsiteY3" fmla="*/ 175945 h 598453"/>
                <a:gd name="connsiteX4" fmla="*/ 533688 w 632421"/>
                <a:gd name="connsiteY4" fmla="*/ 350570 h 598453"/>
                <a:gd name="connsiteX5" fmla="*/ 543213 w 632421"/>
                <a:gd name="connsiteY5" fmla="*/ 312470 h 598453"/>
                <a:gd name="connsiteX6" fmla="*/ 632113 w 632421"/>
                <a:gd name="connsiteY6" fmla="*/ 598220 h 598453"/>
                <a:gd name="connsiteX7" fmla="*/ 508288 w 632421"/>
                <a:gd name="connsiteY7" fmla="*/ 258495 h 598453"/>
                <a:gd name="connsiteX8" fmla="*/ 520988 w 632421"/>
                <a:gd name="connsiteY8" fmla="*/ 299770 h 598453"/>
                <a:gd name="connsiteX9" fmla="*/ 355888 w 632421"/>
                <a:gd name="connsiteY9" fmla="*/ 128320 h 598453"/>
                <a:gd name="connsiteX10" fmla="*/ 288 w 632421"/>
                <a:gd name="connsiteY10" fmla="*/ 1320 h 59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421" h="598453">
                  <a:moveTo>
                    <a:pt x="288" y="1320"/>
                  </a:moveTo>
                  <a:cubicBezTo>
                    <a:pt x="-9237" y="-8205"/>
                    <a:pt x="219892" y="35716"/>
                    <a:pt x="298738" y="71170"/>
                  </a:cubicBezTo>
                  <a:cubicBezTo>
                    <a:pt x="377584" y="106624"/>
                    <a:pt x="446375" y="196582"/>
                    <a:pt x="473363" y="214045"/>
                  </a:cubicBezTo>
                  <a:cubicBezTo>
                    <a:pt x="500351" y="231508"/>
                    <a:pt x="450609" y="153191"/>
                    <a:pt x="460663" y="175945"/>
                  </a:cubicBezTo>
                  <a:cubicBezTo>
                    <a:pt x="470717" y="198699"/>
                    <a:pt x="519930" y="327816"/>
                    <a:pt x="533688" y="350570"/>
                  </a:cubicBezTo>
                  <a:cubicBezTo>
                    <a:pt x="547446" y="373324"/>
                    <a:pt x="526809" y="271195"/>
                    <a:pt x="543213" y="312470"/>
                  </a:cubicBezTo>
                  <a:cubicBezTo>
                    <a:pt x="559617" y="353745"/>
                    <a:pt x="637934" y="607216"/>
                    <a:pt x="632113" y="598220"/>
                  </a:cubicBezTo>
                  <a:cubicBezTo>
                    <a:pt x="626292" y="589224"/>
                    <a:pt x="526809" y="308237"/>
                    <a:pt x="508288" y="258495"/>
                  </a:cubicBezTo>
                  <a:cubicBezTo>
                    <a:pt x="489767" y="208753"/>
                    <a:pt x="546388" y="321466"/>
                    <a:pt x="520988" y="299770"/>
                  </a:cubicBezTo>
                  <a:cubicBezTo>
                    <a:pt x="495588" y="278074"/>
                    <a:pt x="435263" y="177532"/>
                    <a:pt x="355888" y="128320"/>
                  </a:cubicBezTo>
                  <a:cubicBezTo>
                    <a:pt x="276513" y="79108"/>
                    <a:pt x="9813" y="10845"/>
                    <a:pt x="288" y="13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4B208659-83B8-37D7-2A44-8AC99EB21073}"/>
                </a:ext>
              </a:extLst>
            </p:cNvPr>
            <p:cNvSpPr/>
            <p:nvPr/>
          </p:nvSpPr>
          <p:spPr>
            <a:xfrm>
              <a:off x="2551571" y="5068798"/>
              <a:ext cx="962986" cy="221897"/>
            </a:xfrm>
            <a:custGeom>
              <a:avLst/>
              <a:gdLst>
                <a:gd name="connsiteX0" fmla="*/ 4304 w 962986"/>
                <a:gd name="connsiteY0" fmla="*/ 220752 h 221897"/>
                <a:gd name="connsiteX1" fmla="*/ 496429 w 962986"/>
                <a:gd name="connsiteY1" fmla="*/ 27077 h 221897"/>
                <a:gd name="connsiteX2" fmla="*/ 350379 w 962986"/>
                <a:gd name="connsiteY2" fmla="*/ 58827 h 221897"/>
                <a:gd name="connsiteX3" fmla="*/ 702804 w 962986"/>
                <a:gd name="connsiteY3" fmla="*/ 14377 h 221897"/>
                <a:gd name="connsiteX4" fmla="*/ 664704 w 962986"/>
                <a:gd name="connsiteY4" fmla="*/ 1677 h 221897"/>
                <a:gd name="connsiteX5" fmla="*/ 959979 w 962986"/>
                <a:gd name="connsiteY5" fmla="*/ 8027 h 221897"/>
                <a:gd name="connsiteX6" fmla="*/ 807579 w 962986"/>
                <a:gd name="connsiteY6" fmla="*/ 8027 h 221897"/>
                <a:gd name="connsiteX7" fmla="*/ 645654 w 962986"/>
                <a:gd name="connsiteY7" fmla="*/ 1677 h 221897"/>
                <a:gd name="connsiteX8" fmla="*/ 477379 w 962986"/>
                <a:gd name="connsiteY8" fmla="*/ 42952 h 221897"/>
                <a:gd name="connsiteX9" fmla="*/ 331329 w 962986"/>
                <a:gd name="connsiteY9" fmla="*/ 77877 h 221897"/>
                <a:gd name="connsiteX10" fmla="*/ 258304 w 962986"/>
                <a:gd name="connsiteY10" fmla="*/ 106452 h 221897"/>
                <a:gd name="connsiteX11" fmla="*/ 4304 w 962986"/>
                <a:gd name="connsiteY11" fmla="*/ 220752 h 22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2986" h="221897">
                  <a:moveTo>
                    <a:pt x="4304" y="220752"/>
                  </a:moveTo>
                  <a:cubicBezTo>
                    <a:pt x="43991" y="207523"/>
                    <a:pt x="438750" y="54064"/>
                    <a:pt x="496429" y="27077"/>
                  </a:cubicBezTo>
                  <a:cubicBezTo>
                    <a:pt x="554108" y="90"/>
                    <a:pt x="315983" y="60944"/>
                    <a:pt x="350379" y="58827"/>
                  </a:cubicBezTo>
                  <a:cubicBezTo>
                    <a:pt x="384775" y="56710"/>
                    <a:pt x="650417" y="23902"/>
                    <a:pt x="702804" y="14377"/>
                  </a:cubicBezTo>
                  <a:cubicBezTo>
                    <a:pt x="755191" y="4852"/>
                    <a:pt x="664704" y="1677"/>
                    <a:pt x="664704" y="1677"/>
                  </a:cubicBezTo>
                  <a:lnTo>
                    <a:pt x="959979" y="8027"/>
                  </a:lnTo>
                  <a:cubicBezTo>
                    <a:pt x="983791" y="9085"/>
                    <a:pt x="859966" y="9085"/>
                    <a:pt x="807579" y="8027"/>
                  </a:cubicBezTo>
                  <a:cubicBezTo>
                    <a:pt x="755192" y="6969"/>
                    <a:pt x="700687" y="-4144"/>
                    <a:pt x="645654" y="1677"/>
                  </a:cubicBezTo>
                  <a:cubicBezTo>
                    <a:pt x="590621" y="7498"/>
                    <a:pt x="477379" y="42952"/>
                    <a:pt x="477379" y="42952"/>
                  </a:cubicBezTo>
                  <a:cubicBezTo>
                    <a:pt x="424992" y="55652"/>
                    <a:pt x="367841" y="67294"/>
                    <a:pt x="331329" y="77877"/>
                  </a:cubicBezTo>
                  <a:cubicBezTo>
                    <a:pt x="294817" y="88460"/>
                    <a:pt x="305400" y="84227"/>
                    <a:pt x="258304" y="106452"/>
                  </a:cubicBezTo>
                  <a:cubicBezTo>
                    <a:pt x="211208" y="128677"/>
                    <a:pt x="-35383" y="233981"/>
                    <a:pt x="4304" y="2207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BC0DC3FF-AE31-35EF-ACBB-B62C46D2927A}"/>
                </a:ext>
              </a:extLst>
            </p:cNvPr>
            <p:cNvSpPr/>
            <p:nvPr/>
          </p:nvSpPr>
          <p:spPr>
            <a:xfrm>
              <a:off x="2081453" y="5259216"/>
              <a:ext cx="517056" cy="792924"/>
            </a:xfrm>
            <a:custGeom>
              <a:avLst/>
              <a:gdLst>
                <a:gd name="connsiteX0" fmla="*/ 515697 w 517056"/>
                <a:gd name="connsiteY0" fmla="*/ 1759 h 792924"/>
                <a:gd name="connsiteX1" fmla="*/ 217247 w 517056"/>
                <a:gd name="connsiteY1" fmla="*/ 227184 h 792924"/>
                <a:gd name="connsiteX2" fmla="*/ 274397 w 517056"/>
                <a:gd name="connsiteY2" fmla="*/ 185909 h 792924"/>
                <a:gd name="connsiteX3" fmla="*/ 195022 w 517056"/>
                <a:gd name="connsiteY3" fmla="*/ 281159 h 792924"/>
                <a:gd name="connsiteX4" fmla="*/ 198197 w 517056"/>
                <a:gd name="connsiteY4" fmla="*/ 268459 h 792924"/>
                <a:gd name="connsiteX5" fmla="*/ 52147 w 517056"/>
                <a:gd name="connsiteY5" fmla="*/ 484359 h 792924"/>
                <a:gd name="connsiteX6" fmla="*/ 1347 w 517056"/>
                <a:gd name="connsiteY6" fmla="*/ 782809 h 792924"/>
                <a:gd name="connsiteX7" fmla="*/ 20397 w 517056"/>
                <a:gd name="connsiteY7" fmla="*/ 687559 h 792924"/>
                <a:gd name="connsiteX8" fmla="*/ 80722 w 517056"/>
                <a:gd name="connsiteY8" fmla="*/ 344659 h 792924"/>
                <a:gd name="connsiteX9" fmla="*/ 64847 w 517056"/>
                <a:gd name="connsiteY9" fmla="*/ 398634 h 792924"/>
                <a:gd name="connsiteX10" fmla="*/ 204547 w 517056"/>
                <a:gd name="connsiteY10" fmla="*/ 249409 h 792924"/>
                <a:gd name="connsiteX11" fmla="*/ 160097 w 517056"/>
                <a:gd name="connsiteY11" fmla="*/ 277984 h 792924"/>
                <a:gd name="connsiteX12" fmla="*/ 322022 w 517056"/>
                <a:gd name="connsiteY12" fmla="*/ 128759 h 792924"/>
                <a:gd name="connsiteX13" fmla="*/ 515697 w 517056"/>
                <a:gd name="connsiteY13" fmla="*/ 1759 h 79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056" h="792924">
                  <a:moveTo>
                    <a:pt x="515697" y="1759"/>
                  </a:moveTo>
                  <a:cubicBezTo>
                    <a:pt x="498234" y="18163"/>
                    <a:pt x="257464" y="196492"/>
                    <a:pt x="217247" y="227184"/>
                  </a:cubicBezTo>
                  <a:cubicBezTo>
                    <a:pt x="177030" y="257876"/>
                    <a:pt x="278101" y="176913"/>
                    <a:pt x="274397" y="185909"/>
                  </a:cubicBezTo>
                  <a:cubicBezTo>
                    <a:pt x="270693" y="194905"/>
                    <a:pt x="195022" y="281159"/>
                    <a:pt x="195022" y="281159"/>
                  </a:cubicBezTo>
                  <a:cubicBezTo>
                    <a:pt x="182322" y="294917"/>
                    <a:pt x="222009" y="234592"/>
                    <a:pt x="198197" y="268459"/>
                  </a:cubicBezTo>
                  <a:cubicBezTo>
                    <a:pt x="174385" y="302326"/>
                    <a:pt x="84955" y="398634"/>
                    <a:pt x="52147" y="484359"/>
                  </a:cubicBezTo>
                  <a:cubicBezTo>
                    <a:pt x="19339" y="570084"/>
                    <a:pt x="6639" y="748942"/>
                    <a:pt x="1347" y="782809"/>
                  </a:cubicBezTo>
                  <a:cubicBezTo>
                    <a:pt x="-3945" y="816676"/>
                    <a:pt x="7168" y="760584"/>
                    <a:pt x="20397" y="687559"/>
                  </a:cubicBezTo>
                  <a:cubicBezTo>
                    <a:pt x="33626" y="614534"/>
                    <a:pt x="73314" y="392813"/>
                    <a:pt x="80722" y="344659"/>
                  </a:cubicBezTo>
                  <a:cubicBezTo>
                    <a:pt x="88130" y="296505"/>
                    <a:pt x="44209" y="414509"/>
                    <a:pt x="64847" y="398634"/>
                  </a:cubicBezTo>
                  <a:cubicBezTo>
                    <a:pt x="85484" y="382759"/>
                    <a:pt x="188672" y="269517"/>
                    <a:pt x="204547" y="249409"/>
                  </a:cubicBezTo>
                  <a:cubicBezTo>
                    <a:pt x="220422" y="229301"/>
                    <a:pt x="140518" y="298092"/>
                    <a:pt x="160097" y="277984"/>
                  </a:cubicBezTo>
                  <a:cubicBezTo>
                    <a:pt x="179676" y="257876"/>
                    <a:pt x="266460" y="169505"/>
                    <a:pt x="322022" y="128759"/>
                  </a:cubicBezTo>
                  <a:cubicBezTo>
                    <a:pt x="377584" y="88013"/>
                    <a:pt x="533160" y="-14645"/>
                    <a:pt x="515697" y="1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D11AC865-C85F-6652-2612-24DE58D99FA4}"/>
                </a:ext>
              </a:extLst>
            </p:cNvPr>
            <p:cNvSpPr/>
            <p:nvPr/>
          </p:nvSpPr>
          <p:spPr>
            <a:xfrm>
              <a:off x="2031469" y="5665590"/>
              <a:ext cx="111788" cy="743996"/>
            </a:xfrm>
            <a:custGeom>
              <a:avLst/>
              <a:gdLst>
                <a:gd name="connsiteX0" fmla="*/ 111656 w 111788"/>
                <a:gd name="connsiteY0" fmla="*/ 1785 h 743996"/>
                <a:gd name="connsiteX1" fmla="*/ 6881 w 111788"/>
                <a:gd name="connsiteY1" fmla="*/ 351035 h 743996"/>
                <a:gd name="connsiteX2" fmla="*/ 10056 w 111788"/>
                <a:gd name="connsiteY2" fmla="*/ 455810 h 743996"/>
                <a:gd name="connsiteX3" fmla="*/ 10056 w 111788"/>
                <a:gd name="connsiteY3" fmla="*/ 414535 h 743996"/>
                <a:gd name="connsiteX4" fmla="*/ 57681 w 111788"/>
                <a:gd name="connsiteY4" fmla="*/ 741560 h 743996"/>
                <a:gd name="connsiteX5" fmla="*/ 16406 w 111788"/>
                <a:gd name="connsiteY5" fmla="*/ 554235 h 743996"/>
                <a:gd name="connsiteX6" fmla="*/ 22756 w 111788"/>
                <a:gd name="connsiteY6" fmla="*/ 376435 h 743996"/>
                <a:gd name="connsiteX7" fmla="*/ 29106 w 111788"/>
                <a:gd name="connsiteY7" fmla="*/ 220860 h 743996"/>
                <a:gd name="connsiteX8" fmla="*/ 111656 w 111788"/>
                <a:gd name="connsiteY8" fmla="*/ 1785 h 74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788" h="743996">
                  <a:moveTo>
                    <a:pt x="111656" y="1785"/>
                  </a:moveTo>
                  <a:cubicBezTo>
                    <a:pt x="107952" y="23481"/>
                    <a:pt x="23814" y="275364"/>
                    <a:pt x="6881" y="351035"/>
                  </a:cubicBezTo>
                  <a:cubicBezTo>
                    <a:pt x="-10052" y="426706"/>
                    <a:pt x="9527" y="445227"/>
                    <a:pt x="10056" y="455810"/>
                  </a:cubicBezTo>
                  <a:cubicBezTo>
                    <a:pt x="10585" y="466393"/>
                    <a:pt x="2119" y="366910"/>
                    <a:pt x="10056" y="414535"/>
                  </a:cubicBezTo>
                  <a:cubicBezTo>
                    <a:pt x="17993" y="462160"/>
                    <a:pt x="56623" y="718277"/>
                    <a:pt x="57681" y="741560"/>
                  </a:cubicBezTo>
                  <a:cubicBezTo>
                    <a:pt x="58739" y="764843"/>
                    <a:pt x="22227" y="615089"/>
                    <a:pt x="16406" y="554235"/>
                  </a:cubicBezTo>
                  <a:cubicBezTo>
                    <a:pt x="10585" y="493381"/>
                    <a:pt x="20639" y="431997"/>
                    <a:pt x="22756" y="376435"/>
                  </a:cubicBezTo>
                  <a:cubicBezTo>
                    <a:pt x="24873" y="320873"/>
                    <a:pt x="17994" y="279597"/>
                    <a:pt x="29106" y="220860"/>
                  </a:cubicBezTo>
                  <a:cubicBezTo>
                    <a:pt x="40218" y="162123"/>
                    <a:pt x="115360" y="-19911"/>
                    <a:pt x="111656" y="1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8E3E62B1-408F-2B77-BAE2-AB561F853A90}"/>
                </a:ext>
              </a:extLst>
            </p:cNvPr>
            <p:cNvSpPr/>
            <p:nvPr/>
          </p:nvSpPr>
          <p:spPr>
            <a:xfrm>
              <a:off x="2107255" y="6424182"/>
              <a:ext cx="562920" cy="468743"/>
            </a:xfrm>
            <a:custGeom>
              <a:avLst/>
              <a:gdLst>
                <a:gd name="connsiteX0" fmla="*/ 945 w 562920"/>
                <a:gd name="connsiteY0" fmla="*/ 2018 h 468743"/>
                <a:gd name="connsiteX1" fmla="*/ 108895 w 562920"/>
                <a:gd name="connsiteY1" fmla="*/ 214743 h 468743"/>
                <a:gd name="connsiteX2" fmla="*/ 353370 w 562920"/>
                <a:gd name="connsiteY2" fmla="*/ 408418 h 468743"/>
                <a:gd name="connsiteX3" fmla="*/ 331145 w 562920"/>
                <a:gd name="connsiteY3" fmla="*/ 373493 h 468743"/>
                <a:gd name="connsiteX4" fmla="*/ 562920 w 562920"/>
                <a:gd name="connsiteY4" fmla="*/ 468743 h 468743"/>
                <a:gd name="connsiteX5" fmla="*/ 261295 w 562920"/>
                <a:gd name="connsiteY5" fmla="*/ 344918 h 468743"/>
                <a:gd name="connsiteX6" fmla="*/ 86670 w 562920"/>
                <a:gd name="connsiteY6" fmla="*/ 157593 h 468743"/>
                <a:gd name="connsiteX7" fmla="*/ 172395 w 562920"/>
                <a:gd name="connsiteY7" fmla="*/ 224268 h 468743"/>
                <a:gd name="connsiteX8" fmla="*/ 61270 w 562920"/>
                <a:gd name="connsiteY8" fmla="*/ 113143 h 468743"/>
                <a:gd name="connsiteX9" fmla="*/ 945 w 562920"/>
                <a:gd name="connsiteY9" fmla="*/ 2018 h 46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920" h="468743">
                  <a:moveTo>
                    <a:pt x="945" y="2018"/>
                  </a:moveTo>
                  <a:cubicBezTo>
                    <a:pt x="8882" y="18951"/>
                    <a:pt x="50158" y="147010"/>
                    <a:pt x="108895" y="214743"/>
                  </a:cubicBezTo>
                  <a:cubicBezTo>
                    <a:pt x="167632" y="282476"/>
                    <a:pt x="316328" y="381960"/>
                    <a:pt x="353370" y="408418"/>
                  </a:cubicBezTo>
                  <a:cubicBezTo>
                    <a:pt x="390412" y="434876"/>
                    <a:pt x="296220" y="363439"/>
                    <a:pt x="331145" y="373493"/>
                  </a:cubicBezTo>
                  <a:cubicBezTo>
                    <a:pt x="366070" y="383547"/>
                    <a:pt x="562920" y="468743"/>
                    <a:pt x="562920" y="468743"/>
                  </a:cubicBezTo>
                  <a:cubicBezTo>
                    <a:pt x="551278" y="463981"/>
                    <a:pt x="340670" y="396776"/>
                    <a:pt x="261295" y="344918"/>
                  </a:cubicBezTo>
                  <a:cubicBezTo>
                    <a:pt x="181920" y="293060"/>
                    <a:pt x="101487" y="177701"/>
                    <a:pt x="86670" y="157593"/>
                  </a:cubicBezTo>
                  <a:cubicBezTo>
                    <a:pt x="71853" y="137485"/>
                    <a:pt x="176628" y="231676"/>
                    <a:pt x="172395" y="224268"/>
                  </a:cubicBezTo>
                  <a:cubicBezTo>
                    <a:pt x="168162" y="216860"/>
                    <a:pt x="85612" y="147010"/>
                    <a:pt x="61270" y="113143"/>
                  </a:cubicBezTo>
                  <a:cubicBezTo>
                    <a:pt x="36928" y="79276"/>
                    <a:pt x="-6992" y="-14915"/>
                    <a:pt x="945" y="20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4A91567E-9BC6-0EB1-A02D-0C7F0D9B1AAB}"/>
                </a:ext>
              </a:extLst>
            </p:cNvPr>
            <p:cNvSpPr/>
            <p:nvPr/>
          </p:nvSpPr>
          <p:spPr>
            <a:xfrm>
              <a:off x="2146887" y="5472033"/>
              <a:ext cx="279378" cy="503702"/>
            </a:xfrm>
            <a:custGeom>
              <a:avLst/>
              <a:gdLst>
                <a:gd name="connsiteX0" fmla="*/ 278813 w 279378"/>
                <a:gd name="connsiteY0" fmla="*/ 1667 h 503702"/>
                <a:gd name="connsiteX1" fmla="*/ 37513 w 279378"/>
                <a:gd name="connsiteY1" fmla="*/ 277892 h 503702"/>
                <a:gd name="connsiteX2" fmla="*/ 2588 w 279378"/>
                <a:gd name="connsiteY2" fmla="*/ 503317 h 503702"/>
                <a:gd name="connsiteX3" fmla="*/ 56563 w 279378"/>
                <a:gd name="connsiteY3" fmla="*/ 223917 h 503702"/>
                <a:gd name="connsiteX4" fmla="*/ 91488 w 279378"/>
                <a:gd name="connsiteY4" fmla="*/ 157242 h 503702"/>
                <a:gd name="connsiteX5" fmla="*/ 174038 w 279378"/>
                <a:gd name="connsiteY5" fmla="*/ 61992 h 503702"/>
                <a:gd name="connsiteX6" fmla="*/ 107363 w 279378"/>
                <a:gd name="connsiteY6" fmla="*/ 157242 h 503702"/>
                <a:gd name="connsiteX7" fmla="*/ 278813 w 279378"/>
                <a:gd name="connsiteY7" fmla="*/ 1667 h 50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378" h="503702">
                  <a:moveTo>
                    <a:pt x="278813" y="1667"/>
                  </a:moveTo>
                  <a:cubicBezTo>
                    <a:pt x="267171" y="21775"/>
                    <a:pt x="83550" y="194284"/>
                    <a:pt x="37513" y="277892"/>
                  </a:cubicBezTo>
                  <a:cubicBezTo>
                    <a:pt x="-8524" y="361500"/>
                    <a:pt x="-587" y="512313"/>
                    <a:pt x="2588" y="503317"/>
                  </a:cubicBezTo>
                  <a:cubicBezTo>
                    <a:pt x="5763" y="494321"/>
                    <a:pt x="41746" y="281596"/>
                    <a:pt x="56563" y="223917"/>
                  </a:cubicBezTo>
                  <a:cubicBezTo>
                    <a:pt x="71380" y="166238"/>
                    <a:pt x="71909" y="184229"/>
                    <a:pt x="91488" y="157242"/>
                  </a:cubicBezTo>
                  <a:cubicBezTo>
                    <a:pt x="111067" y="130255"/>
                    <a:pt x="171392" y="61992"/>
                    <a:pt x="174038" y="61992"/>
                  </a:cubicBezTo>
                  <a:cubicBezTo>
                    <a:pt x="176684" y="61992"/>
                    <a:pt x="96250" y="164650"/>
                    <a:pt x="107363" y="157242"/>
                  </a:cubicBezTo>
                  <a:cubicBezTo>
                    <a:pt x="118475" y="149834"/>
                    <a:pt x="290455" y="-18441"/>
                    <a:pt x="278813" y="1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5E89A633-4475-CEFA-8D66-7FE8E941A2D3}"/>
                </a:ext>
              </a:extLst>
            </p:cNvPr>
            <p:cNvSpPr/>
            <p:nvPr/>
          </p:nvSpPr>
          <p:spPr>
            <a:xfrm>
              <a:off x="2381617" y="5152579"/>
              <a:ext cx="923452" cy="365519"/>
            </a:xfrm>
            <a:custGeom>
              <a:avLst/>
              <a:gdLst>
                <a:gd name="connsiteX0" fmla="*/ 5983 w 923452"/>
                <a:gd name="connsiteY0" fmla="*/ 362396 h 365519"/>
                <a:gd name="connsiteX1" fmla="*/ 339358 w 923452"/>
                <a:gd name="connsiteY1" fmla="*/ 143321 h 365519"/>
                <a:gd name="connsiteX2" fmla="*/ 186958 w 923452"/>
                <a:gd name="connsiteY2" fmla="*/ 229046 h 365519"/>
                <a:gd name="connsiteX3" fmla="*/ 513983 w 923452"/>
                <a:gd name="connsiteY3" fmla="*/ 73471 h 365519"/>
                <a:gd name="connsiteX4" fmla="*/ 910858 w 923452"/>
                <a:gd name="connsiteY4" fmla="*/ 3621 h 365519"/>
                <a:gd name="connsiteX5" fmla="*/ 809258 w 923452"/>
                <a:gd name="connsiteY5" fmla="*/ 9971 h 365519"/>
                <a:gd name="connsiteX6" fmla="*/ 653683 w 923452"/>
                <a:gd name="connsiteY6" fmla="*/ 9971 h 365519"/>
                <a:gd name="connsiteX7" fmla="*/ 682258 w 923452"/>
                <a:gd name="connsiteY7" fmla="*/ 16321 h 365519"/>
                <a:gd name="connsiteX8" fmla="*/ 383808 w 923452"/>
                <a:gd name="connsiteY8" fmla="*/ 108396 h 365519"/>
                <a:gd name="connsiteX9" fmla="*/ 231408 w 923452"/>
                <a:gd name="connsiteY9" fmla="*/ 184596 h 365519"/>
                <a:gd name="connsiteX10" fmla="*/ 129808 w 923452"/>
                <a:gd name="connsiteY10" fmla="*/ 267146 h 365519"/>
                <a:gd name="connsiteX11" fmla="*/ 5983 w 923452"/>
                <a:gd name="connsiteY11" fmla="*/ 362396 h 36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452" h="365519">
                  <a:moveTo>
                    <a:pt x="5983" y="362396"/>
                  </a:moveTo>
                  <a:cubicBezTo>
                    <a:pt x="40908" y="341758"/>
                    <a:pt x="309196" y="165546"/>
                    <a:pt x="339358" y="143321"/>
                  </a:cubicBezTo>
                  <a:cubicBezTo>
                    <a:pt x="369520" y="121096"/>
                    <a:pt x="157854" y="240688"/>
                    <a:pt x="186958" y="229046"/>
                  </a:cubicBezTo>
                  <a:cubicBezTo>
                    <a:pt x="216062" y="217404"/>
                    <a:pt x="393333" y="111042"/>
                    <a:pt x="513983" y="73471"/>
                  </a:cubicBezTo>
                  <a:cubicBezTo>
                    <a:pt x="634633" y="35900"/>
                    <a:pt x="861646" y="14204"/>
                    <a:pt x="910858" y="3621"/>
                  </a:cubicBezTo>
                  <a:cubicBezTo>
                    <a:pt x="960070" y="-6962"/>
                    <a:pt x="852120" y="8913"/>
                    <a:pt x="809258" y="9971"/>
                  </a:cubicBezTo>
                  <a:cubicBezTo>
                    <a:pt x="766396" y="11029"/>
                    <a:pt x="674850" y="8913"/>
                    <a:pt x="653683" y="9971"/>
                  </a:cubicBezTo>
                  <a:cubicBezTo>
                    <a:pt x="632516" y="11029"/>
                    <a:pt x="727237" y="-83"/>
                    <a:pt x="682258" y="16321"/>
                  </a:cubicBezTo>
                  <a:cubicBezTo>
                    <a:pt x="637279" y="32725"/>
                    <a:pt x="458950" y="80350"/>
                    <a:pt x="383808" y="108396"/>
                  </a:cubicBezTo>
                  <a:cubicBezTo>
                    <a:pt x="308666" y="136442"/>
                    <a:pt x="273741" y="158138"/>
                    <a:pt x="231408" y="184596"/>
                  </a:cubicBezTo>
                  <a:cubicBezTo>
                    <a:pt x="189075" y="211054"/>
                    <a:pt x="160500" y="238571"/>
                    <a:pt x="129808" y="267146"/>
                  </a:cubicBezTo>
                  <a:cubicBezTo>
                    <a:pt x="99116" y="295721"/>
                    <a:pt x="-28942" y="383034"/>
                    <a:pt x="5983" y="362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BEA18F18-AD53-C752-9FB2-9DF018922C05}"/>
                </a:ext>
              </a:extLst>
            </p:cNvPr>
            <p:cNvSpPr/>
            <p:nvPr/>
          </p:nvSpPr>
          <p:spPr>
            <a:xfrm>
              <a:off x="3225778" y="5133946"/>
              <a:ext cx="757476" cy="529613"/>
            </a:xfrm>
            <a:custGeom>
              <a:avLst/>
              <a:gdLst>
                <a:gd name="connsiteX0" fmla="*/ 22 w 757476"/>
                <a:gd name="connsiteY0" fmla="*/ 29 h 529613"/>
                <a:gd name="connsiteX1" fmla="*/ 307997 w 757476"/>
                <a:gd name="connsiteY1" fmla="*/ 41304 h 529613"/>
                <a:gd name="connsiteX2" fmla="*/ 542947 w 757476"/>
                <a:gd name="connsiteY2" fmla="*/ 168304 h 529613"/>
                <a:gd name="connsiteX3" fmla="*/ 473097 w 757476"/>
                <a:gd name="connsiteY3" fmla="*/ 111154 h 529613"/>
                <a:gd name="connsiteX4" fmla="*/ 666772 w 757476"/>
                <a:gd name="connsiteY4" fmla="*/ 263554 h 529613"/>
                <a:gd name="connsiteX5" fmla="*/ 746147 w 757476"/>
                <a:gd name="connsiteY5" fmla="*/ 517554 h 529613"/>
                <a:gd name="connsiteX6" fmla="*/ 742972 w 757476"/>
                <a:gd name="connsiteY6" fmla="*/ 460404 h 529613"/>
                <a:gd name="connsiteX7" fmla="*/ 615972 w 757476"/>
                <a:gd name="connsiteY7" fmla="*/ 212754 h 529613"/>
                <a:gd name="connsiteX8" fmla="*/ 625497 w 757476"/>
                <a:gd name="connsiteY8" fmla="*/ 231804 h 529613"/>
                <a:gd name="connsiteX9" fmla="*/ 400072 w 757476"/>
                <a:gd name="connsiteY9" fmla="*/ 54004 h 529613"/>
                <a:gd name="connsiteX10" fmla="*/ 292122 w 757476"/>
                <a:gd name="connsiteY10" fmla="*/ 34954 h 529613"/>
                <a:gd name="connsiteX11" fmla="*/ 22 w 757476"/>
                <a:gd name="connsiteY11" fmla="*/ 29 h 52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7476" h="529613">
                  <a:moveTo>
                    <a:pt x="22" y="29"/>
                  </a:moveTo>
                  <a:cubicBezTo>
                    <a:pt x="2668" y="1087"/>
                    <a:pt x="217510" y="13258"/>
                    <a:pt x="307997" y="41304"/>
                  </a:cubicBezTo>
                  <a:cubicBezTo>
                    <a:pt x="398484" y="69350"/>
                    <a:pt x="515430" y="156662"/>
                    <a:pt x="542947" y="168304"/>
                  </a:cubicBezTo>
                  <a:cubicBezTo>
                    <a:pt x="570464" y="179946"/>
                    <a:pt x="452460" y="95279"/>
                    <a:pt x="473097" y="111154"/>
                  </a:cubicBezTo>
                  <a:cubicBezTo>
                    <a:pt x="493735" y="127029"/>
                    <a:pt x="621264" y="195821"/>
                    <a:pt x="666772" y="263554"/>
                  </a:cubicBezTo>
                  <a:cubicBezTo>
                    <a:pt x="712280" y="331287"/>
                    <a:pt x="733447" y="484746"/>
                    <a:pt x="746147" y="517554"/>
                  </a:cubicBezTo>
                  <a:cubicBezTo>
                    <a:pt x="758847" y="550362"/>
                    <a:pt x="764668" y="511204"/>
                    <a:pt x="742972" y="460404"/>
                  </a:cubicBezTo>
                  <a:cubicBezTo>
                    <a:pt x="721276" y="409604"/>
                    <a:pt x="635551" y="250854"/>
                    <a:pt x="615972" y="212754"/>
                  </a:cubicBezTo>
                  <a:cubicBezTo>
                    <a:pt x="596393" y="174654"/>
                    <a:pt x="661480" y="258262"/>
                    <a:pt x="625497" y="231804"/>
                  </a:cubicBezTo>
                  <a:cubicBezTo>
                    <a:pt x="589514" y="205346"/>
                    <a:pt x="455634" y="86812"/>
                    <a:pt x="400072" y="54004"/>
                  </a:cubicBezTo>
                  <a:cubicBezTo>
                    <a:pt x="344510" y="21196"/>
                    <a:pt x="351389" y="43421"/>
                    <a:pt x="292122" y="34954"/>
                  </a:cubicBezTo>
                  <a:cubicBezTo>
                    <a:pt x="232855" y="26487"/>
                    <a:pt x="-2624" y="-1029"/>
                    <a:pt x="22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4B25BBA9-6BF5-58CC-9E0F-5B2A8C9D7040}"/>
                </a:ext>
              </a:extLst>
            </p:cNvPr>
            <p:cNvSpPr/>
            <p:nvPr/>
          </p:nvSpPr>
          <p:spPr>
            <a:xfrm>
              <a:off x="2329461" y="5651499"/>
              <a:ext cx="229043" cy="325214"/>
            </a:xfrm>
            <a:custGeom>
              <a:avLst/>
              <a:gdLst>
                <a:gd name="connsiteX0" fmla="*/ 216889 w 229043"/>
                <a:gd name="connsiteY0" fmla="*/ 1 h 325214"/>
                <a:gd name="connsiteX1" fmla="*/ 96239 w 229043"/>
                <a:gd name="connsiteY1" fmla="*/ 161926 h 325214"/>
                <a:gd name="connsiteX2" fmla="*/ 89889 w 229043"/>
                <a:gd name="connsiteY2" fmla="*/ 254001 h 325214"/>
                <a:gd name="connsiteX3" fmla="*/ 226414 w 229043"/>
                <a:gd name="connsiteY3" fmla="*/ 323851 h 325214"/>
                <a:gd name="connsiteX4" fmla="*/ 166089 w 229043"/>
                <a:gd name="connsiteY4" fmla="*/ 295276 h 325214"/>
                <a:gd name="connsiteX5" fmla="*/ 989 w 229043"/>
                <a:gd name="connsiteY5" fmla="*/ 234951 h 325214"/>
                <a:gd name="connsiteX6" fmla="*/ 96239 w 229043"/>
                <a:gd name="connsiteY6" fmla="*/ 250826 h 325214"/>
                <a:gd name="connsiteX7" fmla="*/ 74014 w 229043"/>
                <a:gd name="connsiteY7" fmla="*/ 158751 h 325214"/>
                <a:gd name="connsiteX8" fmla="*/ 216889 w 229043"/>
                <a:gd name="connsiteY8" fmla="*/ 1 h 3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43" h="325214">
                  <a:moveTo>
                    <a:pt x="216889" y="1"/>
                  </a:moveTo>
                  <a:cubicBezTo>
                    <a:pt x="220593" y="530"/>
                    <a:pt x="117406" y="119593"/>
                    <a:pt x="96239" y="161926"/>
                  </a:cubicBezTo>
                  <a:cubicBezTo>
                    <a:pt x="75072" y="204259"/>
                    <a:pt x="68193" y="227014"/>
                    <a:pt x="89889" y="254001"/>
                  </a:cubicBezTo>
                  <a:cubicBezTo>
                    <a:pt x="111585" y="280988"/>
                    <a:pt x="213714" y="316972"/>
                    <a:pt x="226414" y="323851"/>
                  </a:cubicBezTo>
                  <a:cubicBezTo>
                    <a:pt x="239114" y="330730"/>
                    <a:pt x="203660" y="310093"/>
                    <a:pt x="166089" y="295276"/>
                  </a:cubicBezTo>
                  <a:cubicBezTo>
                    <a:pt x="128518" y="280459"/>
                    <a:pt x="12631" y="242359"/>
                    <a:pt x="989" y="234951"/>
                  </a:cubicBezTo>
                  <a:cubicBezTo>
                    <a:pt x="-10653" y="227543"/>
                    <a:pt x="84068" y="263526"/>
                    <a:pt x="96239" y="250826"/>
                  </a:cubicBezTo>
                  <a:cubicBezTo>
                    <a:pt x="108410" y="238126"/>
                    <a:pt x="55493" y="198438"/>
                    <a:pt x="74014" y="158751"/>
                  </a:cubicBezTo>
                  <a:cubicBezTo>
                    <a:pt x="92535" y="119064"/>
                    <a:pt x="213185" y="-528"/>
                    <a:pt x="21688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A28CEC65-BEBE-C58B-E42F-4E8F187629A1}"/>
                </a:ext>
              </a:extLst>
            </p:cNvPr>
            <p:cNvSpPr/>
            <p:nvPr/>
          </p:nvSpPr>
          <p:spPr>
            <a:xfrm>
              <a:off x="2432025" y="5889372"/>
              <a:ext cx="659258" cy="196063"/>
            </a:xfrm>
            <a:custGeom>
              <a:avLst/>
              <a:gdLst>
                <a:gd name="connsiteX0" fmla="*/ 25 w 659258"/>
                <a:gd name="connsiteY0" fmla="*/ 3428 h 196063"/>
                <a:gd name="connsiteX1" fmla="*/ 238150 w 659258"/>
                <a:gd name="connsiteY1" fmla="*/ 253 h 196063"/>
                <a:gd name="connsiteX2" fmla="*/ 203225 w 659258"/>
                <a:gd name="connsiteY2" fmla="*/ 3428 h 196063"/>
                <a:gd name="connsiteX3" fmla="*/ 342925 w 659258"/>
                <a:gd name="connsiteY3" fmla="*/ 25653 h 196063"/>
                <a:gd name="connsiteX4" fmla="*/ 657250 w 659258"/>
                <a:gd name="connsiteY4" fmla="*/ 193928 h 196063"/>
                <a:gd name="connsiteX5" fmla="*/ 469925 w 659258"/>
                <a:gd name="connsiteY5" fmla="*/ 114553 h 196063"/>
                <a:gd name="connsiteX6" fmla="*/ 317525 w 659258"/>
                <a:gd name="connsiteY6" fmla="*/ 25653 h 196063"/>
                <a:gd name="connsiteX7" fmla="*/ 403250 w 659258"/>
                <a:gd name="connsiteY7" fmla="*/ 54228 h 196063"/>
                <a:gd name="connsiteX8" fmla="*/ 254025 w 659258"/>
                <a:gd name="connsiteY8" fmla="*/ 28828 h 196063"/>
                <a:gd name="connsiteX9" fmla="*/ 25 w 659258"/>
                <a:gd name="connsiteY9" fmla="*/ 3428 h 19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9258" h="196063">
                  <a:moveTo>
                    <a:pt x="25" y="3428"/>
                  </a:moveTo>
                  <a:cubicBezTo>
                    <a:pt x="-2621" y="-1334"/>
                    <a:pt x="204283" y="253"/>
                    <a:pt x="238150" y="253"/>
                  </a:cubicBezTo>
                  <a:cubicBezTo>
                    <a:pt x="272017" y="253"/>
                    <a:pt x="185763" y="-805"/>
                    <a:pt x="203225" y="3428"/>
                  </a:cubicBezTo>
                  <a:cubicBezTo>
                    <a:pt x="220687" y="7661"/>
                    <a:pt x="267254" y="-6097"/>
                    <a:pt x="342925" y="25653"/>
                  </a:cubicBezTo>
                  <a:cubicBezTo>
                    <a:pt x="418596" y="57403"/>
                    <a:pt x="636083" y="179111"/>
                    <a:pt x="657250" y="193928"/>
                  </a:cubicBezTo>
                  <a:cubicBezTo>
                    <a:pt x="678417" y="208745"/>
                    <a:pt x="526546" y="142599"/>
                    <a:pt x="469925" y="114553"/>
                  </a:cubicBezTo>
                  <a:cubicBezTo>
                    <a:pt x="413304" y="86507"/>
                    <a:pt x="328637" y="35707"/>
                    <a:pt x="317525" y="25653"/>
                  </a:cubicBezTo>
                  <a:cubicBezTo>
                    <a:pt x="306413" y="15599"/>
                    <a:pt x="413833" y="53699"/>
                    <a:pt x="403250" y="54228"/>
                  </a:cubicBezTo>
                  <a:cubicBezTo>
                    <a:pt x="392667" y="54757"/>
                    <a:pt x="316467" y="38353"/>
                    <a:pt x="254025" y="28828"/>
                  </a:cubicBezTo>
                  <a:cubicBezTo>
                    <a:pt x="191583" y="19303"/>
                    <a:pt x="2671" y="8190"/>
                    <a:pt x="25" y="3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15B221B1-97A3-1A9F-F233-D57F2D2742B2}"/>
                </a:ext>
              </a:extLst>
            </p:cNvPr>
            <p:cNvSpPr/>
            <p:nvPr/>
          </p:nvSpPr>
          <p:spPr>
            <a:xfrm>
              <a:off x="3247918" y="5412973"/>
              <a:ext cx="166430" cy="274739"/>
            </a:xfrm>
            <a:custGeom>
              <a:avLst/>
              <a:gdLst>
                <a:gd name="connsiteX0" fmla="*/ 35032 w 166430"/>
                <a:gd name="connsiteY0" fmla="*/ 402 h 274739"/>
                <a:gd name="connsiteX1" fmla="*/ 73132 w 166430"/>
                <a:gd name="connsiteY1" fmla="*/ 146452 h 274739"/>
                <a:gd name="connsiteX2" fmla="*/ 165207 w 166430"/>
                <a:gd name="connsiteY2" fmla="*/ 273452 h 274739"/>
                <a:gd name="connsiteX3" fmla="*/ 117582 w 166430"/>
                <a:gd name="connsiteY3" fmla="*/ 206777 h 274739"/>
                <a:gd name="connsiteX4" fmla="*/ 107 w 166430"/>
                <a:gd name="connsiteY4" fmla="*/ 121052 h 274739"/>
                <a:gd name="connsiteX5" fmla="*/ 95357 w 166430"/>
                <a:gd name="connsiteY5" fmla="*/ 194077 h 274739"/>
                <a:gd name="connsiteX6" fmla="*/ 35032 w 166430"/>
                <a:gd name="connsiteY6" fmla="*/ 105177 h 274739"/>
                <a:gd name="connsiteX7" fmla="*/ 35032 w 166430"/>
                <a:gd name="connsiteY7" fmla="*/ 402 h 2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30" h="274739">
                  <a:moveTo>
                    <a:pt x="35032" y="402"/>
                  </a:moveTo>
                  <a:cubicBezTo>
                    <a:pt x="41382" y="7281"/>
                    <a:pt x="51436" y="100944"/>
                    <a:pt x="73132" y="146452"/>
                  </a:cubicBezTo>
                  <a:cubicBezTo>
                    <a:pt x="94828" y="191960"/>
                    <a:pt x="157799" y="263398"/>
                    <a:pt x="165207" y="273452"/>
                  </a:cubicBezTo>
                  <a:cubicBezTo>
                    <a:pt x="172615" y="283506"/>
                    <a:pt x="145099" y="232177"/>
                    <a:pt x="117582" y="206777"/>
                  </a:cubicBezTo>
                  <a:cubicBezTo>
                    <a:pt x="90065" y="181377"/>
                    <a:pt x="3811" y="123169"/>
                    <a:pt x="107" y="121052"/>
                  </a:cubicBezTo>
                  <a:cubicBezTo>
                    <a:pt x="-3597" y="118935"/>
                    <a:pt x="89536" y="196723"/>
                    <a:pt x="95357" y="194077"/>
                  </a:cubicBezTo>
                  <a:cubicBezTo>
                    <a:pt x="101178" y="191431"/>
                    <a:pt x="42970" y="133752"/>
                    <a:pt x="35032" y="105177"/>
                  </a:cubicBezTo>
                  <a:cubicBezTo>
                    <a:pt x="27094" y="76602"/>
                    <a:pt x="28682" y="-6477"/>
                    <a:pt x="35032" y="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DA3E793A-8AD2-DB88-C2A6-B542DF47E743}"/>
                </a:ext>
              </a:extLst>
            </p:cNvPr>
            <p:cNvSpPr/>
            <p:nvPr/>
          </p:nvSpPr>
          <p:spPr>
            <a:xfrm>
              <a:off x="3152901" y="5698106"/>
              <a:ext cx="553495" cy="320802"/>
            </a:xfrm>
            <a:custGeom>
              <a:avLst/>
              <a:gdLst>
                <a:gd name="connsiteX0" fmla="*/ 3049 w 553495"/>
                <a:gd name="connsiteY0" fmla="*/ 318519 h 320802"/>
                <a:gd name="connsiteX1" fmla="*/ 304674 w 553495"/>
                <a:gd name="connsiteY1" fmla="*/ 89919 h 320802"/>
                <a:gd name="connsiteX2" fmla="*/ 545974 w 553495"/>
                <a:gd name="connsiteY2" fmla="*/ 10544 h 320802"/>
                <a:gd name="connsiteX3" fmla="*/ 479299 w 553495"/>
                <a:gd name="connsiteY3" fmla="*/ 7369 h 320802"/>
                <a:gd name="connsiteX4" fmla="*/ 345949 w 553495"/>
                <a:gd name="connsiteY4" fmla="*/ 70869 h 320802"/>
                <a:gd name="connsiteX5" fmla="*/ 380874 w 553495"/>
                <a:gd name="connsiteY5" fmla="*/ 29594 h 320802"/>
                <a:gd name="connsiteX6" fmla="*/ 244349 w 553495"/>
                <a:gd name="connsiteY6" fmla="*/ 128019 h 320802"/>
                <a:gd name="connsiteX7" fmla="*/ 187199 w 553495"/>
                <a:gd name="connsiteY7" fmla="*/ 185169 h 320802"/>
                <a:gd name="connsiteX8" fmla="*/ 218949 w 553495"/>
                <a:gd name="connsiteY8" fmla="*/ 172469 h 320802"/>
                <a:gd name="connsiteX9" fmla="*/ 120524 w 553495"/>
                <a:gd name="connsiteY9" fmla="*/ 235969 h 320802"/>
                <a:gd name="connsiteX10" fmla="*/ 145924 w 553495"/>
                <a:gd name="connsiteY10" fmla="*/ 210569 h 320802"/>
                <a:gd name="connsiteX11" fmla="*/ 3049 w 553495"/>
                <a:gd name="connsiteY11" fmla="*/ 318519 h 32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495" h="320802">
                  <a:moveTo>
                    <a:pt x="3049" y="318519"/>
                  </a:moveTo>
                  <a:cubicBezTo>
                    <a:pt x="29507" y="298411"/>
                    <a:pt x="214187" y="141248"/>
                    <a:pt x="304674" y="89919"/>
                  </a:cubicBezTo>
                  <a:cubicBezTo>
                    <a:pt x="395161" y="38590"/>
                    <a:pt x="516870" y="24302"/>
                    <a:pt x="545974" y="10544"/>
                  </a:cubicBezTo>
                  <a:cubicBezTo>
                    <a:pt x="575078" y="-3214"/>
                    <a:pt x="512637" y="-2685"/>
                    <a:pt x="479299" y="7369"/>
                  </a:cubicBezTo>
                  <a:cubicBezTo>
                    <a:pt x="445961" y="17423"/>
                    <a:pt x="362353" y="67165"/>
                    <a:pt x="345949" y="70869"/>
                  </a:cubicBezTo>
                  <a:cubicBezTo>
                    <a:pt x="329545" y="74573"/>
                    <a:pt x="397807" y="20069"/>
                    <a:pt x="380874" y="29594"/>
                  </a:cubicBezTo>
                  <a:cubicBezTo>
                    <a:pt x="363941" y="39119"/>
                    <a:pt x="276628" y="102090"/>
                    <a:pt x="244349" y="128019"/>
                  </a:cubicBezTo>
                  <a:cubicBezTo>
                    <a:pt x="212070" y="153948"/>
                    <a:pt x="191432" y="177761"/>
                    <a:pt x="187199" y="185169"/>
                  </a:cubicBezTo>
                  <a:cubicBezTo>
                    <a:pt x="182966" y="192577"/>
                    <a:pt x="230061" y="164002"/>
                    <a:pt x="218949" y="172469"/>
                  </a:cubicBezTo>
                  <a:cubicBezTo>
                    <a:pt x="207837" y="180936"/>
                    <a:pt x="132695" y="229619"/>
                    <a:pt x="120524" y="235969"/>
                  </a:cubicBezTo>
                  <a:cubicBezTo>
                    <a:pt x="108353" y="242319"/>
                    <a:pt x="161270" y="201573"/>
                    <a:pt x="145924" y="210569"/>
                  </a:cubicBezTo>
                  <a:cubicBezTo>
                    <a:pt x="130578" y="219565"/>
                    <a:pt x="-23409" y="338627"/>
                    <a:pt x="3049" y="318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DB28E455-A03F-671D-F1E4-043684D52DFE}"/>
                </a:ext>
              </a:extLst>
            </p:cNvPr>
            <p:cNvSpPr/>
            <p:nvPr/>
          </p:nvSpPr>
          <p:spPr>
            <a:xfrm>
              <a:off x="3711482" y="5660619"/>
              <a:ext cx="536676" cy="178209"/>
            </a:xfrm>
            <a:custGeom>
              <a:avLst/>
              <a:gdLst>
                <a:gd name="connsiteX0" fmla="*/ 93 w 536676"/>
                <a:gd name="connsiteY0" fmla="*/ 16281 h 178209"/>
                <a:gd name="connsiteX1" fmla="*/ 231868 w 536676"/>
                <a:gd name="connsiteY1" fmla="*/ 16281 h 178209"/>
                <a:gd name="connsiteX2" fmla="*/ 349343 w 536676"/>
                <a:gd name="connsiteY2" fmla="*/ 22631 h 178209"/>
                <a:gd name="connsiteX3" fmla="*/ 323943 w 536676"/>
                <a:gd name="connsiteY3" fmla="*/ 16281 h 178209"/>
                <a:gd name="connsiteX4" fmla="*/ 460468 w 536676"/>
                <a:gd name="connsiteY4" fmla="*/ 98831 h 178209"/>
                <a:gd name="connsiteX5" fmla="*/ 536668 w 536676"/>
                <a:gd name="connsiteY5" fmla="*/ 178206 h 178209"/>
                <a:gd name="connsiteX6" fmla="*/ 463643 w 536676"/>
                <a:gd name="connsiteY6" fmla="*/ 95656 h 178209"/>
                <a:gd name="connsiteX7" fmla="*/ 247743 w 536676"/>
                <a:gd name="connsiteY7" fmla="*/ 13106 h 178209"/>
                <a:gd name="connsiteX8" fmla="*/ 285843 w 536676"/>
                <a:gd name="connsiteY8" fmla="*/ 22631 h 178209"/>
                <a:gd name="connsiteX9" fmla="*/ 260443 w 536676"/>
                <a:gd name="connsiteY9" fmla="*/ 406 h 178209"/>
                <a:gd name="connsiteX10" fmla="*/ 93 w 536676"/>
                <a:gd name="connsiteY10" fmla="*/ 16281 h 17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676" h="178209">
                  <a:moveTo>
                    <a:pt x="93" y="16281"/>
                  </a:moveTo>
                  <a:cubicBezTo>
                    <a:pt x="-4669" y="18927"/>
                    <a:pt x="173660" y="15223"/>
                    <a:pt x="231868" y="16281"/>
                  </a:cubicBezTo>
                  <a:cubicBezTo>
                    <a:pt x="290076" y="17339"/>
                    <a:pt x="333997" y="22631"/>
                    <a:pt x="349343" y="22631"/>
                  </a:cubicBezTo>
                  <a:cubicBezTo>
                    <a:pt x="364689" y="22631"/>
                    <a:pt x="305422" y="3581"/>
                    <a:pt x="323943" y="16281"/>
                  </a:cubicBezTo>
                  <a:cubicBezTo>
                    <a:pt x="342464" y="28981"/>
                    <a:pt x="425014" y="71844"/>
                    <a:pt x="460468" y="98831"/>
                  </a:cubicBezTo>
                  <a:cubicBezTo>
                    <a:pt x="495922" y="125819"/>
                    <a:pt x="536139" y="178735"/>
                    <a:pt x="536668" y="178206"/>
                  </a:cubicBezTo>
                  <a:cubicBezTo>
                    <a:pt x="537197" y="177677"/>
                    <a:pt x="511797" y="123173"/>
                    <a:pt x="463643" y="95656"/>
                  </a:cubicBezTo>
                  <a:cubicBezTo>
                    <a:pt x="415489" y="68139"/>
                    <a:pt x="277376" y="25277"/>
                    <a:pt x="247743" y="13106"/>
                  </a:cubicBezTo>
                  <a:cubicBezTo>
                    <a:pt x="218110" y="935"/>
                    <a:pt x="283726" y="24748"/>
                    <a:pt x="285843" y="22631"/>
                  </a:cubicBezTo>
                  <a:cubicBezTo>
                    <a:pt x="287960" y="20514"/>
                    <a:pt x="301189" y="3581"/>
                    <a:pt x="260443" y="406"/>
                  </a:cubicBezTo>
                  <a:cubicBezTo>
                    <a:pt x="219697" y="-2769"/>
                    <a:pt x="4855" y="13635"/>
                    <a:pt x="93" y="162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5EDE21F2-02EC-7206-CBF7-13129994C175}"/>
                </a:ext>
              </a:extLst>
            </p:cNvPr>
            <p:cNvSpPr/>
            <p:nvPr/>
          </p:nvSpPr>
          <p:spPr>
            <a:xfrm>
              <a:off x="2913191" y="5962302"/>
              <a:ext cx="338150" cy="572587"/>
            </a:xfrm>
            <a:custGeom>
              <a:avLst/>
              <a:gdLst>
                <a:gd name="connsiteX0" fmla="*/ 338009 w 338150"/>
                <a:gd name="connsiteY0" fmla="*/ 348 h 572587"/>
                <a:gd name="connsiteX1" fmla="*/ 96709 w 338150"/>
                <a:gd name="connsiteY1" fmla="*/ 232123 h 572587"/>
                <a:gd name="connsiteX2" fmla="*/ 137984 w 338150"/>
                <a:gd name="connsiteY2" fmla="*/ 194023 h 572587"/>
                <a:gd name="connsiteX3" fmla="*/ 96709 w 338150"/>
                <a:gd name="connsiteY3" fmla="*/ 270223 h 572587"/>
                <a:gd name="connsiteX4" fmla="*/ 1459 w 338150"/>
                <a:gd name="connsiteY4" fmla="*/ 565498 h 572587"/>
                <a:gd name="connsiteX5" fmla="*/ 42734 w 338150"/>
                <a:gd name="connsiteY5" fmla="*/ 460723 h 572587"/>
                <a:gd name="connsiteX6" fmla="*/ 93534 w 338150"/>
                <a:gd name="connsiteY6" fmla="*/ 238473 h 572587"/>
                <a:gd name="connsiteX7" fmla="*/ 87184 w 338150"/>
                <a:gd name="connsiteY7" fmla="*/ 276573 h 572587"/>
                <a:gd name="connsiteX8" fmla="*/ 131634 w 338150"/>
                <a:gd name="connsiteY8" fmla="*/ 181323 h 572587"/>
                <a:gd name="connsiteX9" fmla="*/ 338009 w 338150"/>
                <a:gd name="connsiteY9" fmla="*/ 348 h 57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150" h="572587">
                  <a:moveTo>
                    <a:pt x="338009" y="348"/>
                  </a:moveTo>
                  <a:cubicBezTo>
                    <a:pt x="332188" y="8815"/>
                    <a:pt x="130046" y="199844"/>
                    <a:pt x="96709" y="232123"/>
                  </a:cubicBezTo>
                  <a:cubicBezTo>
                    <a:pt x="63372" y="264402"/>
                    <a:pt x="137984" y="187673"/>
                    <a:pt x="137984" y="194023"/>
                  </a:cubicBezTo>
                  <a:cubicBezTo>
                    <a:pt x="137984" y="200373"/>
                    <a:pt x="119463" y="208311"/>
                    <a:pt x="96709" y="270223"/>
                  </a:cubicBezTo>
                  <a:cubicBezTo>
                    <a:pt x="73955" y="332136"/>
                    <a:pt x="10455" y="533748"/>
                    <a:pt x="1459" y="565498"/>
                  </a:cubicBezTo>
                  <a:cubicBezTo>
                    <a:pt x="-7537" y="597248"/>
                    <a:pt x="27388" y="515227"/>
                    <a:pt x="42734" y="460723"/>
                  </a:cubicBezTo>
                  <a:cubicBezTo>
                    <a:pt x="58080" y="406219"/>
                    <a:pt x="86126" y="269165"/>
                    <a:pt x="93534" y="238473"/>
                  </a:cubicBezTo>
                  <a:cubicBezTo>
                    <a:pt x="100942" y="207781"/>
                    <a:pt x="80834" y="286098"/>
                    <a:pt x="87184" y="276573"/>
                  </a:cubicBezTo>
                  <a:cubicBezTo>
                    <a:pt x="93534" y="267048"/>
                    <a:pt x="94592" y="222598"/>
                    <a:pt x="131634" y="181323"/>
                  </a:cubicBezTo>
                  <a:cubicBezTo>
                    <a:pt x="168676" y="140048"/>
                    <a:pt x="343830" y="-8119"/>
                    <a:pt x="338009" y="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337C33BC-6760-D73D-3127-217E9F257D11}"/>
                </a:ext>
              </a:extLst>
            </p:cNvPr>
            <p:cNvSpPr/>
            <p:nvPr/>
          </p:nvSpPr>
          <p:spPr>
            <a:xfrm>
              <a:off x="2883319" y="6505248"/>
              <a:ext cx="155046" cy="523394"/>
            </a:xfrm>
            <a:custGeom>
              <a:avLst/>
              <a:gdLst>
                <a:gd name="connsiteX0" fmla="*/ 50381 w 155046"/>
                <a:gd name="connsiteY0" fmla="*/ 327 h 523394"/>
                <a:gd name="connsiteX1" fmla="*/ 18631 w 155046"/>
                <a:gd name="connsiteY1" fmla="*/ 152727 h 523394"/>
                <a:gd name="connsiteX2" fmla="*/ 5931 w 155046"/>
                <a:gd name="connsiteY2" fmla="*/ 279727 h 523394"/>
                <a:gd name="connsiteX3" fmla="*/ 12281 w 155046"/>
                <a:gd name="connsiteY3" fmla="*/ 222577 h 523394"/>
                <a:gd name="connsiteX4" fmla="*/ 37681 w 155046"/>
                <a:gd name="connsiteY4" fmla="*/ 336877 h 523394"/>
                <a:gd name="connsiteX5" fmla="*/ 148806 w 155046"/>
                <a:gd name="connsiteY5" fmla="*/ 517852 h 523394"/>
                <a:gd name="connsiteX6" fmla="*/ 126581 w 155046"/>
                <a:gd name="connsiteY6" fmla="*/ 454352 h 523394"/>
                <a:gd name="connsiteX7" fmla="*/ 5931 w 155046"/>
                <a:gd name="connsiteY7" fmla="*/ 228927 h 523394"/>
                <a:gd name="connsiteX8" fmla="*/ 21806 w 155046"/>
                <a:gd name="connsiteY8" fmla="*/ 114627 h 523394"/>
                <a:gd name="connsiteX9" fmla="*/ 50381 w 155046"/>
                <a:gd name="connsiteY9" fmla="*/ 327 h 52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046" h="523394">
                  <a:moveTo>
                    <a:pt x="50381" y="327"/>
                  </a:moveTo>
                  <a:cubicBezTo>
                    <a:pt x="49852" y="6677"/>
                    <a:pt x="26039" y="106160"/>
                    <a:pt x="18631" y="152727"/>
                  </a:cubicBezTo>
                  <a:cubicBezTo>
                    <a:pt x="11223" y="199294"/>
                    <a:pt x="6989" y="268085"/>
                    <a:pt x="5931" y="279727"/>
                  </a:cubicBezTo>
                  <a:cubicBezTo>
                    <a:pt x="4873" y="291369"/>
                    <a:pt x="6989" y="213052"/>
                    <a:pt x="12281" y="222577"/>
                  </a:cubicBezTo>
                  <a:cubicBezTo>
                    <a:pt x="17573" y="232102"/>
                    <a:pt x="14927" y="287665"/>
                    <a:pt x="37681" y="336877"/>
                  </a:cubicBezTo>
                  <a:cubicBezTo>
                    <a:pt x="60435" y="386090"/>
                    <a:pt x="133989" y="498273"/>
                    <a:pt x="148806" y="517852"/>
                  </a:cubicBezTo>
                  <a:cubicBezTo>
                    <a:pt x="163623" y="537431"/>
                    <a:pt x="150393" y="502506"/>
                    <a:pt x="126581" y="454352"/>
                  </a:cubicBezTo>
                  <a:cubicBezTo>
                    <a:pt x="102769" y="406198"/>
                    <a:pt x="23393" y="285548"/>
                    <a:pt x="5931" y="228927"/>
                  </a:cubicBezTo>
                  <a:cubicBezTo>
                    <a:pt x="-11531" y="172306"/>
                    <a:pt x="14398" y="147435"/>
                    <a:pt x="21806" y="114627"/>
                  </a:cubicBezTo>
                  <a:cubicBezTo>
                    <a:pt x="29214" y="81819"/>
                    <a:pt x="50910" y="-6023"/>
                    <a:pt x="50381" y="3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9F3E2886-7BA0-3E89-2378-7C6480CAF327}"/>
                </a:ext>
              </a:extLst>
            </p:cNvPr>
            <p:cNvSpPr/>
            <p:nvPr/>
          </p:nvSpPr>
          <p:spPr>
            <a:xfrm>
              <a:off x="2971002" y="5798189"/>
              <a:ext cx="685943" cy="1126304"/>
            </a:xfrm>
            <a:custGeom>
              <a:avLst/>
              <a:gdLst>
                <a:gd name="connsiteX0" fmla="*/ 683423 w 685943"/>
                <a:gd name="connsiteY0" fmla="*/ 2536 h 1126304"/>
                <a:gd name="connsiteX1" fmla="*/ 261148 w 685943"/>
                <a:gd name="connsiteY1" fmla="*/ 243836 h 1126304"/>
                <a:gd name="connsiteX2" fmla="*/ 308773 w 685943"/>
                <a:gd name="connsiteY2" fmla="*/ 212086 h 1126304"/>
                <a:gd name="connsiteX3" fmla="*/ 140498 w 685943"/>
                <a:gd name="connsiteY3" fmla="*/ 427986 h 1126304"/>
                <a:gd name="connsiteX4" fmla="*/ 42073 w 685943"/>
                <a:gd name="connsiteY4" fmla="*/ 580386 h 1126304"/>
                <a:gd name="connsiteX5" fmla="*/ 99223 w 685943"/>
                <a:gd name="connsiteY5" fmla="*/ 501011 h 1126304"/>
                <a:gd name="connsiteX6" fmla="*/ 45248 w 685943"/>
                <a:gd name="connsiteY6" fmla="*/ 647061 h 1126304"/>
                <a:gd name="connsiteX7" fmla="*/ 3973 w 685943"/>
                <a:gd name="connsiteY7" fmla="*/ 812161 h 1126304"/>
                <a:gd name="connsiteX8" fmla="*/ 13498 w 685943"/>
                <a:gd name="connsiteY8" fmla="*/ 901061 h 1126304"/>
                <a:gd name="connsiteX9" fmla="*/ 108748 w 685943"/>
                <a:gd name="connsiteY9" fmla="*/ 1123311 h 1126304"/>
                <a:gd name="connsiteX10" fmla="*/ 92873 w 685943"/>
                <a:gd name="connsiteY10" fmla="*/ 1028061 h 1126304"/>
                <a:gd name="connsiteX11" fmla="*/ 57948 w 685943"/>
                <a:gd name="connsiteY11" fmla="*/ 1009011 h 1126304"/>
                <a:gd name="connsiteX12" fmla="*/ 3973 w 685943"/>
                <a:gd name="connsiteY12" fmla="*/ 805811 h 1126304"/>
                <a:gd name="connsiteX13" fmla="*/ 105573 w 685943"/>
                <a:gd name="connsiteY13" fmla="*/ 427986 h 1126304"/>
                <a:gd name="connsiteX14" fmla="*/ 99223 w 685943"/>
                <a:gd name="connsiteY14" fmla="*/ 443861 h 1126304"/>
                <a:gd name="connsiteX15" fmla="*/ 245273 w 685943"/>
                <a:gd name="connsiteY15" fmla="*/ 285111 h 1126304"/>
                <a:gd name="connsiteX16" fmla="*/ 404023 w 685943"/>
                <a:gd name="connsiteY16" fmla="*/ 142236 h 1126304"/>
                <a:gd name="connsiteX17" fmla="*/ 470698 w 685943"/>
                <a:gd name="connsiteY17" fmla="*/ 75561 h 1126304"/>
                <a:gd name="connsiteX18" fmla="*/ 438948 w 685943"/>
                <a:gd name="connsiteY18" fmla="*/ 113661 h 1126304"/>
                <a:gd name="connsiteX19" fmla="*/ 683423 w 685943"/>
                <a:gd name="connsiteY19" fmla="*/ 2536 h 112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5943" h="1126304">
                  <a:moveTo>
                    <a:pt x="683423" y="2536"/>
                  </a:moveTo>
                  <a:cubicBezTo>
                    <a:pt x="653790" y="24232"/>
                    <a:pt x="323590" y="208911"/>
                    <a:pt x="261148" y="243836"/>
                  </a:cubicBezTo>
                  <a:cubicBezTo>
                    <a:pt x="198706" y="278761"/>
                    <a:pt x="328881" y="181394"/>
                    <a:pt x="308773" y="212086"/>
                  </a:cubicBezTo>
                  <a:cubicBezTo>
                    <a:pt x="288665" y="242778"/>
                    <a:pt x="184948" y="366603"/>
                    <a:pt x="140498" y="427986"/>
                  </a:cubicBezTo>
                  <a:cubicBezTo>
                    <a:pt x="96048" y="489369"/>
                    <a:pt x="48952" y="568215"/>
                    <a:pt x="42073" y="580386"/>
                  </a:cubicBezTo>
                  <a:cubicBezTo>
                    <a:pt x="35194" y="592557"/>
                    <a:pt x="98694" y="489899"/>
                    <a:pt x="99223" y="501011"/>
                  </a:cubicBezTo>
                  <a:cubicBezTo>
                    <a:pt x="99752" y="512123"/>
                    <a:pt x="61123" y="595203"/>
                    <a:pt x="45248" y="647061"/>
                  </a:cubicBezTo>
                  <a:cubicBezTo>
                    <a:pt x="29373" y="698919"/>
                    <a:pt x="9265" y="769828"/>
                    <a:pt x="3973" y="812161"/>
                  </a:cubicBezTo>
                  <a:cubicBezTo>
                    <a:pt x="-1319" y="854494"/>
                    <a:pt x="-3965" y="849203"/>
                    <a:pt x="13498" y="901061"/>
                  </a:cubicBezTo>
                  <a:cubicBezTo>
                    <a:pt x="30960" y="952919"/>
                    <a:pt x="95519" y="1102144"/>
                    <a:pt x="108748" y="1123311"/>
                  </a:cubicBezTo>
                  <a:cubicBezTo>
                    <a:pt x="121977" y="1144478"/>
                    <a:pt x="101340" y="1047111"/>
                    <a:pt x="92873" y="1028061"/>
                  </a:cubicBezTo>
                  <a:cubicBezTo>
                    <a:pt x="84406" y="1009011"/>
                    <a:pt x="72765" y="1046053"/>
                    <a:pt x="57948" y="1009011"/>
                  </a:cubicBezTo>
                  <a:cubicBezTo>
                    <a:pt x="43131" y="971969"/>
                    <a:pt x="-3965" y="902649"/>
                    <a:pt x="3973" y="805811"/>
                  </a:cubicBezTo>
                  <a:cubicBezTo>
                    <a:pt x="11910" y="708974"/>
                    <a:pt x="89698" y="488311"/>
                    <a:pt x="105573" y="427986"/>
                  </a:cubicBezTo>
                  <a:cubicBezTo>
                    <a:pt x="121448" y="367661"/>
                    <a:pt x="75940" y="467674"/>
                    <a:pt x="99223" y="443861"/>
                  </a:cubicBezTo>
                  <a:cubicBezTo>
                    <a:pt x="122506" y="420049"/>
                    <a:pt x="194473" y="335382"/>
                    <a:pt x="245273" y="285111"/>
                  </a:cubicBezTo>
                  <a:cubicBezTo>
                    <a:pt x="296073" y="234840"/>
                    <a:pt x="366452" y="177161"/>
                    <a:pt x="404023" y="142236"/>
                  </a:cubicBezTo>
                  <a:cubicBezTo>
                    <a:pt x="441594" y="107311"/>
                    <a:pt x="464877" y="80323"/>
                    <a:pt x="470698" y="75561"/>
                  </a:cubicBezTo>
                  <a:cubicBezTo>
                    <a:pt x="476519" y="70799"/>
                    <a:pt x="405611" y="122128"/>
                    <a:pt x="438948" y="113661"/>
                  </a:cubicBezTo>
                  <a:cubicBezTo>
                    <a:pt x="472285" y="105194"/>
                    <a:pt x="713056" y="-19160"/>
                    <a:pt x="683423" y="2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82BCF1E8-D5A0-F58D-4415-600310442B53}"/>
                </a:ext>
              </a:extLst>
            </p:cNvPr>
            <p:cNvSpPr/>
            <p:nvPr/>
          </p:nvSpPr>
          <p:spPr>
            <a:xfrm>
              <a:off x="3590505" y="5756214"/>
              <a:ext cx="922543" cy="730977"/>
            </a:xfrm>
            <a:custGeom>
              <a:avLst/>
              <a:gdLst>
                <a:gd name="connsiteX0" fmla="*/ 420 w 922543"/>
                <a:gd name="connsiteY0" fmla="*/ 69911 h 730977"/>
                <a:gd name="connsiteX1" fmla="*/ 270295 w 922543"/>
                <a:gd name="connsiteY1" fmla="*/ 61 h 730977"/>
                <a:gd name="connsiteX2" fmla="*/ 495720 w 922543"/>
                <a:gd name="connsiteY2" fmla="*/ 57211 h 730977"/>
                <a:gd name="connsiteX3" fmla="*/ 473495 w 922543"/>
                <a:gd name="connsiteY3" fmla="*/ 34986 h 730977"/>
                <a:gd name="connsiteX4" fmla="*/ 603670 w 922543"/>
                <a:gd name="connsiteY4" fmla="*/ 139761 h 730977"/>
                <a:gd name="connsiteX5" fmla="*/ 721145 w 922543"/>
                <a:gd name="connsiteY5" fmla="*/ 250886 h 730977"/>
                <a:gd name="connsiteX6" fmla="*/ 692570 w 922543"/>
                <a:gd name="connsiteY6" fmla="*/ 212786 h 730977"/>
                <a:gd name="connsiteX7" fmla="*/ 784645 w 922543"/>
                <a:gd name="connsiteY7" fmla="*/ 365186 h 730977"/>
                <a:gd name="connsiteX8" fmla="*/ 917995 w 922543"/>
                <a:gd name="connsiteY8" fmla="*/ 717611 h 730977"/>
                <a:gd name="connsiteX9" fmla="*/ 876720 w 922543"/>
                <a:gd name="connsiteY9" fmla="*/ 616011 h 730977"/>
                <a:gd name="connsiteX10" fmla="*/ 733845 w 922543"/>
                <a:gd name="connsiteY10" fmla="*/ 231836 h 730977"/>
                <a:gd name="connsiteX11" fmla="*/ 575095 w 922543"/>
                <a:gd name="connsiteY11" fmla="*/ 123886 h 730977"/>
                <a:gd name="connsiteX12" fmla="*/ 336970 w 922543"/>
                <a:gd name="connsiteY12" fmla="*/ 31811 h 730977"/>
                <a:gd name="connsiteX13" fmla="*/ 368720 w 922543"/>
                <a:gd name="connsiteY13" fmla="*/ 31811 h 730977"/>
                <a:gd name="connsiteX14" fmla="*/ 311570 w 922543"/>
                <a:gd name="connsiteY14" fmla="*/ 19111 h 730977"/>
                <a:gd name="connsiteX15" fmla="*/ 209970 w 922543"/>
                <a:gd name="connsiteY15" fmla="*/ 15936 h 730977"/>
                <a:gd name="connsiteX16" fmla="*/ 420 w 922543"/>
                <a:gd name="connsiteY16" fmla="*/ 69911 h 73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543" h="730977">
                  <a:moveTo>
                    <a:pt x="420" y="69911"/>
                  </a:moveTo>
                  <a:cubicBezTo>
                    <a:pt x="10474" y="67265"/>
                    <a:pt x="187745" y="2178"/>
                    <a:pt x="270295" y="61"/>
                  </a:cubicBezTo>
                  <a:cubicBezTo>
                    <a:pt x="352845" y="-2056"/>
                    <a:pt x="461853" y="51390"/>
                    <a:pt x="495720" y="57211"/>
                  </a:cubicBezTo>
                  <a:cubicBezTo>
                    <a:pt x="529587" y="63032"/>
                    <a:pt x="455503" y="21228"/>
                    <a:pt x="473495" y="34986"/>
                  </a:cubicBezTo>
                  <a:cubicBezTo>
                    <a:pt x="491487" y="48744"/>
                    <a:pt x="562395" y="103778"/>
                    <a:pt x="603670" y="139761"/>
                  </a:cubicBezTo>
                  <a:cubicBezTo>
                    <a:pt x="644945" y="175744"/>
                    <a:pt x="706328" y="238715"/>
                    <a:pt x="721145" y="250886"/>
                  </a:cubicBezTo>
                  <a:cubicBezTo>
                    <a:pt x="735962" y="263057"/>
                    <a:pt x="681987" y="193736"/>
                    <a:pt x="692570" y="212786"/>
                  </a:cubicBezTo>
                  <a:cubicBezTo>
                    <a:pt x="703153" y="231836"/>
                    <a:pt x="747074" y="281048"/>
                    <a:pt x="784645" y="365186"/>
                  </a:cubicBezTo>
                  <a:cubicBezTo>
                    <a:pt x="822216" y="449324"/>
                    <a:pt x="902649" y="675807"/>
                    <a:pt x="917995" y="717611"/>
                  </a:cubicBezTo>
                  <a:cubicBezTo>
                    <a:pt x="933341" y="759415"/>
                    <a:pt x="907412" y="696973"/>
                    <a:pt x="876720" y="616011"/>
                  </a:cubicBezTo>
                  <a:cubicBezTo>
                    <a:pt x="846028" y="535049"/>
                    <a:pt x="784116" y="313857"/>
                    <a:pt x="733845" y="231836"/>
                  </a:cubicBezTo>
                  <a:cubicBezTo>
                    <a:pt x="683574" y="149815"/>
                    <a:pt x="641241" y="157224"/>
                    <a:pt x="575095" y="123886"/>
                  </a:cubicBezTo>
                  <a:cubicBezTo>
                    <a:pt x="508949" y="90548"/>
                    <a:pt x="371366" y="47157"/>
                    <a:pt x="336970" y="31811"/>
                  </a:cubicBezTo>
                  <a:cubicBezTo>
                    <a:pt x="302574" y="16465"/>
                    <a:pt x="372953" y="33928"/>
                    <a:pt x="368720" y="31811"/>
                  </a:cubicBezTo>
                  <a:cubicBezTo>
                    <a:pt x="364487" y="29694"/>
                    <a:pt x="338028" y="21757"/>
                    <a:pt x="311570" y="19111"/>
                  </a:cubicBezTo>
                  <a:cubicBezTo>
                    <a:pt x="285112" y="16465"/>
                    <a:pt x="256537" y="9057"/>
                    <a:pt x="209970" y="15936"/>
                  </a:cubicBezTo>
                  <a:cubicBezTo>
                    <a:pt x="163403" y="22815"/>
                    <a:pt x="-9634" y="72557"/>
                    <a:pt x="420" y="699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C1F4BCB8-C0DD-F708-5232-208EFD3736C5}"/>
                </a:ext>
              </a:extLst>
            </p:cNvPr>
            <p:cNvSpPr/>
            <p:nvPr/>
          </p:nvSpPr>
          <p:spPr>
            <a:xfrm>
              <a:off x="4282890" y="5835517"/>
              <a:ext cx="301747" cy="1144251"/>
            </a:xfrm>
            <a:custGeom>
              <a:avLst/>
              <a:gdLst>
                <a:gd name="connsiteX0" fmla="*/ 185 w 301747"/>
                <a:gd name="connsiteY0" fmla="*/ 133 h 1144251"/>
                <a:gd name="connsiteX1" fmla="*/ 127185 w 301747"/>
                <a:gd name="connsiteY1" fmla="*/ 181108 h 1144251"/>
                <a:gd name="connsiteX2" fmla="*/ 124010 w 301747"/>
                <a:gd name="connsiteY2" fmla="*/ 177933 h 1144251"/>
                <a:gd name="connsiteX3" fmla="*/ 197035 w 301747"/>
                <a:gd name="connsiteY3" fmla="*/ 346208 h 1144251"/>
                <a:gd name="connsiteX4" fmla="*/ 181160 w 301747"/>
                <a:gd name="connsiteY4" fmla="*/ 298583 h 1144251"/>
                <a:gd name="connsiteX5" fmla="*/ 263710 w 301747"/>
                <a:gd name="connsiteY5" fmla="*/ 603383 h 1144251"/>
                <a:gd name="connsiteX6" fmla="*/ 289110 w 301747"/>
                <a:gd name="connsiteY6" fmla="*/ 793883 h 1144251"/>
                <a:gd name="connsiteX7" fmla="*/ 279585 w 301747"/>
                <a:gd name="connsiteY7" fmla="*/ 851033 h 1144251"/>
                <a:gd name="connsiteX8" fmla="*/ 298635 w 301747"/>
                <a:gd name="connsiteY8" fmla="*/ 835158 h 1144251"/>
                <a:gd name="connsiteX9" fmla="*/ 203385 w 301747"/>
                <a:gd name="connsiteY9" fmla="*/ 987558 h 1144251"/>
                <a:gd name="connsiteX10" fmla="*/ 95435 w 301747"/>
                <a:gd name="connsiteY10" fmla="*/ 1143133 h 1144251"/>
                <a:gd name="connsiteX11" fmla="*/ 133535 w 301747"/>
                <a:gd name="connsiteY11" fmla="*/ 1047883 h 1144251"/>
                <a:gd name="connsiteX12" fmla="*/ 292285 w 301747"/>
                <a:gd name="connsiteY12" fmla="*/ 870083 h 1144251"/>
                <a:gd name="connsiteX13" fmla="*/ 235135 w 301747"/>
                <a:gd name="connsiteY13" fmla="*/ 511308 h 1144251"/>
                <a:gd name="connsiteX14" fmla="*/ 238310 w 301747"/>
                <a:gd name="connsiteY14" fmla="*/ 514483 h 1144251"/>
                <a:gd name="connsiteX15" fmla="*/ 162110 w 301747"/>
                <a:gd name="connsiteY15" fmla="*/ 216033 h 1144251"/>
                <a:gd name="connsiteX16" fmla="*/ 185 w 301747"/>
                <a:gd name="connsiteY16" fmla="*/ 133 h 114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747" h="1144251">
                  <a:moveTo>
                    <a:pt x="185" y="133"/>
                  </a:moveTo>
                  <a:cubicBezTo>
                    <a:pt x="-5636" y="-5688"/>
                    <a:pt x="127185" y="181108"/>
                    <a:pt x="127185" y="181108"/>
                  </a:cubicBezTo>
                  <a:cubicBezTo>
                    <a:pt x="147822" y="210741"/>
                    <a:pt x="112368" y="150416"/>
                    <a:pt x="124010" y="177933"/>
                  </a:cubicBezTo>
                  <a:cubicBezTo>
                    <a:pt x="135652" y="205450"/>
                    <a:pt x="187510" y="326100"/>
                    <a:pt x="197035" y="346208"/>
                  </a:cubicBezTo>
                  <a:cubicBezTo>
                    <a:pt x="206560" y="366316"/>
                    <a:pt x="170048" y="255721"/>
                    <a:pt x="181160" y="298583"/>
                  </a:cubicBezTo>
                  <a:cubicBezTo>
                    <a:pt x="192272" y="341445"/>
                    <a:pt x="245718" y="520833"/>
                    <a:pt x="263710" y="603383"/>
                  </a:cubicBezTo>
                  <a:cubicBezTo>
                    <a:pt x="281702" y="685933"/>
                    <a:pt x="286464" y="752608"/>
                    <a:pt x="289110" y="793883"/>
                  </a:cubicBezTo>
                  <a:cubicBezTo>
                    <a:pt x="291756" y="835158"/>
                    <a:pt x="279585" y="851033"/>
                    <a:pt x="279585" y="851033"/>
                  </a:cubicBezTo>
                  <a:cubicBezTo>
                    <a:pt x="281172" y="857912"/>
                    <a:pt x="311335" y="812404"/>
                    <a:pt x="298635" y="835158"/>
                  </a:cubicBezTo>
                  <a:cubicBezTo>
                    <a:pt x="285935" y="857912"/>
                    <a:pt x="237252" y="936229"/>
                    <a:pt x="203385" y="987558"/>
                  </a:cubicBezTo>
                  <a:cubicBezTo>
                    <a:pt x="169518" y="1038887"/>
                    <a:pt x="107077" y="1133079"/>
                    <a:pt x="95435" y="1143133"/>
                  </a:cubicBezTo>
                  <a:cubicBezTo>
                    <a:pt x="83793" y="1153187"/>
                    <a:pt x="100727" y="1093391"/>
                    <a:pt x="133535" y="1047883"/>
                  </a:cubicBezTo>
                  <a:cubicBezTo>
                    <a:pt x="166343" y="1002375"/>
                    <a:pt x="275352" y="959512"/>
                    <a:pt x="292285" y="870083"/>
                  </a:cubicBezTo>
                  <a:cubicBezTo>
                    <a:pt x="309218" y="780654"/>
                    <a:pt x="244131" y="570575"/>
                    <a:pt x="235135" y="511308"/>
                  </a:cubicBezTo>
                  <a:cubicBezTo>
                    <a:pt x="226139" y="452041"/>
                    <a:pt x="250481" y="563696"/>
                    <a:pt x="238310" y="514483"/>
                  </a:cubicBezTo>
                  <a:cubicBezTo>
                    <a:pt x="226139" y="465271"/>
                    <a:pt x="198093" y="297525"/>
                    <a:pt x="162110" y="216033"/>
                  </a:cubicBezTo>
                  <a:cubicBezTo>
                    <a:pt x="126127" y="134541"/>
                    <a:pt x="6006" y="5954"/>
                    <a:pt x="185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A17A5E23-A3EA-8381-35AE-A80621DFBAC6}"/>
                </a:ext>
              </a:extLst>
            </p:cNvPr>
            <p:cNvSpPr/>
            <p:nvPr/>
          </p:nvSpPr>
          <p:spPr>
            <a:xfrm>
              <a:off x="3199968" y="5994375"/>
              <a:ext cx="235457" cy="432421"/>
            </a:xfrm>
            <a:custGeom>
              <a:avLst/>
              <a:gdLst>
                <a:gd name="connsiteX0" fmla="*/ 235382 w 235457"/>
                <a:gd name="connsiteY0" fmla="*/ 25 h 432421"/>
                <a:gd name="connsiteX1" fmla="*/ 102032 w 235457"/>
                <a:gd name="connsiteY1" fmla="*/ 158775 h 432421"/>
                <a:gd name="connsiteX2" fmla="*/ 432 w 235457"/>
                <a:gd name="connsiteY2" fmla="*/ 431825 h 432421"/>
                <a:gd name="connsiteX3" fmla="*/ 67107 w 235457"/>
                <a:gd name="connsiteY3" fmla="*/ 228625 h 432421"/>
                <a:gd name="connsiteX4" fmla="*/ 108382 w 235457"/>
                <a:gd name="connsiteY4" fmla="*/ 114325 h 432421"/>
                <a:gd name="connsiteX5" fmla="*/ 82982 w 235457"/>
                <a:gd name="connsiteY5" fmla="*/ 146075 h 432421"/>
                <a:gd name="connsiteX6" fmla="*/ 235382 w 235457"/>
                <a:gd name="connsiteY6" fmla="*/ 25 h 43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457" h="432421">
                  <a:moveTo>
                    <a:pt x="235382" y="25"/>
                  </a:moveTo>
                  <a:cubicBezTo>
                    <a:pt x="238557" y="2142"/>
                    <a:pt x="141190" y="86808"/>
                    <a:pt x="102032" y="158775"/>
                  </a:cubicBezTo>
                  <a:cubicBezTo>
                    <a:pt x="62874" y="230742"/>
                    <a:pt x="6253" y="420183"/>
                    <a:pt x="432" y="431825"/>
                  </a:cubicBezTo>
                  <a:cubicBezTo>
                    <a:pt x="-5389" y="443467"/>
                    <a:pt x="49115" y="281542"/>
                    <a:pt x="67107" y="228625"/>
                  </a:cubicBezTo>
                  <a:cubicBezTo>
                    <a:pt x="85099" y="175708"/>
                    <a:pt x="105736" y="128083"/>
                    <a:pt x="108382" y="114325"/>
                  </a:cubicBezTo>
                  <a:cubicBezTo>
                    <a:pt x="111028" y="100567"/>
                    <a:pt x="64461" y="164067"/>
                    <a:pt x="82982" y="146075"/>
                  </a:cubicBezTo>
                  <a:cubicBezTo>
                    <a:pt x="101503" y="128083"/>
                    <a:pt x="232207" y="-2092"/>
                    <a:pt x="23538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F942BC5C-4925-6FA2-E272-5801E9DE7CE3}"/>
                </a:ext>
              </a:extLst>
            </p:cNvPr>
            <p:cNvSpPr/>
            <p:nvPr/>
          </p:nvSpPr>
          <p:spPr>
            <a:xfrm>
              <a:off x="3114675" y="6063364"/>
              <a:ext cx="222547" cy="366011"/>
            </a:xfrm>
            <a:custGeom>
              <a:avLst/>
              <a:gdLst>
                <a:gd name="connsiteX0" fmla="*/ 222250 w 222547"/>
                <a:gd name="connsiteY0" fmla="*/ 886 h 366011"/>
                <a:gd name="connsiteX1" fmla="*/ 38100 w 222547"/>
                <a:gd name="connsiteY1" fmla="*/ 188211 h 366011"/>
                <a:gd name="connsiteX2" fmla="*/ 95250 w 222547"/>
                <a:gd name="connsiteY2" fmla="*/ 115186 h 366011"/>
                <a:gd name="connsiteX3" fmla="*/ 28575 w 222547"/>
                <a:gd name="connsiteY3" fmla="*/ 251711 h 366011"/>
                <a:gd name="connsiteX4" fmla="*/ 0 w 222547"/>
                <a:gd name="connsiteY4" fmla="*/ 366011 h 366011"/>
                <a:gd name="connsiteX5" fmla="*/ 34925 w 222547"/>
                <a:gd name="connsiteY5" fmla="*/ 226311 h 366011"/>
                <a:gd name="connsiteX6" fmla="*/ 120650 w 222547"/>
                <a:gd name="connsiteY6" fmla="*/ 77086 h 366011"/>
                <a:gd name="connsiteX7" fmla="*/ 82550 w 222547"/>
                <a:gd name="connsiteY7" fmla="*/ 115186 h 366011"/>
                <a:gd name="connsiteX8" fmla="*/ 222250 w 222547"/>
                <a:gd name="connsiteY8" fmla="*/ 886 h 3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547" h="366011">
                  <a:moveTo>
                    <a:pt x="222250" y="886"/>
                  </a:moveTo>
                  <a:cubicBezTo>
                    <a:pt x="214842" y="13057"/>
                    <a:pt x="59266" y="169161"/>
                    <a:pt x="38100" y="188211"/>
                  </a:cubicBezTo>
                  <a:cubicBezTo>
                    <a:pt x="16934" y="207261"/>
                    <a:pt x="96837" y="104603"/>
                    <a:pt x="95250" y="115186"/>
                  </a:cubicBezTo>
                  <a:cubicBezTo>
                    <a:pt x="93662" y="125769"/>
                    <a:pt x="44450" y="209907"/>
                    <a:pt x="28575" y="251711"/>
                  </a:cubicBezTo>
                  <a:cubicBezTo>
                    <a:pt x="12700" y="293515"/>
                    <a:pt x="0" y="366011"/>
                    <a:pt x="0" y="366011"/>
                  </a:cubicBezTo>
                  <a:cubicBezTo>
                    <a:pt x="1058" y="361778"/>
                    <a:pt x="14817" y="274465"/>
                    <a:pt x="34925" y="226311"/>
                  </a:cubicBezTo>
                  <a:cubicBezTo>
                    <a:pt x="55033" y="178157"/>
                    <a:pt x="112713" y="95607"/>
                    <a:pt x="120650" y="77086"/>
                  </a:cubicBezTo>
                  <a:cubicBezTo>
                    <a:pt x="128587" y="58565"/>
                    <a:pt x="68792" y="124711"/>
                    <a:pt x="82550" y="115186"/>
                  </a:cubicBezTo>
                  <a:cubicBezTo>
                    <a:pt x="96308" y="105661"/>
                    <a:pt x="229658" y="-11285"/>
                    <a:pt x="222250" y="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0CCE4819-6736-6BA7-5D5D-B03473B8D0F3}"/>
                </a:ext>
              </a:extLst>
            </p:cNvPr>
            <p:cNvSpPr/>
            <p:nvPr/>
          </p:nvSpPr>
          <p:spPr>
            <a:xfrm>
              <a:off x="3298825" y="5999802"/>
              <a:ext cx="1222415" cy="684010"/>
            </a:xfrm>
            <a:custGeom>
              <a:avLst/>
              <a:gdLst>
                <a:gd name="connsiteX0" fmla="*/ 0 w 1222415"/>
                <a:gd name="connsiteY0" fmla="*/ 254948 h 684010"/>
                <a:gd name="connsiteX1" fmla="*/ 130175 w 1222415"/>
                <a:gd name="connsiteY1" fmla="*/ 64448 h 684010"/>
                <a:gd name="connsiteX2" fmla="*/ 146050 w 1222415"/>
                <a:gd name="connsiteY2" fmla="*/ 16823 h 684010"/>
                <a:gd name="connsiteX3" fmla="*/ 292100 w 1222415"/>
                <a:gd name="connsiteY3" fmla="*/ 54923 h 684010"/>
                <a:gd name="connsiteX4" fmla="*/ 282575 w 1222415"/>
                <a:gd name="connsiteY4" fmla="*/ 42223 h 684010"/>
                <a:gd name="connsiteX5" fmla="*/ 381000 w 1222415"/>
                <a:gd name="connsiteY5" fmla="*/ 181923 h 684010"/>
                <a:gd name="connsiteX6" fmla="*/ 358775 w 1222415"/>
                <a:gd name="connsiteY6" fmla="*/ 162873 h 684010"/>
                <a:gd name="connsiteX7" fmla="*/ 482600 w 1222415"/>
                <a:gd name="connsiteY7" fmla="*/ 283523 h 684010"/>
                <a:gd name="connsiteX8" fmla="*/ 666750 w 1222415"/>
                <a:gd name="connsiteY8" fmla="*/ 451798 h 684010"/>
                <a:gd name="connsiteX9" fmla="*/ 593725 w 1222415"/>
                <a:gd name="connsiteY9" fmla="*/ 394648 h 684010"/>
                <a:gd name="connsiteX10" fmla="*/ 692150 w 1222415"/>
                <a:gd name="connsiteY10" fmla="*/ 464498 h 684010"/>
                <a:gd name="connsiteX11" fmla="*/ 895350 w 1222415"/>
                <a:gd name="connsiteY11" fmla="*/ 540698 h 684010"/>
                <a:gd name="connsiteX12" fmla="*/ 866775 w 1222415"/>
                <a:gd name="connsiteY12" fmla="*/ 521648 h 684010"/>
                <a:gd name="connsiteX13" fmla="*/ 1000125 w 1222415"/>
                <a:gd name="connsiteY13" fmla="*/ 553398 h 684010"/>
                <a:gd name="connsiteX14" fmla="*/ 1111250 w 1222415"/>
                <a:gd name="connsiteY14" fmla="*/ 534348 h 684010"/>
                <a:gd name="connsiteX15" fmla="*/ 1073150 w 1222415"/>
                <a:gd name="connsiteY15" fmla="*/ 515298 h 684010"/>
                <a:gd name="connsiteX16" fmla="*/ 1187450 w 1222415"/>
                <a:gd name="connsiteY16" fmla="*/ 562923 h 684010"/>
                <a:gd name="connsiteX17" fmla="*/ 1222375 w 1222415"/>
                <a:gd name="connsiteY17" fmla="*/ 683573 h 684010"/>
                <a:gd name="connsiteX18" fmla="*/ 1187450 w 1222415"/>
                <a:gd name="connsiteY18" fmla="*/ 601023 h 684010"/>
                <a:gd name="connsiteX19" fmla="*/ 996950 w 1222415"/>
                <a:gd name="connsiteY19" fmla="*/ 537523 h 684010"/>
                <a:gd name="connsiteX20" fmla="*/ 841375 w 1222415"/>
                <a:gd name="connsiteY20" fmla="*/ 502598 h 684010"/>
                <a:gd name="connsiteX21" fmla="*/ 460375 w 1222415"/>
                <a:gd name="connsiteY21" fmla="*/ 273998 h 684010"/>
                <a:gd name="connsiteX22" fmla="*/ 460375 w 1222415"/>
                <a:gd name="connsiteY22" fmla="*/ 277173 h 684010"/>
                <a:gd name="connsiteX23" fmla="*/ 266700 w 1222415"/>
                <a:gd name="connsiteY23" fmla="*/ 26348 h 684010"/>
                <a:gd name="connsiteX24" fmla="*/ 193675 w 1222415"/>
                <a:gd name="connsiteY24" fmla="*/ 13648 h 684010"/>
                <a:gd name="connsiteX25" fmla="*/ 142875 w 1222415"/>
                <a:gd name="connsiteY25" fmla="*/ 80323 h 684010"/>
                <a:gd name="connsiteX26" fmla="*/ 0 w 1222415"/>
                <a:gd name="connsiteY26" fmla="*/ 254948 h 68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2415" h="684010">
                  <a:moveTo>
                    <a:pt x="0" y="254948"/>
                  </a:moveTo>
                  <a:cubicBezTo>
                    <a:pt x="52916" y="179541"/>
                    <a:pt x="105833" y="104135"/>
                    <a:pt x="130175" y="64448"/>
                  </a:cubicBezTo>
                  <a:cubicBezTo>
                    <a:pt x="154517" y="24760"/>
                    <a:pt x="119063" y="18410"/>
                    <a:pt x="146050" y="16823"/>
                  </a:cubicBezTo>
                  <a:cubicBezTo>
                    <a:pt x="173037" y="15236"/>
                    <a:pt x="292100" y="54923"/>
                    <a:pt x="292100" y="54923"/>
                  </a:cubicBezTo>
                  <a:cubicBezTo>
                    <a:pt x="314854" y="59156"/>
                    <a:pt x="282575" y="42223"/>
                    <a:pt x="282575" y="42223"/>
                  </a:cubicBezTo>
                  <a:cubicBezTo>
                    <a:pt x="297392" y="63390"/>
                    <a:pt x="368300" y="161815"/>
                    <a:pt x="381000" y="181923"/>
                  </a:cubicBezTo>
                  <a:cubicBezTo>
                    <a:pt x="393700" y="202031"/>
                    <a:pt x="341842" y="145940"/>
                    <a:pt x="358775" y="162873"/>
                  </a:cubicBezTo>
                  <a:cubicBezTo>
                    <a:pt x="375708" y="179806"/>
                    <a:pt x="431271" y="235369"/>
                    <a:pt x="482600" y="283523"/>
                  </a:cubicBezTo>
                  <a:cubicBezTo>
                    <a:pt x="533929" y="331677"/>
                    <a:pt x="648229" y="433277"/>
                    <a:pt x="666750" y="451798"/>
                  </a:cubicBezTo>
                  <a:cubicBezTo>
                    <a:pt x="685271" y="470319"/>
                    <a:pt x="589492" y="392531"/>
                    <a:pt x="593725" y="394648"/>
                  </a:cubicBezTo>
                  <a:cubicBezTo>
                    <a:pt x="597958" y="396765"/>
                    <a:pt x="641879" y="440156"/>
                    <a:pt x="692150" y="464498"/>
                  </a:cubicBezTo>
                  <a:cubicBezTo>
                    <a:pt x="742421" y="488840"/>
                    <a:pt x="866246" y="531173"/>
                    <a:pt x="895350" y="540698"/>
                  </a:cubicBezTo>
                  <a:cubicBezTo>
                    <a:pt x="924454" y="550223"/>
                    <a:pt x="849313" y="519531"/>
                    <a:pt x="866775" y="521648"/>
                  </a:cubicBezTo>
                  <a:cubicBezTo>
                    <a:pt x="884237" y="523765"/>
                    <a:pt x="959379" y="551281"/>
                    <a:pt x="1000125" y="553398"/>
                  </a:cubicBezTo>
                  <a:cubicBezTo>
                    <a:pt x="1040871" y="555515"/>
                    <a:pt x="1099079" y="540698"/>
                    <a:pt x="1111250" y="534348"/>
                  </a:cubicBezTo>
                  <a:cubicBezTo>
                    <a:pt x="1123421" y="527998"/>
                    <a:pt x="1060450" y="510535"/>
                    <a:pt x="1073150" y="515298"/>
                  </a:cubicBezTo>
                  <a:cubicBezTo>
                    <a:pt x="1085850" y="520061"/>
                    <a:pt x="1162579" y="534877"/>
                    <a:pt x="1187450" y="562923"/>
                  </a:cubicBezTo>
                  <a:cubicBezTo>
                    <a:pt x="1212321" y="590969"/>
                    <a:pt x="1222375" y="677223"/>
                    <a:pt x="1222375" y="683573"/>
                  </a:cubicBezTo>
                  <a:cubicBezTo>
                    <a:pt x="1222375" y="689923"/>
                    <a:pt x="1225021" y="625365"/>
                    <a:pt x="1187450" y="601023"/>
                  </a:cubicBezTo>
                  <a:cubicBezTo>
                    <a:pt x="1149879" y="576681"/>
                    <a:pt x="1054629" y="553927"/>
                    <a:pt x="996950" y="537523"/>
                  </a:cubicBezTo>
                  <a:cubicBezTo>
                    <a:pt x="939271" y="521119"/>
                    <a:pt x="930804" y="546519"/>
                    <a:pt x="841375" y="502598"/>
                  </a:cubicBezTo>
                  <a:cubicBezTo>
                    <a:pt x="751946" y="458677"/>
                    <a:pt x="523875" y="311569"/>
                    <a:pt x="460375" y="273998"/>
                  </a:cubicBezTo>
                  <a:cubicBezTo>
                    <a:pt x="396875" y="236427"/>
                    <a:pt x="492654" y="318448"/>
                    <a:pt x="460375" y="277173"/>
                  </a:cubicBezTo>
                  <a:cubicBezTo>
                    <a:pt x="428096" y="235898"/>
                    <a:pt x="311150" y="70269"/>
                    <a:pt x="266700" y="26348"/>
                  </a:cubicBezTo>
                  <a:cubicBezTo>
                    <a:pt x="222250" y="-17573"/>
                    <a:pt x="214313" y="4652"/>
                    <a:pt x="193675" y="13648"/>
                  </a:cubicBezTo>
                  <a:cubicBezTo>
                    <a:pt x="173038" y="22644"/>
                    <a:pt x="142875" y="80323"/>
                    <a:pt x="142875" y="80323"/>
                  </a:cubicBezTo>
                  <a:lnTo>
                    <a:pt x="0" y="2549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B7B1AD8D-49F2-3832-6AB2-BA2191E77E66}"/>
                </a:ext>
              </a:extLst>
            </p:cNvPr>
            <p:cNvSpPr/>
            <p:nvPr/>
          </p:nvSpPr>
          <p:spPr>
            <a:xfrm>
              <a:off x="4352916" y="6608998"/>
              <a:ext cx="160938" cy="322016"/>
            </a:xfrm>
            <a:custGeom>
              <a:avLst/>
              <a:gdLst>
                <a:gd name="connsiteX0" fmla="*/ 85734 w 160938"/>
                <a:gd name="connsiteY0" fmla="*/ 1352 h 322016"/>
                <a:gd name="connsiteX1" fmla="*/ 146059 w 160938"/>
                <a:gd name="connsiteY1" fmla="*/ 80727 h 322016"/>
                <a:gd name="connsiteX2" fmla="*/ 114309 w 160938"/>
                <a:gd name="connsiteY2" fmla="*/ 147402 h 322016"/>
                <a:gd name="connsiteX3" fmla="*/ 3184 w 160938"/>
                <a:gd name="connsiteY3" fmla="*/ 318852 h 322016"/>
                <a:gd name="connsiteX4" fmla="*/ 41284 w 160938"/>
                <a:gd name="connsiteY4" fmla="*/ 249002 h 322016"/>
                <a:gd name="connsiteX5" fmla="*/ 155584 w 160938"/>
                <a:gd name="connsiteY5" fmla="*/ 128352 h 322016"/>
                <a:gd name="connsiteX6" fmla="*/ 139709 w 160938"/>
                <a:gd name="connsiteY6" fmla="*/ 150577 h 322016"/>
                <a:gd name="connsiteX7" fmla="*/ 85734 w 160938"/>
                <a:gd name="connsiteY7" fmla="*/ 1352 h 3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938" h="322016">
                  <a:moveTo>
                    <a:pt x="85734" y="1352"/>
                  </a:moveTo>
                  <a:cubicBezTo>
                    <a:pt x="86792" y="-10290"/>
                    <a:pt x="141297" y="56385"/>
                    <a:pt x="146059" y="80727"/>
                  </a:cubicBezTo>
                  <a:cubicBezTo>
                    <a:pt x="150821" y="105069"/>
                    <a:pt x="138122" y="107715"/>
                    <a:pt x="114309" y="147402"/>
                  </a:cubicBezTo>
                  <a:cubicBezTo>
                    <a:pt x="90497" y="187090"/>
                    <a:pt x="15355" y="301919"/>
                    <a:pt x="3184" y="318852"/>
                  </a:cubicBezTo>
                  <a:cubicBezTo>
                    <a:pt x="-8987" y="335785"/>
                    <a:pt x="15884" y="280752"/>
                    <a:pt x="41284" y="249002"/>
                  </a:cubicBezTo>
                  <a:cubicBezTo>
                    <a:pt x="66684" y="217252"/>
                    <a:pt x="139180" y="144756"/>
                    <a:pt x="155584" y="128352"/>
                  </a:cubicBezTo>
                  <a:cubicBezTo>
                    <a:pt x="171988" y="111948"/>
                    <a:pt x="146059" y="169098"/>
                    <a:pt x="139709" y="150577"/>
                  </a:cubicBezTo>
                  <a:cubicBezTo>
                    <a:pt x="133359" y="132056"/>
                    <a:pt x="84676" y="12994"/>
                    <a:pt x="85734" y="13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E90E7DD7-9A2D-F430-19B8-CE5B28DC4C6D}"/>
                </a:ext>
              </a:extLst>
            </p:cNvPr>
            <p:cNvSpPr/>
            <p:nvPr/>
          </p:nvSpPr>
          <p:spPr>
            <a:xfrm>
              <a:off x="3736314" y="6485629"/>
              <a:ext cx="262162" cy="207506"/>
            </a:xfrm>
            <a:custGeom>
              <a:avLst/>
              <a:gdLst>
                <a:gd name="connsiteX0" fmla="*/ 261011 w 262162"/>
                <a:gd name="connsiteY0" fmla="*/ 896 h 207506"/>
                <a:gd name="connsiteX1" fmla="*/ 181636 w 262162"/>
                <a:gd name="connsiteY1" fmla="*/ 48521 h 207506"/>
                <a:gd name="connsiteX2" fmla="*/ 73686 w 262162"/>
                <a:gd name="connsiteY2" fmla="*/ 153296 h 207506"/>
                <a:gd name="connsiteX3" fmla="*/ 146711 w 262162"/>
                <a:gd name="connsiteY3" fmla="*/ 92971 h 207506"/>
                <a:gd name="connsiteX4" fmla="*/ 661 w 262162"/>
                <a:gd name="connsiteY4" fmla="*/ 207271 h 207506"/>
                <a:gd name="connsiteX5" fmla="*/ 95911 w 262162"/>
                <a:gd name="connsiteY5" fmla="*/ 121546 h 207506"/>
                <a:gd name="connsiteX6" fmla="*/ 172111 w 262162"/>
                <a:gd name="connsiteY6" fmla="*/ 77096 h 207506"/>
                <a:gd name="connsiteX7" fmla="*/ 121311 w 262162"/>
                <a:gd name="connsiteY7" fmla="*/ 86621 h 207506"/>
                <a:gd name="connsiteX8" fmla="*/ 261011 w 262162"/>
                <a:gd name="connsiteY8" fmla="*/ 896 h 2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62" h="207506">
                  <a:moveTo>
                    <a:pt x="261011" y="896"/>
                  </a:moveTo>
                  <a:cubicBezTo>
                    <a:pt x="271065" y="-5454"/>
                    <a:pt x="212857" y="23121"/>
                    <a:pt x="181636" y="48521"/>
                  </a:cubicBezTo>
                  <a:cubicBezTo>
                    <a:pt x="150415" y="73921"/>
                    <a:pt x="79507" y="145888"/>
                    <a:pt x="73686" y="153296"/>
                  </a:cubicBezTo>
                  <a:cubicBezTo>
                    <a:pt x="67865" y="160704"/>
                    <a:pt x="158882" y="83975"/>
                    <a:pt x="146711" y="92971"/>
                  </a:cubicBezTo>
                  <a:cubicBezTo>
                    <a:pt x="134540" y="101967"/>
                    <a:pt x="9128" y="202508"/>
                    <a:pt x="661" y="207271"/>
                  </a:cubicBezTo>
                  <a:cubicBezTo>
                    <a:pt x="-7806" y="212034"/>
                    <a:pt x="67336" y="143242"/>
                    <a:pt x="95911" y="121546"/>
                  </a:cubicBezTo>
                  <a:cubicBezTo>
                    <a:pt x="124486" y="99850"/>
                    <a:pt x="167878" y="82917"/>
                    <a:pt x="172111" y="77096"/>
                  </a:cubicBezTo>
                  <a:cubicBezTo>
                    <a:pt x="176344" y="71275"/>
                    <a:pt x="110728" y="97733"/>
                    <a:pt x="121311" y="86621"/>
                  </a:cubicBezTo>
                  <a:cubicBezTo>
                    <a:pt x="131894" y="75509"/>
                    <a:pt x="250957" y="7246"/>
                    <a:pt x="261011" y="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D32304BE-B222-9F5E-D0C8-91FB7691403B}"/>
                </a:ext>
              </a:extLst>
            </p:cNvPr>
            <p:cNvSpPr/>
            <p:nvPr/>
          </p:nvSpPr>
          <p:spPr>
            <a:xfrm>
              <a:off x="4168774" y="6562488"/>
              <a:ext cx="259131" cy="218553"/>
            </a:xfrm>
            <a:custGeom>
              <a:avLst/>
              <a:gdLst>
                <a:gd name="connsiteX0" fmla="*/ 1 w 259131"/>
                <a:gd name="connsiteY0" fmla="*/ 237 h 218553"/>
                <a:gd name="connsiteX1" fmla="*/ 149226 w 259131"/>
                <a:gd name="connsiteY1" fmla="*/ 31987 h 218553"/>
                <a:gd name="connsiteX2" fmla="*/ 234951 w 259131"/>
                <a:gd name="connsiteY2" fmla="*/ 31987 h 218553"/>
                <a:gd name="connsiteX3" fmla="*/ 250826 w 259131"/>
                <a:gd name="connsiteY3" fmla="*/ 41512 h 218553"/>
                <a:gd name="connsiteX4" fmla="*/ 254001 w 259131"/>
                <a:gd name="connsiteY4" fmla="*/ 85962 h 218553"/>
                <a:gd name="connsiteX5" fmla="*/ 187326 w 259131"/>
                <a:gd name="connsiteY5" fmla="*/ 216137 h 218553"/>
                <a:gd name="connsiteX6" fmla="*/ 209551 w 259131"/>
                <a:gd name="connsiteY6" fmla="*/ 162162 h 218553"/>
                <a:gd name="connsiteX7" fmla="*/ 257176 w 259131"/>
                <a:gd name="connsiteY7" fmla="*/ 57387 h 218553"/>
                <a:gd name="connsiteX8" fmla="*/ 136526 w 259131"/>
                <a:gd name="connsiteY8" fmla="*/ 28812 h 218553"/>
                <a:gd name="connsiteX9" fmla="*/ 152401 w 259131"/>
                <a:gd name="connsiteY9" fmla="*/ 51037 h 218553"/>
                <a:gd name="connsiteX10" fmla="*/ 1 w 259131"/>
                <a:gd name="connsiteY10" fmla="*/ 237 h 21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31" h="218553">
                  <a:moveTo>
                    <a:pt x="1" y="237"/>
                  </a:moveTo>
                  <a:cubicBezTo>
                    <a:pt x="-528" y="-2938"/>
                    <a:pt x="110068" y="26695"/>
                    <a:pt x="149226" y="31987"/>
                  </a:cubicBezTo>
                  <a:cubicBezTo>
                    <a:pt x="188384" y="37279"/>
                    <a:pt x="234951" y="31987"/>
                    <a:pt x="234951" y="31987"/>
                  </a:cubicBezTo>
                  <a:cubicBezTo>
                    <a:pt x="251884" y="33575"/>
                    <a:pt x="247651" y="32516"/>
                    <a:pt x="250826" y="41512"/>
                  </a:cubicBezTo>
                  <a:cubicBezTo>
                    <a:pt x="254001" y="50508"/>
                    <a:pt x="264584" y="56858"/>
                    <a:pt x="254001" y="85962"/>
                  </a:cubicBezTo>
                  <a:cubicBezTo>
                    <a:pt x="243418" y="115066"/>
                    <a:pt x="194734" y="203437"/>
                    <a:pt x="187326" y="216137"/>
                  </a:cubicBezTo>
                  <a:cubicBezTo>
                    <a:pt x="179918" y="228837"/>
                    <a:pt x="197909" y="188620"/>
                    <a:pt x="209551" y="162162"/>
                  </a:cubicBezTo>
                  <a:cubicBezTo>
                    <a:pt x="221193" y="135704"/>
                    <a:pt x="269347" y="79612"/>
                    <a:pt x="257176" y="57387"/>
                  </a:cubicBezTo>
                  <a:cubicBezTo>
                    <a:pt x="245005" y="35162"/>
                    <a:pt x="153988" y="29870"/>
                    <a:pt x="136526" y="28812"/>
                  </a:cubicBezTo>
                  <a:cubicBezTo>
                    <a:pt x="119064" y="27754"/>
                    <a:pt x="172509" y="54741"/>
                    <a:pt x="152401" y="51037"/>
                  </a:cubicBezTo>
                  <a:cubicBezTo>
                    <a:pt x="132293" y="47333"/>
                    <a:pt x="530" y="3412"/>
                    <a:pt x="1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FA5D0630-5E7C-F309-AFA8-A91DB4709159}"/>
                </a:ext>
              </a:extLst>
            </p:cNvPr>
            <p:cNvSpPr/>
            <p:nvPr/>
          </p:nvSpPr>
          <p:spPr>
            <a:xfrm>
              <a:off x="4051251" y="5556069"/>
              <a:ext cx="184569" cy="89086"/>
            </a:xfrm>
            <a:custGeom>
              <a:avLst/>
              <a:gdLst>
                <a:gd name="connsiteX0" fmla="*/ 49 w 184569"/>
                <a:gd name="connsiteY0" fmla="*/ 66856 h 89086"/>
                <a:gd name="connsiteX1" fmla="*/ 88949 w 184569"/>
                <a:gd name="connsiteY1" fmla="*/ 31931 h 89086"/>
                <a:gd name="connsiteX2" fmla="*/ 184199 w 184569"/>
                <a:gd name="connsiteY2" fmla="*/ 89081 h 89086"/>
                <a:gd name="connsiteX3" fmla="*/ 120699 w 184569"/>
                <a:gd name="connsiteY3" fmla="*/ 35106 h 89086"/>
                <a:gd name="connsiteX4" fmla="*/ 88949 w 184569"/>
                <a:gd name="connsiteY4" fmla="*/ 181 h 89086"/>
                <a:gd name="connsiteX5" fmla="*/ 76249 w 184569"/>
                <a:gd name="connsiteY5" fmla="*/ 22406 h 89086"/>
                <a:gd name="connsiteX6" fmla="*/ 49 w 184569"/>
                <a:gd name="connsiteY6" fmla="*/ 66856 h 8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69" h="89086">
                  <a:moveTo>
                    <a:pt x="49" y="66856"/>
                  </a:moveTo>
                  <a:cubicBezTo>
                    <a:pt x="2166" y="68444"/>
                    <a:pt x="58257" y="28227"/>
                    <a:pt x="88949" y="31931"/>
                  </a:cubicBezTo>
                  <a:cubicBezTo>
                    <a:pt x="119641" y="35635"/>
                    <a:pt x="178907" y="88552"/>
                    <a:pt x="184199" y="89081"/>
                  </a:cubicBezTo>
                  <a:cubicBezTo>
                    <a:pt x="189491" y="89610"/>
                    <a:pt x="136574" y="49923"/>
                    <a:pt x="120699" y="35106"/>
                  </a:cubicBezTo>
                  <a:cubicBezTo>
                    <a:pt x="104824" y="20289"/>
                    <a:pt x="96357" y="2298"/>
                    <a:pt x="88949" y="181"/>
                  </a:cubicBezTo>
                  <a:cubicBezTo>
                    <a:pt x="81541" y="-1936"/>
                    <a:pt x="87891" y="14998"/>
                    <a:pt x="76249" y="22406"/>
                  </a:cubicBezTo>
                  <a:cubicBezTo>
                    <a:pt x="64607" y="29814"/>
                    <a:pt x="-2068" y="65268"/>
                    <a:pt x="49" y="66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C4EFFE94-14C9-6B09-EDC7-A104C33BC19D}"/>
                </a:ext>
              </a:extLst>
            </p:cNvPr>
            <p:cNvSpPr/>
            <p:nvPr/>
          </p:nvSpPr>
          <p:spPr>
            <a:xfrm>
              <a:off x="4181184" y="5628833"/>
              <a:ext cx="223229" cy="149755"/>
            </a:xfrm>
            <a:custGeom>
              <a:avLst/>
              <a:gdLst>
                <a:gd name="connsiteX0" fmla="*/ 22516 w 223229"/>
                <a:gd name="connsiteY0" fmla="*/ 149667 h 149755"/>
                <a:gd name="connsiteX1" fmla="*/ 133641 w 223229"/>
                <a:gd name="connsiteY1" fmla="*/ 35367 h 149755"/>
                <a:gd name="connsiteX2" fmla="*/ 101891 w 223229"/>
                <a:gd name="connsiteY2" fmla="*/ 25842 h 149755"/>
                <a:gd name="connsiteX3" fmla="*/ 190791 w 223229"/>
                <a:gd name="connsiteY3" fmla="*/ 25842 h 149755"/>
                <a:gd name="connsiteX4" fmla="*/ 222541 w 223229"/>
                <a:gd name="connsiteY4" fmla="*/ 86167 h 149755"/>
                <a:gd name="connsiteX5" fmla="*/ 165391 w 223229"/>
                <a:gd name="connsiteY5" fmla="*/ 6792 h 149755"/>
                <a:gd name="connsiteX6" fmla="*/ 291 w 223229"/>
                <a:gd name="connsiteY6" fmla="*/ 6792 h 149755"/>
                <a:gd name="connsiteX7" fmla="*/ 124116 w 223229"/>
                <a:gd name="connsiteY7" fmla="*/ 29017 h 149755"/>
                <a:gd name="connsiteX8" fmla="*/ 82841 w 223229"/>
                <a:gd name="connsiteY8" fmla="*/ 54417 h 149755"/>
                <a:gd name="connsiteX9" fmla="*/ 22516 w 223229"/>
                <a:gd name="connsiteY9" fmla="*/ 149667 h 14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229" h="149755">
                  <a:moveTo>
                    <a:pt x="22516" y="149667"/>
                  </a:moveTo>
                  <a:cubicBezTo>
                    <a:pt x="30983" y="146492"/>
                    <a:pt x="120412" y="56005"/>
                    <a:pt x="133641" y="35367"/>
                  </a:cubicBezTo>
                  <a:cubicBezTo>
                    <a:pt x="146870" y="14729"/>
                    <a:pt x="92366" y="27429"/>
                    <a:pt x="101891" y="25842"/>
                  </a:cubicBezTo>
                  <a:cubicBezTo>
                    <a:pt x="111416" y="24254"/>
                    <a:pt x="170683" y="15788"/>
                    <a:pt x="190791" y="25842"/>
                  </a:cubicBezTo>
                  <a:cubicBezTo>
                    <a:pt x="210899" y="35896"/>
                    <a:pt x="226774" y="89342"/>
                    <a:pt x="222541" y="86167"/>
                  </a:cubicBezTo>
                  <a:cubicBezTo>
                    <a:pt x="218308" y="82992"/>
                    <a:pt x="202433" y="20021"/>
                    <a:pt x="165391" y="6792"/>
                  </a:cubicBezTo>
                  <a:cubicBezTo>
                    <a:pt x="128349" y="-6437"/>
                    <a:pt x="7170" y="3088"/>
                    <a:pt x="291" y="6792"/>
                  </a:cubicBezTo>
                  <a:cubicBezTo>
                    <a:pt x="-6588" y="10496"/>
                    <a:pt x="110358" y="21079"/>
                    <a:pt x="124116" y="29017"/>
                  </a:cubicBezTo>
                  <a:cubicBezTo>
                    <a:pt x="137874" y="36954"/>
                    <a:pt x="96599" y="39600"/>
                    <a:pt x="82841" y="54417"/>
                  </a:cubicBezTo>
                  <a:cubicBezTo>
                    <a:pt x="69083" y="69234"/>
                    <a:pt x="14049" y="152842"/>
                    <a:pt x="22516" y="149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6A4528CE-F5EF-DEEB-CE1C-5D74D2167965}"/>
                </a:ext>
              </a:extLst>
            </p:cNvPr>
            <p:cNvSpPr/>
            <p:nvPr/>
          </p:nvSpPr>
          <p:spPr>
            <a:xfrm>
              <a:off x="4313274" y="5683090"/>
              <a:ext cx="264499" cy="150393"/>
            </a:xfrm>
            <a:custGeom>
              <a:avLst/>
              <a:gdLst>
                <a:gd name="connsiteX0" fmla="*/ 1551 w 264499"/>
                <a:gd name="connsiteY0" fmla="*/ 160 h 150393"/>
                <a:gd name="connsiteX1" fmla="*/ 261901 w 264499"/>
                <a:gd name="connsiteY1" fmla="*/ 73185 h 150393"/>
                <a:gd name="connsiteX2" fmla="*/ 141251 w 264499"/>
                <a:gd name="connsiteY2" fmla="*/ 149385 h 150393"/>
                <a:gd name="connsiteX3" fmla="*/ 242851 w 264499"/>
                <a:gd name="connsiteY3" fmla="*/ 114460 h 150393"/>
                <a:gd name="connsiteX4" fmla="*/ 242851 w 264499"/>
                <a:gd name="connsiteY4" fmla="*/ 79535 h 150393"/>
                <a:gd name="connsiteX5" fmla="*/ 150776 w 264499"/>
                <a:gd name="connsiteY5" fmla="*/ 73185 h 150393"/>
                <a:gd name="connsiteX6" fmla="*/ 192051 w 264499"/>
                <a:gd name="connsiteY6" fmla="*/ 76360 h 150393"/>
                <a:gd name="connsiteX7" fmla="*/ 153951 w 264499"/>
                <a:gd name="connsiteY7" fmla="*/ 54135 h 150393"/>
                <a:gd name="connsiteX8" fmla="*/ 1551 w 264499"/>
                <a:gd name="connsiteY8" fmla="*/ 160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499" h="150393">
                  <a:moveTo>
                    <a:pt x="1551" y="160"/>
                  </a:moveTo>
                  <a:cubicBezTo>
                    <a:pt x="19543" y="3335"/>
                    <a:pt x="238618" y="48314"/>
                    <a:pt x="261901" y="73185"/>
                  </a:cubicBezTo>
                  <a:cubicBezTo>
                    <a:pt x="285184" y="98056"/>
                    <a:pt x="144426" y="142506"/>
                    <a:pt x="141251" y="149385"/>
                  </a:cubicBezTo>
                  <a:cubicBezTo>
                    <a:pt x="138076" y="156264"/>
                    <a:pt x="225918" y="126102"/>
                    <a:pt x="242851" y="114460"/>
                  </a:cubicBezTo>
                  <a:cubicBezTo>
                    <a:pt x="259784" y="102818"/>
                    <a:pt x="258197" y="86414"/>
                    <a:pt x="242851" y="79535"/>
                  </a:cubicBezTo>
                  <a:cubicBezTo>
                    <a:pt x="227505" y="72656"/>
                    <a:pt x="159243" y="73714"/>
                    <a:pt x="150776" y="73185"/>
                  </a:cubicBezTo>
                  <a:cubicBezTo>
                    <a:pt x="142309" y="72656"/>
                    <a:pt x="191522" y="79535"/>
                    <a:pt x="192051" y="76360"/>
                  </a:cubicBezTo>
                  <a:cubicBezTo>
                    <a:pt x="192580" y="73185"/>
                    <a:pt x="180409" y="66306"/>
                    <a:pt x="153951" y="54135"/>
                  </a:cubicBezTo>
                  <a:cubicBezTo>
                    <a:pt x="127493" y="41964"/>
                    <a:pt x="-16441" y="-3015"/>
                    <a:pt x="155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20EDB088-B98A-B050-69D5-CEE178235326}"/>
                </a:ext>
              </a:extLst>
            </p:cNvPr>
            <p:cNvSpPr/>
            <p:nvPr/>
          </p:nvSpPr>
          <p:spPr>
            <a:xfrm>
              <a:off x="4478414" y="5771903"/>
              <a:ext cx="360651" cy="344370"/>
            </a:xfrm>
            <a:custGeom>
              <a:avLst/>
              <a:gdLst>
                <a:gd name="connsiteX0" fmla="*/ 14211 w 360651"/>
                <a:gd name="connsiteY0" fmla="*/ 247 h 344370"/>
                <a:gd name="connsiteX1" fmla="*/ 233286 w 360651"/>
                <a:gd name="connsiteY1" fmla="*/ 57397 h 344370"/>
                <a:gd name="connsiteX2" fmla="*/ 347586 w 360651"/>
                <a:gd name="connsiteY2" fmla="*/ 60572 h 344370"/>
                <a:gd name="connsiteX3" fmla="*/ 274561 w 360651"/>
                <a:gd name="connsiteY3" fmla="*/ 114547 h 344370"/>
                <a:gd name="connsiteX4" fmla="*/ 134861 w 360651"/>
                <a:gd name="connsiteY4" fmla="*/ 197097 h 344370"/>
                <a:gd name="connsiteX5" fmla="*/ 1511 w 360651"/>
                <a:gd name="connsiteY5" fmla="*/ 343147 h 344370"/>
                <a:gd name="connsiteX6" fmla="*/ 80886 w 360651"/>
                <a:gd name="connsiteY6" fmla="*/ 257422 h 344370"/>
                <a:gd name="connsiteX7" fmla="*/ 341236 w 360651"/>
                <a:gd name="connsiteY7" fmla="*/ 92322 h 344370"/>
                <a:gd name="connsiteX8" fmla="*/ 328536 w 360651"/>
                <a:gd name="connsiteY8" fmla="*/ 66922 h 344370"/>
                <a:gd name="connsiteX9" fmla="*/ 223761 w 360651"/>
                <a:gd name="connsiteY9" fmla="*/ 16122 h 344370"/>
                <a:gd name="connsiteX10" fmla="*/ 233286 w 360651"/>
                <a:gd name="connsiteY10" fmla="*/ 35172 h 344370"/>
                <a:gd name="connsiteX11" fmla="*/ 14211 w 360651"/>
                <a:gd name="connsiteY11" fmla="*/ 247 h 34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651" h="344370">
                  <a:moveTo>
                    <a:pt x="14211" y="247"/>
                  </a:moveTo>
                  <a:cubicBezTo>
                    <a:pt x="14211" y="3951"/>
                    <a:pt x="177724" y="47343"/>
                    <a:pt x="233286" y="57397"/>
                  </a:cubicBezTo>
                  <a:cubicBezTo>
                    <a:pt x="288849" y="67451"/>
                    <a:pt x="340707" y="51047"/>
                    <a:pt x="347586" y="60572"/>
                  </a:cubicBezTo>
                  <a:cubicBezTo>
                    <a:pt x="354465" y="70097"/>
                    <a:pt x="310015" y="91793"/>
                    <a:pt x="274561" y="114547"/>
                  </a:cubicBezTo>
                  <a:cubicBezTo>
                    <a:pt x="239107" y="137301"/>
                    <a:pt x="180369" y="158997"/>
                    <a:pt x="134861" y="197097"/>
                  </a:cubicBezTo>
                  <a:cubicBezTo>
                    <a:pt x="89353" y="235197"/>
                    <a:pt x="10507" y="333093"/>
                    <a:pt x="1511" y="343147"/>
                  </a:cubicBezTo>
                  <a:cubicBezTo>
                    <a:pt x="-7485" y="353201"/>
                    <a:pt x="24265" y="299226"/>
                    <a:pt x="80886" y="257422"/>
                  </a:cubicBezTo>
                  <a:cubicBezTo>
                    <a:pt x="137507" y="215618"/>
                    <a:pt x="299961" y="124072"/>
                    <a:pt x="341236" y="92322"/>
                  </a:cubicBezTo>
                  <a:cubicBezTo>
                    <a:pt x="382511" y="60572"/>
                    <a:pt x="348115" y="79622"/>
                    <a:pt x="328536" y="66922"/>
                  </a:cubicBezTo>
                  <a:cubicBezTo>
                    <a:pt x="308957" y="54222"/>
                    <a:pt x="223761" y="16122"/>
                    <a:pt x="223761" y="16122"/>
                  </a:cubicBezTo>
                  <a:cubicBezTo>
                    <a:pt x="207886" y="10830"/>
                    <a:pt x="261861" y="34643"/>
                    <a:pt x="233286" y="35172"/>
                  </a:cubicBezTo>
                  <a:cubicBezTo>
                    <a:pt x="204711" y="35701"/>
                    <a:pt x="14211" y="-3457"/>
                    <a:pt x="14211" y="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259EB33B-6575-3938-2E7E-CF30B1DD5D2F}"/>
                </a:ext>
              </a:extLst>
            </p:cNvPr>
            <p:cNvSpPr/>
            <p:nvPr/>
          </p:nvSpPr>
          <p:spPr>
            <a:xfrm>
              <a:off x="4767989" y="5910591"/>
              <a:ext cx="214651" cy="94052"/>
            </a:xfrm>
            <a:custGeom>
              <a:avLst/>
              <a:gdLst>
                <a:gd name="connsiteX0" fmla="*/ 213586 w 214651"/>
                <a:gd name="connsiteY0" fmla="*/ 93334 h 94052"/>
                <a:gd name="connsiteX1" fmla="*/ 4036 w 214651"/>
                <a:gd name="connsiteY1" fmla="*/ 1259 h 94052"/>
                <a:gd name="connsiteX2" fmla="*/ 83411 w 214651"/>
                <a:gd name="connsiteY2" fmla="*/ 42534 h 94052"/>
                <a:gd name="connsiteX3" fmla="*/ 213586 w 214651"/>
                <a:gd name="connsiteY3" fmla="*/ 93334 h 9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51" h="94052">
                  <a:moveTo>
                    <a:pt x="213586" y="93334"/>
                  </a:moveTo>
                  <a:cubicBezTo>
                    <a:pt x="200357" y="86455"/>
                    <a:pt x="25732" y="9726"/>
                    <a:pt x="4036" y="1259"/>
                  </a:cubicBezTo>
                  <a:cubicBezTo>
                    <a:pt x="-17660" y="-7208"/>
                    <a:pt x="53778" y="29305"/>
                    <a:pt x="83411" y="42534"/>
                  </a:cubicBezTo>
                  <a:cubicBezTo>
                    <a:pt x="113044" y="55763"/>
                    <a:pt x="226815" y="100213"/>
                    <a:pt x="213586" y="933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44E4ADCF-6490-556F-46F9-4FB3B53C0CFC}"/>
                </a:ext>
              </a:extLst>
            </p:cNvPr>
            <p:cNvSpPr/>
            <p:nvPr/>
          </p:nvSpPr>
          <p:spPr>
            <a:xfrm>
              <a:off x="4711047" y="5932519"/>
              <a:ext cx="51453" cy="550907"/>
            </a:xfrm>
            <a:custGeom>
              <a:avLst/>
              <a:gdLst>
                <a:gd name="connsiteX0" fmla="*/ 32403 w 51453"/>
                <a:gd name="connsiteY0" fmla="*/ 1556 h 550907"/>
                <a:gd name="connsiteX1" fmla="*/ 16528 w 51453"/>
                <a:gd name="connsiteY1" fmla="*/ 144431 h 550907"/>
                <a:gd name="connsiteX2" fmla="*/ 35578 w 51453"/>
                <a:gd name="connsiteY2" fmla="*/ 461931 h 550907"/>
                <a:gd name="connsiteX3" fmla="*/ 48278 w 51453"/>
                <a:gd name="connsiteY3" fmla="*/ 550831 h 550907"/>
                <a:gd name="connsiteX4" fmla="*/ 51453 w 51453"/>
                <a:gd name="connsiteY4" fmla="*/ 452406 h 550907"/>
                <a:gd name="connsiteX5" fmla="*/ 51453 w 51453"/>
                <a:gd name="connsiteY5" fmla="*/ 452406 h 550907"/>
                <a:gd name="connsiteX6" fmla="*/ 653 w 51453"/>
                <a:gd name="connsiteY6" fmla="*/ 226981 h 550907"/>
                <a:gd name="connsiteX7" fmla="*/ 32403 w 51453"/>
                <a:gd name="connsiteY7" fmla="*/ 1556 h 55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53" h="550907">
                  <a:moveTo>
                    <a:pt x="32403" y="1556"/>
                  </a:moveTo>
                  <a:cubicBezTo>
                    <a:pt x="35049" y="-12202"/>
                    <a:pt x="15999" y="67702"/>
                    <a:pt x="16528" y="144431"/>
                  </a:cubicBezTo>
                  <a:cubicBezTo>
                    <a:pt x="17057" y="221160"/>
                    <a:pt x="30286" y="394198"/>
                    <a:pt x="35578" y="461931"/>
                  </a:cubicBezTo>
                  <a:cubicBezTo>
                    <a:pt x="40870" y="529664"/>
                    <a:pt x="45632" y="552419"/>
                    <a:pt x="48278" y="550831"/>
                  </a:cubicBezTo>
                  <a:cubicBezTo>
                    <a:pt x="50924" y="549244"/>
                    <a:pt x="51453" y="452406"/>
                    <a:pt x="51453" y="452406"/>
                  </a:cubicBezTo>
                  <a:lnTo>
                    <a:pt x="51453" y="452406"/>
                  </a:lnTo>
                  <a:cubicBezTo>
                    <a:pt x="42986" y="414835"/>
                    <a:pt x="6474" y="295773"/>
                    <a:pt x="653" y="226981"/>
                  </a:cubicBezTo>
                  <a:cubicBezTo>
                    <a:pt x="-5168" y="158189"/>
                    <a:pt x="29757" y="15314"/>
                    <a:pt x="32403" y="15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6A08511A-1FCB-41BD-1FDB-212800A32C74}"/>
                </a:ext>
              </a:extLst>
            </p:cNvPr>
            <p:cNvSpPr/>
            <p:nvPr/>
          </p:nvSpPr>
          <p:spPr>
            <a:xfrm>
              <a:off x="4619558" y="5993481"/>
              <a:ext cx="79795" cy="575873"/>
            </a:xfrm>
            <a:custGeom>
              <a:avLst/>
              <a:gdLst>
                <a:gd name="connsiteX0" fmla="*/ 47692 w 79795"/>
                <a:gd name="connsiteY0" fmla="*/ 919 h 575873"/>
                <a:gd name="connsiteX1" fmla="*/ 9592 w 79795"/>
                <a:gd name="connsiteY1" fmla="*/ 124744 h 575873"/>
                <a:gd name="connsiteX2" fmla="*/ 57217 w 79795"/>
                <a:gd name="connsiteY2" fmla="*/ 404144 h 575873"/>
                <a:gd name="connsiteX3" fmla="*/ 79442 w 79795"/>
                <a:gd name="connsiteY3" fmla="*/ 575594 h 575873"/>
                <a:gd name="connsiteX4" fmla="*/ 69917 w 79795"/>
                <a:gd name="connsiteY4" fmla="*/ 439069 h 575873"/>
                <a:gd name="connsiteX5" fmla="*/ 57217 w 79795"/>
                <a:gd name="connsiteY5" fmla="*/ 239044 h 575873"/>
                <a:gd name="connsiteX6" fmla="*/ 47692 w 79795"/>
                <a:gd name="connsiteY6" fmla="*/ 261269 h 575873"/>
                <a:gd name="connsiteX7" fmla="*/ 67 w 79795"/>
                <a:gd name="connsiteY7" fmla="*/ 77119 h 575873"/>
                <a:gd name="connsiteX8" fmla="*/ 47692 w 79795"/>
                <a:gd name="connsiteY8" fmla="*/ 919 h 57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95" h="575873">
                  <a:moveTo>
                    <a:pt x="47692" y="919"/>
                  </a:moveTo>
                  <a:cubicBezTo>
                    <a:pt x="49280" y="8857"/>
                    <a:pt x="8005" y="57540"/>
                    <a:pt x="9592" y="124744"/>
                  </a:cubicBezTo>
                  <a:cubicBezTo>
                    <a:pt x="11179" y="191948"/>
                    <a:pt x="45575" y="329003"/>
                    <a:pt x="57217" y="404144"/>
                  </a:cubicBezTo>
                  <a:cubicBezTo>
                    <a:pt x="68859" y="479285"/>
                    <a:pt x="77325" y="569773"/>
                    <a:pt x="79442" y="575594"/>
                  </a:cubicBezTo>
                  <a:cubicBezTo>
                    <a:pt x="81559" y="581415"/>
                    <a:pt x="73621" y="495161"/>
                    <a:pt x="69917" y="439069"/>
                  </a:cubicBezTo>
                  <a:cubicBezTo>
                    <a:pt x="66213" y="382977"/>
                    <a:pt x="60921" y="268677"/>
                    <a:pt x="57217" y="239044"/>
                  </a:cubicBezTo>
                  <a:cubicBezTo>
                    <a:pt x="53513" y="209411"/>
                    <a:pt x="57217" y="288256"/>
                    <a:pt x="47692" y="261269"/>
                  </a:cubicBezTo>
                  <a:cubicBezTo>
                    <a:pt x="38167" y="234282"/>
                    <a:pt x="2184" y="116277"/>
                    <a:pt x="67" y="77119"/>
                  </a:cubicBezTo>
                  <a:cubicBezTo>
                    <a:pt x="-2050" y="37961"/>
                    <a:pt x="46104" y="-7019"/>
                    <a:pt x="47692" y="9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5A8D9AE8-8299-A28F-18A4-77E8D2F19934}"/>
                </a:ext>
              </a:extLst>
            </p:cNvPr>
            <p:cNvSpPr/>
            <p:nvPr/>
          </p:nvSpPr>
          <p:spPr>
            <a:xfrm>
              <a:off x="4854414" y="5864074"/>
              <a:ext cx="769196" cy="412901"/>
            </a:xfrm>
            <a:custGeom>
              <a:avLst/>
              <a:gdLst>
                <a:gd name="connsiteX0" fmla="*/ 161 w 769196"/>
                <a:gd name="connsiteY0" fmla="*/ 151 h 412901"/>
                <a:gd name="connsiteX1" fmla="*/ 257336 w 769196"/>
                <a:gd name="connsiteY1" fmla="*/ 146201 h 412901"/>
                <a:gd name="connsiteX2" fmla="*/ 489111 w 769196"/>
                <a:gd name="connsiteY2" fmla="*/ 254151 h 412901"/>
                <a:gd name="connsiteX3" fmla="*/ 466886 w 769196"/>
                <a:gd name="connsiteY3" fmla="*/ 225576 h 412901"/>
                <a:gd name="connsiteX4" fmla="*/ 692311 w 769196"/>
                <a:gd name="connsiteY4" fmla="*/ 339876 h 412901"/>
                <a:gd name="connsiteX5" fmla="*/ 768511 w 769196"/>
                <a:gd name="connsiteY5" fmla="*/ 412901 h 412901"/>
                <a:gd name="connsiteX6" fmla="*/ 657386 w 769196"/>
                <a:gd name="connsiteY6" fmla="*/ 339876 h 412901"/>
                <a:gd name="connsiteX7" fmla="*/ 228761 w 769196"/>
                <a:gd name="connsiteY7" fmla="*/ 114451 h 412901"/>
                <a:gd name="connsiteX8" fmla="*/ 295436 w 769196"/>
                <a:gd name="connsiteY8" fmla="*/ 174776 h 412901"/>
                <a:gd name="connsiteX9" fmla="*/ 161 w 769196"/>
                <a:gd name="connsiteY9" fmla="*/ 151 h 4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9196" h="412901">
                  <a:moveTo>
                    <a:pt x="161" y="151"/>
                  </a:moveTo>
                  <a:cubicBezTo>
                    <a:pt x="-6189" y="-4611"/>
                    <a:pt x="175844" y="103868"/>
                    <a:pt x="257336" y="146201"/>
                  </a:cubicBezTo>
                  <a:cubicBezTo>
                    <a:pt x="338828" y="188534"/>
                    <a:pt x="454186" y="240922"/>
                    <a:pt x="489111" y="254151"/>
                  </a:cubicBezTo>
                  <a:cubicBezTo>
                    <a:pt x="524036" y="267380"/>
                    <a:pt x="433019" y="211288"/>
                    <a:pt x="466886" y="225576"/>
                  </a:cubicBezTo>
                  <a:cubicBezTo>
                    <a:pt x="500753" y="239864"/>
                    <a:pt x="642040" y="308655"/>
                    <a:pt x="692311" y="339876"/>
                  </a:cubicBezTo>
                  <a:cubicBezTo>
                    <a:pt x="742582" y="371097"/>
                    <a:pt x="774332" y="412901"/>
                    <a:pt x="768511" y="412901"/>
                  </a:cubicBezTo>
                  <a:cubicBezTo>
                    <a:pt x="762690" y="412901"/>
                    <a:pt x="747344" y="389618"/>
                    <a:pt x="657386" y="339876"/>
                  </a:cubicBezTo>
                  <a:cubicBezTo>
                    <a:pt x="567428" y="290134"/>
                    <a:pt x="289086" y="141968"/>
                    <a:pt x="228761" y="114451"/>
                  </a:cubicBezTo>
                  <a:cubicBezTo>
                    <a:pt x="168436" y="86934"/>
                    <a:pt x="330890" y="192238"/>
                    <a:pt x="295436" y="174776"/>
                  </a:cubicBezTo>
                  <a:cubicBezTo>
                    <a:pt x="259982" y="157314"/>
                    <a:pt x="6511" y="4913"/>
                    <a:pt x="161" y="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D76163E2-37F8-78BB-C2AE-BC4DC8571CC7}"/>
                </a:ext>
              </a:extLst>
            </p:cNvPr>
            <p:cNvSpPr/>
            <p:nvPr/>
          </p:nvSpPr>
          <p:spPr>
            <a:xfrm>
              <a:off x="4812688" y="6003636"/>
              <a:ext cx="414000" cy="124119"/>
            </a:xfrm>
            <a:custGeom>
              <a:avLst/>
              <a:gdLst>
                <a:gd name="connsiteX0" fmla="*/ 286362 w 414000"/>
                <a:gd name="connsiteY0" fmla="*/ 289 h 124119"/>
                <a:gd name="connsiteX1" fmla="*/ 153012 w 414000"/>
                <a:gd name="connsiteY1" fmla="*/ 47914 h 124119"/>
                <a:gd name="connsiteX2" fmla="*/ 213337 w 414000"/>
                <a:gd name="connsiteY2" fmla="*/ 16164 h 124119"/>
                <a:gd name="connsiteX3" fmla="*/ 130787 w 414000"/>
                <a:gd name="connsiteY3" fmla="*/ 47914 h 124119"/>
                <a:gd name="connsiteX4" fmla="*/ 612 w 414000"/>
                <a:gd name="connsiteY4" fmla="*/ 19339 h 124119"/>
                <a:gd name="connsiteX5" fmla="*/ 187937 w 414000"/>
                <a:gd name="connsiteY5" fmla="*/ 73314 h 124119"/>
                <a:gd name="connsiteX6" fmla="*/ 413362 w 414000"/>
                <a:gd name="connsiteY6" fmla="*/ 124114 h 124119"/>
                <a:gd name="connsiteX7" fmla="*/ 248262 w 414000"/>
                <a:gd name="connsiteY7" fmla="*/ 76489 h 124119"/>
                <a:gd name="connsiteX8" fmla="*/ 29187 w 414000"/>
                <a:gd name="connsiteY8" fmla="*/ 63789 h 124119"/>
                <a:gd name="connsiteX9" fmla="*/ 175237 w 414000"/>
                <a:gd name="connsiteY9" fmla="*/ 28864 h 124119"/>
                <a:gd name="connsiteX10" fmla="*/ 286362 w 414000"/>
                <a:gd name="connsiteY10" fmla="*/ 289 h 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4000" h="124119">
                  <a:moveTo>
                    <a:pt x="286362" y="289"/>
                  </a:moveTo>
                  <a:cubicBezTo>
                    <a:pt x="282658" y="3464"/>
                    <a:pt x="165183" y="45268"/>
                    <a:pt x="153012" y="47914"/>
                  </a:cubicBezTo>
                  <a:cubicBezTo>
                    <a:pt x="140841" y="50560"/>
                    <a:pt x="217041" y="16164"/>
                    <a:pt x="213337" y="16164"/>
                  </a:cubicBezTo>
                  <a:cubicBezTo>
                    <a:pt x="209633" y="16164"/>
                    <a:pt x="166241" y="47385"/>
                    <a:pt x="130787" y="47914"/>
                  </a:cubicBezTo>
                  <a:cubicBezTo>
                    <a:pt x="95333" y="48443"/>
                    <a:pt x="-8913" y="15106"/>
                    <a:pt x="612" y="19339"/>
                  </a:cubicBezTo>
                  <a:cubicBezTo>
                    <a:pt x="10137" y="23572"/>
                    <a:pt x="119145" y="55852"/>
                    <a:pt x="187937" y="73314"/>
                  </a:cubicBezTo>
                  <a:cubicBezTo>
                    <a:pt x="256729" y="90776"/>
                    <a:pt x="403308" y="123585"/>
                    <a:pt x="413362" y="124114"/>
                  </a:cubicBezTo>
                  <a:cubicBezTo>
                    <a:pt x="423416" y="124643"/>
                    <a:pt x="312291" y="86543"/>
                    <a:pt x="248262" y="76489"/>
                  </a:cubicBezTo>
                  <a:cubicBezTo>
                    <a:pt x="184233" y="66435"/>
                    <a:pt x="41358" y="71726"/>
                    <a:pt x="29187" y="63789"/>
                  </a:cubicBezTo>
                  <a:cubicBezTo>
                    <a:pt x="17016" y="55852"/>
                    <a:pt x="138195" y="36802"/>
                    <a:pt x="175237" y="28864"/>
                  </a:cubicBezTo>
                  <a:cubicBezTo>
                    <a:pt x="212279" y="20927"/>
                    <a:pt x="290066" y="-2886"/>
                    <a:pt x="286362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03D1FC37-2040-2782-1119-209F050BA8EC}"/>
                </a:ext>
              </a:extLst>
            </p:cNvPr>
            <p:cNvSpPr/>
            <p:nvPr/>
          </p:nvSpPr>
          <p:spPr>
            <a:xfrm>
              <a:off x="4756130" y="6051252"/>
              <a:ext cx="146102" cy="369299"/>
            </a:xfrm>
            <a:custGeom>
              <a:avLst/>
              <a:gdLst>
                <a:gd name="connsiteX0" fmla="*/ 20 w 146102"/>
                <a:gd name="connsiteY0" fmla="*/ 298 h 369299"/>
                <a:gd name="connsiteX1" fmla="*/ 114320 w 146102"/>
                <a:gd name="connsiteY1" fmla="*/ 92373 h 369299"/>
                <a:gd name="connsiteX2" fmla="*/ 146070 w 146102"/>
                <a:gd name="connsiteY2" fmla="*/ 362248 h 369299"/>
                <a:gd name="connsiteX3" fmla="*/ 120670 w 146102"/>
                <a:gd name="connsiteY3" fmla="*/ 286048 h 369299"/>
                <a:gd name="connsiteX4" fmla="*/ 139720 w 146102"/>
                <a:gd name="connsiteY4" fmla="*/ 238423 h 369299"/>
                <a:gd name="connsiteX5" fmla="*/ 123845 w 146102"/>
                <a:gd name="connsiteY5" fmla="*/ 70148 h 369299"/>
                <a:gd name="connsiteX6" fmla="*/ 20 w 146102"/>
                <a:gd name="connsiteY6" fmla="*/ 298 h 36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02" h="369299">
                  <a:moveTo>
                    <a:pt x="20" y="298"/>
                  </a:moveTo>
                  <a:cubicBezTo>
                    <a:pt x="-1567" y="4002"/>
                    <a:pt x="89978" y="32048"/>
                    <a:pt x="114320" y="92373"/>
                  </a:cubicBezTo>
                  <a:cubicBezTo>
                    <a:pt x="138662" y="152698"/>
                    <a:pt x="145012" y="329969"/>
                    <a:pt x="146070" y="362248"/>
                  </a:cubicBezTo>
                  <a:cubicBezTo>
                    <a:pt x="147128" y="394527"/>
                    <a:pt x="121728" y="306685"/>
                    <a:pt x="120670" y="286048"/>
                  </a:cubicBezTo>
                  <a:cubicBezTo>
                    <a:pt x="119612" y="265411"/>
                    <a:pt x="139191" y="274406"/>
                    <a:pt x="139720" y="238423"/>
                  </a:cubicBezTo>
                  <a:cubicBezTo>
                    <a:pt x="140249" y="202440"/>
                    <a:pt x="146070" y="112481"/>
                    <a:pt x="123845" y="70148"/>
                  </a:cubicBezTo>
                  <a:cubicBezTo>
                    <a:pt x="101620" y="27815"/>
                    <a:pt x="1607" y="-3406"/>
                    <a:pt x="20" y="2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F726CB5F-019F-9F70-EF8E-53E0B71CE6FA}"/>
                </a:ext>
              </a:extLst>
            </p:cNvPr>
            <p:cNvSpPr/>
            <p:nvPr/>
          </p:nvSpPr>
          <p:spPr>
            <a:xfrm>
              <a:off x="5257496" y="6140334"/>
              <a:ext cx="136884" cy="216463"/>
            </a:xfrm>
            <a:custGeom>
              <a:avLst/>
              <a:gdLst>
                <a:gd name="connsiteX0" fmla="*/ 136829 w 136884"/>
                <a:gd name="connsiteY0" fmla="*/ 116 h 216463"/>
                <a:gd name="connsiteX1" fmla="*/ 57454 w 136884"/>
                <a:gd name="connsiteY1" fmla="*/ 98541 h 216463"/>
                <a:gd name="connsiteX2" fmla="*/ 304 w 136884"/>
                <a:gd name="connsiteY2" fmla="*/ 216016 h 216463"/>
                <a:gd name="connsiteX3" fmla="*/ 35229 w 136884"/>
                <a:gd name="connsiteY3" fmla="*/ 136641 h 216463"/>
                <a:gd name="connsiteX4" fmla="*/ 44754 w 136884"/>
                <a:gd name="connsiteY4" fmla="*/ 79491 h 216463"/>
                <a:gd name="connsiteX5" fmla="*/ 136829 w 136884"/>
                <a:gd name="connsiteY5" fmla="*/ 116 h 21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84" h="216463">
                  <a:moveTo>
                    <a:pt x="136829" y="116"/>
                  </a:moveTo>
                  <a:cubicBezTo>
                    <a:pt x="138946" y="3291"/>
                    <a:pt x="80208" y="62558"/>
                    <a:pt x="57454" y="98541"/>
                  </a:cubicBezTo>
                  <a:cubicBezTo>
                    <a:pt x="34700" y="134524"/>
                    <a:pt x="4008" y="209666"/>
                    <a:pt x="304" y="216016"/>
                  </a:cubicBezTo>
                  <a:cubicBezTo>
                    <a:pt x="-3400" y="222366"/>
                    <a:pt x="27821" y="159395"/>
                    <a:pt x="35229" y="136641"/>
                  </a:cubicBezTo>
                  <a:cubicBezTo>
                    <a:pt x="42637" y="113887"/>
                    <a:pt x="30467" y="99599"/>
                    <a:pt x="44754" y="79491"/>
                  </a:cubicBezTo>
                  <a:cubicBezTo>
                    <a:pt x="59041" y="59383"/>
                    <a:pt x="134712" y="-3059"/>
                    <a:pt x="136829" y="1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630FAFFA-BA22-53B2-7313-DE5EF49031ED}"/>
                </a:ext>
              </a:extLst>
            </p:cNvPr>
            <p:cNvSpPr/>
            <p:nvPr/>
          </p:nvSpPr>
          <p:spPr>
            <a:xfrm>
              <a:off x="4538774" y="6333637"/>
              <a:ext cx="881264" cy="378627"/>
            </a:xfrm>
            <a:custGeom>
              <a:avLst/>
              <a:gdLst>
                <a:gd name="connsiteX0" fmla="*/ 1476 w 881264"/>
                <a:gd name="connsiteY0" fmla="*/ 378313 h 378627"/>
                <a:gd name="connsiteX1" fmla="*/ 360251 w 881264"/>
                <a:gd name="connsiteY1" fmla="*/ 105263 h 378627"/>
                <a:gd name="connsiteX2" fmla="*/ 195151 w 881264"/>
                <a:gd name="connsiteY2" fmla="*/ 187813 h 378627"/>
                <a:gd name="connsiteX3" fmla="*/ 534876 w 881264"/>
                <a:gd name="connsiteY3" fmla="*/ 32238 h 378627"/>
                <a:gd name="connsiteX4" fmla="*/ 738076 w 881264"/>
                <a:gd name="connsiteY4" fmla="*/ 488 h 378627"/>
                <a:gd name="connsiteX5" fmla="*/ 880951 w 881264"/>
                <a:gd name="connsiteY5" fmla="*/ 13188 h 378627"/>
                <a:gd name="connsiteX6" fmla="*/ 699976 w 881264"/>
                <a:gd name="connsiteY6" fmla="*/ 16363 h 378627"/>
                <a:gd name="connsiteX7" fmla="*/ 544401 w 881264"/>
                <a:gd name="connsiteY7" fmla="*/ 38588 h 378627"/>
                <a:gd name="connsiteX8" fmla="*/ 357076 w 881264"/>
                <a:gd name="connsiteY8" fmla="*/ 108438 h 378627"/>
                <a:gd name="connsiteX9" fmla="*/ 236426 w 881264"/>
                <a:gd name="connsiteY9" fmla="*/ 159238 h 378627"/>
                <a:gd name="connsiteX10" fmla="*/ 1476 w 881264"/>
                <a:gd name="connsiteY10" fmla="*/ 378313 h 37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1264" h="378627">
                  <a:moveTo>
                    <a:pt x="1476" y="378313"/>
                  </a:moveTo>
                  <a:cubicBezTo>
                    <a:pt x="22114" y="369317"/>
                    <a:pt x="327972" y="137013"/>
                    <a:pt x="360251" y="105263"/>
                  </a:cubicBezTo>
                  <a:cubicBezTo>
                    <a:pt x="392530" y="73513"/>
                    <a:pt x="166047" y="199984"/>
                    <a:pt x="195151" y="187813"/>
                  </a:cubicBezTo>
                  <a:cubicBezTo>
                    <a:pt x="224255" y="175642"/>
                    <a:pt x="444389" y="63459"/>
                    <a:pt x="534876" y="32238"/>
                  </a:cubicBezTo>
                  <a:cubicBezTo>
                    <a:pt x="625364" y="1017"/>
                    <a:pt x="680397" y="3663"/>
                    <a:pt x="738076" y="488"/>
                  </a:cubicBezTo>
                  <a:cubicBezTo>
                    <a:pt x="795755" y="-2687"/>
                    <a:pt x="887301" y="10542"/>
                    <a:pt x="880951" y="13188"/>
                  </a:cubicBezTo>
                  <a:cubicBezTo>
                    <a:pt x="874601" y="15834"/>
                    <a:pt x="756068" y="12130"/>
                    <a:pt x="699976" y="16363"/>
                  </a:cubicBezTo>
                  <a:cubicBezTo>
                    <a:pt x="643884" y="20596"/>
                    <a:pt x="601551" y="23242"/>
                    <a:pt x="544401" y="38588"/>
                  </a:cubicBezTo>
                  <a:cubicBezTo>
                    <a:pt x="487251" y="53934"/>
                    <a:pt x="408405" y="88330"/>
                    <a:pt x="357076" y="108438"/>
                  </a:cubicBezTo>
                  <a:cubicBezTo>
                    <a:pt x="305747" y="128546"/>
                    <a:pt x="290401" y="117963"/>
                    <a:pt x="236426" y="159238"/>
                  </a:cubicBezTo>
                  <a:cubicBezTo>
                    <a:pt x="182451" y="200513"/>
                    <a:pt x="-19162" y="387309"/>
                    <a:pt x="1476" y="378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77DF35DC-D172-4F91-DC32-FB890051A71C}"/>
                </a:ext>
              </a:extLst>
            </p:cNvPr>
            <p:cNvSpPr/>
            <p:nvPr/>
          </p:nvSpPr>
          <p:spPr>
            <a:xfrm>
              <a:off x="5479921" y="6362282"/>
              <a:ext cx="461967" cy="710089"/>
            </a:xfrm>
            <a:custGeom>
              <a:avLst/>
              <a:gdLst>
                <a:gd name="connsiteX0" fmla="*/ 129 w 461967"/>
                <a:gd name="connsiteY0" fmla="*/ 418 h 710089"/>
                <a:gd name="connsiteX1" fmla="*/ 238254 w 461967"/>
                <a:gd name="connsiteY1" fmla="*/ 184568 h 710089"/>
                <a:gd name="connsiteX2" fmla="*/ 355729 w 461967"/>
                <a:gd name="connsiteY2" fmla="*/ 359193 h 710089"/>
                <a:gd name="connsiteX3" fmla="*/ 447804 w 461967"/>
                <a:gd name="connsiteY3" fmla="*/ 683043 h 710089"/>
                <a:gd name="connsiteX4" fmla="*/ 444629 w 461967"/>
                <a:gd name="connsiteY4" fmla="*/ 641768 h 710089"/>
                <a:gd name="connsiteX5" fmla="*/ 285879 w 461967"/>
                <a:gd name="connsiteY5" fmla="*/ 241718 h 710089"/>
                <a:gd name="connsiteX6" fmla="*/ 330329 w 461967"/>
                <a:gd name="connsiteY6" fmla="*/ 324268 h 710089"/>
                <a:gd name="connsiteX7" fmla="*/ 206504 w 461967"/>
                <a:gd name="connsiteY7" fmla="*/ 140118 h 710089"/>
                <a:gd name="connsiteX8" fmla="*/ 129 w 461967"/>
                <a:gd name="connsiteY8" fmla="*/ 418 h 7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967" h="710089">
                  <a:moveTo>
                    <a:pt x="129" y="418"/>
                  </a:moveTo>
                  <a:cubicBezTo>
                    <a:pt x="5421" y="7826"/>
                    <a:pt x="178987" y="124772"/>
                    <a:pt x="238254" y="184568"/>
                  </a:cubicBezTo>
                  <a:cubicBezTo>
                    <a:pt x="297521" y="244364"/>
                    <a:pt x="320804" y="276114"/>
                    <a:pt x="355729" y="359193"/>
                  </a:cubicBezTo>
                  <a:cubicBezTo>
                    <a:pt x="390654" y="442272"/>
                    <a:pt x="432987" y="635947"/>
                    <a:pt x="447804" y="683043"/>
                  </a:cubicBezTo>
                  <a:cubicBezTo>
                    <a:pt x="462621" y="730139"/>
                    <a:pt x="471616" y="715322"/>
                    <a:pt x="444629" y="641768"/>
                  </a:cubicBezTo>
                  <a:cubicBezTo>
                    <a:pt x="417642" y="568214"/>
                    <a:pt x="304929" y="294635"/>
                    <a:pt x="285879" y="241718"/>
                  </a:cubicBezTo>
                  <a:cubicBezTo>
                    <a:pt x="266829" y="188801"/>
                    <a:pt x="343558" y="341201"/>
                    <a:pt x="330329" y="324268"/>
                  </a:cubicBezTo>
                  <a:cubicBezTo>
                    <a:pt x="317100" y="307335"/>
                    <a:pt x="259950" y="194622"/>
                    <a:pt x="206504" y="140118"/>
                  </a:cubicBezTo>
                  <a:cubicBezTo>
                    <a:pt x="153058" y="85614"/>
                    <a:pt x="-5163" y="-6990"/>
                    <a:pt x="129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571A6921-C2D4-98B4-7A89-55A3A7F3BD6D}"/>
                </a:ext>
              </a:extLst>
            </p:cNvPr>
            <p:cNvSpPr/>
            <p:nvPr/>
          </p:nvSpPr>
          <p:spPr>
            <a:xfrm>
              <a:off x="4441131" y="6667491"/>
              <a:ext cx="203952" cy="549405"/>
            </a:xfrm>
            <a:custGeom>
              <a:avLst/>
              <a:gdLst>
                <a:gd name="connsiteX0" fmla="*/ 203894 w 203952"/>
                <a:gd name="connsiteY0" fmla="*/ 9 h 549405"/>
                <a:gd name="connsiteX1" fmla="*/ 86419 w 203952"/>
                <a:gd name="connsiteY1" fmla="*/ 234959 h 549405"/>
                <a:gd name="connsiteX2" fmla="*/ 13394 w 203952"/>
                <a:gd name="connsiteY2" fmla="*/ 419109 h 549405"/>
                <a:gd name="connsiteX3" fmla="*/ 694 w 203952"/>
                <a:gd name="connsiteY3" fmla="*/ 549284 h 549405"/>
                <a:gd name="connsiteX4" fmla="*/ 22919 w 203952"/>
                <a:gd name="connsiteY4" fmla="*/ 396884 h 549405"/>
                <a:gd name="connsiteX5" fmla="*/ 73719 w 203952"/>
                <a:gd name="connsiteY5" fmla="*/ 180984 h 549405"/>
                <a:gd name="connsiteX6" fmla="*/ 70544 w 203952"/>
                <a:gd name="connsiteY6" fmla="*/ 225434 h 549405"/>
                <a:gd name="connsiteX7" fmla="*/ 203894 w 203952"/>
                <a:gd name="connsiteY7" fmla="*/ 9 h 54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52" h="549405">
                  <a:moveTo>
                    <a:pt x="203894" y="9"/>
                  </a:moveTo>
                  <a:cubicBezTo>
                    <a:pt x="206540" y="1597"/>
                    <a:pt x="118169" y="165109"/>
                    <a:pt x="86419" y="234959"/>
                  </a:cubicBezTo>
                  <a:cubicBezTo>
                    <a:pt x="54669" y="304809"/>
                    <a:pt x="27681" y="366722"/>
                    <a:pt x="13394" y="419109"/>
                  </a:cubicBezTo>
                  <a:cubicBezTo>
                    <a:pt x="-893" y="471496"/>
                    <a:pt x="-893" y="552988"/>
                    <a:pt x="694" y="549284"/>
                  </a:cubicBezTo>
                  <a:cubicBezTo>
                    <a:pt x="2281" y="545580"/>
                    <a:pt x="10748" y="458267"/>
                    <a:pt x="22919" y="396884"/>
                  </a:cubicBezTo>
                  <a:cubicBezTo>
                    <a:pt x="35090" y="335501"/>
                    <a:pt x="65781" y="209559"/>
                    <a:pt x="73719" y="180984"/>
                  </a:cubicBezTo>
                  <a:cubicBezTo>
                    <a:pt x="81657" y="152409"/>
                    <a:pt x="52023" y="253480"/>
                    <a:pt x="70544" y="225434"/>
                  </a:cubicBezTo>
                  <a:cubicBezTo>
                    <a:pt x="89065" y="197388"/>
                    <a:pt x="201248" y="-1579"/>
                    <a:pt x="203894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8332A73E-5C0C-0C8B-5A30-AB9145EE5E53}"/>
                </a:ext>
              </a:extLst>
            </p:cNvPr>
            <p:cNvSpPr/>
            <p:nvPr/>
          </p:nvSpPr>
          <p:spPr>
            <a:xfrm>
              <a:off x="4401995" y="6691632"/>
              <a:ext cx="195658" cy="482463"/>
            </a:xfrm>
            <a:custGeom>
              <a:avLst/>
              <a:gdLst>
                <a:gd name="connsiteX0" fmla="*/ 195405 w 195658"/>
                <a:gd name="connsiteY0" fmla="*/ 1268 h 482463"/>
                <a:gd name="connsiteX1" fmla="*/ 55705 w 195658"/>
                <a:gd name="connsiteY1" fmla="*/ 274318 h 482463"/>
                <a:gd name="connsiteX2" fmla="*/ 30305 w 195658"/>
                <a:gd name="connsiteY2" fmla="*/ 325118 h 482463"/>
                <a:gd name="connsiteX3" fmla="*/ 1730 w 195658"/>
                <a:gd name="connsiteY3" fmla="*/ 480693 h 482463"/>
                <a:gd name="connsiteX4" fmla="*/ 84280 w 195658"/>
                <a:gd name="connsiteY4" fmla="*/ 210818 h 482463"/>
                <a:gd name="connsiteX5" fmla="*/ 90630 w 195658"/>
                <a:gd name="connsiteY5" fmla="*/ 172718 h 482463"/>
                <a:gd name="connsiteX6" fmla="*/ 195405 w 195658"/>
                <a:gd name="connsiteY6" fmla="*/ 1268 h 48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58" h="482463">
                  <a:moveTo>
                    <a:pt x="195405" y="1268"/>
                  </a:moveTo>
                  <a:cubicBezTo>
                    <a:pt x="189584" y="18201"/>
                    <a:pt x="83222" y="220343"/>
                    <a:pt x="55705" y="274318"/>
                  </a:cubicBezTo>
                  <a:cubicBezTo>
                    <a:pt x="28188" y="328293"/>
                    <a:pt x="39301" y="290722"/>
                    <a:pt x="30305" y="325118"/>
                  </a:cubicBezTo>
                  <a:cubicBezTo>
                    <a:pt x="21309" y="359514"/>
                    <a:pt x="-7266" y="499743"/>
                    <a:pt x="1730" y="480693"/>
                  </a:cubicBezTo>
                  <a:cubicBezTo>
                    <a:pt x="10726" y="461643"/>
                    <a:pt x="69463" y="262147"/>
                    <a:pt x="84280" y="210818"/>
                  </a:cubicBezTo>
                  <a:cubicBezTo>
                    <a:pt x="99097" y="159489"/>
                    <a:pt x="76343" y="203410"/>
                    <a:pt x="90630" y="172718"/>
                  </a:cubicBezTo>
                  <a:cubicBezTo>
                    <a:pt x="104917" y="142026"/>
                    <a:pt x="201226" y="-15665"/>
                    <a:pt x="195405" y="1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71510BF1-4159-45C1-A8A7-243E4DA76931}"/>
                </a:ext>
              </a:extLst>
            </p:cNvPr>
            <p:cNvSpPr/>
            <p:nvPr/>
          </p:nvSpPr>
          <p:spPr>
            <a:xfrm>
              <a:off x="4631670" y="6420386"/>
              <a:ext cx="705638" cy="386238"/>
            </a:xfrm>
            <a:custGeom>
              <a:avLst/>
              <a:gdLst>
                <a:gd name="connsiteX0" fmla="*/ 3830 w 705638"/>
                <a:gd name="connsiteY0" fmla="*/ 383639 h 386238"/>
                <a:gd name="connsiteX1" fmla="*/ 289580 w 705638"/>
                <a:gd name="connsiteY1" fmla="*/ 116939 h 386238"/>
                <a:gd name="connsiteX2" fmla="*/ 172105 w 705638"/>
                <a:gd name="connsiteY2" fmla="*/ 205839 h 386238"/>
                <a:gd name="connsiteX3" fmla="*/ 416580 w 705638"/>
                <a:gd name="connsiteY3" fmla="*/ 62964 h 386238"/>
                <a:gd name="connsiteX4" fmla="*/ 702330 w 705638"/>
                <a:gd name="connsiteY4" fmla="*/ 2639 h 386238"/>
                <a:gd name="connsiteX5" fmla="*/ 565805 w 705638"/>
                <a:gd name="connsiteY5" fmla="*/ 12164 h 386238"/>
                <a:gd name="connsiteX6" fmla="*/ 467380 w 705638"/>
                <a:gd name="connsiteY6" fmla="*/ 24864 h 386238"/>
                <a:gd name="connsiteX7" fmla="*/ 203855 w 705638"/>
                <a:gd name="connsiteY7" fmla="*/ 151864 h 386238"/>
                <a:gd name="connsiteX8" fmla="*/ 248305 w 705638"/>
                <a:gd name="connsiteY8" fmla="*/ 132814 h 386238"/>
                <a:gd name="connsiteX9" fmla="*/ 130830 w 705638"/>
                <a:gd name="connsiteY9" fmla="*/ 247114 h 386238"/>
                <a:gd name="connsiteX10" fmla="*/ 3830 w 705638"/>
                <a:gd name="connsiteY10" fmla="*/ 383639 h 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638" h="386238">
                  <a:moveTo>
                    <a:pt x="3830" y="383639"/>
                  </a:moveTo>
                  <a:cubicBezTo>
                    <a:pt x="30288" y="361943"/>
                    <a:pt x="261534" y="146572"/>
                    <a:pt x="289580" y="116939"/>
                  </a:cubicBezTo>
                  <a:cubicBezTo>
                    <a:pt x="317626" y="87306"/>
                    <a:pt x="150938" y="214835"/>
                    <a:pt x="172105" y="205839"/>
                  </a:cubicBezTo>
                  <a:cubicBezTo>
                    <a:pt x="193272" y="196843"/>
                    <a:pt x="328209" y="96831"/>
                    <a:pt x="416580" y="62964"/>
                  </a:cubicBezTo>
                  <a:cubicBezTo>
                    <a:pt x="504951" y="29097"/>
                    <a:pt x="677459" y="11106"/>
                    <a:pt x="702330" y="2639"/>
                  </a:cubicBezTo>
                  <a:cubicBezTo>
                    <a:pt x="727201" y="-5828"/>
                    <a:pt x="604963" y="8460"/>
                    <a:pt x="565805" y="12164"/>
                  </a:cubicBezTo>
                  <a:cubicBezTo>
                    <a:pt x="526647" y="15868"/>
                    <a:pt x="527705" y="1581"/>
                    <a:pt x="467380" y="24864"/>
                  </a:cubicBezTo>
                  <a:cubicBezTo>
                    <a:pt x="407055" y="48147"/>
                    <a:pt x="240367" y="133872"/>
                    <a:pt x="203855" y="151864"/>
                  </a:cubicBezTo>
                  <a:cubicBezTo>
                    <a:pt x="167343" y="169856"/>
                    <a:pt x="260476" y="116939"/>
                    <a:pt x="248305" y="132814"/>
                  </a:cubicBezTo>
                  <a:cubicBezTo>
                    <a:pt x="236134" y="148689"/>
                    <a:pt x="166284" y="209014"/>
                    <a:pt x="130830" y="247114"/>
                  </a:cubicBezTo>
                  <a:cubicBezTo>
                    <a:pt x="95376" y="285214"/>
                    <a:pt x="-22628" y="405335"/>
                    <a:pt x="3830" y="3836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DD2478CD-ECA0-144F-945D-702DA1C1761F}"/>
                </a:ext>
              </a:extLst>
            </p:cNvPr>
            <p:cNvSpPr/>
            <p:nvPr/>
          </p:nvSpPr>
          <p:spPr>
            <a:xfrm>
              <a:off x="5353566" y="6388343"/>
              <a:ext cx="391179" cy="337584"/>
            </a:xfrm>
            <a:custGeom>
              <a:avLst/>
              <a:gdLst>
                <a:gd name="connsiteX0" fmla="*/ 2659 w 391179"/>
                <a:gd name="connsiteY0" fmla="*/ 2932 h 337584"/>
                <a:gd name="connsiteX1" fmla="*/ 209034 w 391179"/>
                <a:gd name="connsiteY1" fmla="*/ 117232 h 337584"/>
                <a:gd name="connsiteX2" fmla="*/ 329684 w 391179"/>
                <a:gd name="connsiteY2" fmla="*/ 237882 h 337584"/>
                <a:gd name="connsiteX3" fmla="*/ 390009 w 391179"/>
                <a:gd name="connsiteY3" fmla="*/ 336307 h 337584"/>
                <a:gd name="connsiteX4" fmla="*/ 351909 w 391179"/>
                <a:gd name="connsiteY4" fmla="*/ 279157 h 337584"/>
                <a:gd name="connsiteX5" fmla="*/ 158234 w 391179"/>
                <a:gd name="connsiteY5" fmla="*/ 79132 h 337584"/>
                <a:gd name="connsiteX6" fmla="*/ 272534 w 391179"/>
                <a:gd name="connsiteY6" fmla="*/ 168032 h 337584"/>
                <a:gd name="connsiteX7" fmla="*/ 101084 w 391179"/>
                <a:gd name="connsiteY7" fmla="*/ 44207 h 337584"/>
                <a:gd name="connsiteX8" fmla="*/ 2659 w 391179"/>
                <a:gd name="connsiteY8" fmla="*/ 2932 h 3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79" h="337584">
                  <a:moveTo>
                    <a:pt x="2659" y="2932"/>
                  </a:moveTo>
                  <a:cubicBezTo>
                    <a:pt x="20651" y="15103"/>
                    <a:pt x="154530" y="78074"/>
                    <a:pt x="209034" y="117232"/>
                  </a:cubicBezTo>
                  <a:cubicBezTo>
                    <a:pt x="263538" y="156390"/>
                    <a:pt x="299521" y="201369"/>
                    <a:pt x="329684" y="237882"/>
                  </a:cubicBezTo>
                  <a:cubicBezTo>
                    <a:pt x="359847" y="274395"/>
                    <a:pt x="386305" y="329428"/>
                    <a:pt x="390009" y="336307"/>
                  </a:cubicBezTo>
                  <a:cubicBezTo>
                    <a:pt x="393713" y="343186"/>
                    <a:pt x="390538" y="322020"/>
                    <a:pt x="351909" y="279157"/>
                  </a:cubicBezTo>
                  <a:cubicBezTo>
                    <a:pt x="313280" y="236295"/>
                    <a:pt x="171463" y="97653"/>
                    <a:pt x="158234" y="79132"/>
                  </a:cubicBezTo>
                  <a:cubicBezTo>
                    <a:pt x="145005" y="60611"/>
                    <a:pt x="282059" y="173853"/>
                    <a:pt x="272534" y="168032"/>
                  </a:cubicBezTo>
                  <a:cubicBezTo>
                    <a:pt x="263009" y="162211"/>
                    <a:pt x="139713" y="69607"/>
                    <a:pt x="101084" y="44207"/>
                  </a:cubicBezTo>
                  <a:cubicBezTo>
                    <a:pt x="62455" y="18807"/>
                    <a:pt x="-15333" y="-9239"/>
                    <a:pt x="2659" y="29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0DD5AB14-1E80-E563-FE4C-4DDDA280B83B}"/>
                </a:ext>
              </a:extLst>
            </p:cNvPr>
            <p:cNvSpPr/>
            <p:nvPr/>
          </p:nvSpPr>
          <p:spPr>
            <a:xfrm>
              <a:off x="5527893" y="7073203"/>
              <a:ext cx="393748" cy="989713"/>
            </a:xfrm>
            <a:custGeom>
              <a:avLst/>
              <a:gdLst>
                <a:gd name="connsiteX0" fmla="*/ 393482 w 393748"/>
                <a:gd name="connsiteY0" fmla="*/ 697 h 989713"/>
                <a:gd name="connsiteX1" fmla="*/ 333157 w 393748"/>
                <a:gd name="connsiteY1" fmla="*/ 327722 h 989713"/>
                <a:gd name="connsiteX2" fmla="*/ 177582 w 393748"/>
                <a:gd name="connsiteY2" fmla="*/ 718247 h 989713"/>
                <a:gd name="connsiteX3" fmla="*/ 2957 w 393748"/>
                <a:gd name="connsiteY3" fmla="*/ 981772 h 989713"/>
                <a:gd name="connsiteX4" fmla="*/ 329982 w 393748"/>
                <a:gd name="connsiteY4" fmla="*/ 413447 h 989713"/>
                <a:gd name="connsiteX5" fmla="*/ 266482 w 393748"/>
                <a:gd name="connsiteY5" fmla="*/ 486472 h 989713"/>
                <a:gd name="connsiteX6" fmla="*/ 352207 w 393748"/>
                <a:gd name="connsiteY6" fmla="*/ 248347 h 989713"/>
                <a:gd name="connsiteX7" fmla="*/ 393482 w 393748"/>
                <a:gd name="connsiteY7" fmla="*/ 697 h 98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748" h="989713">
                  <a:moveTo>
                    <a:pt x="393482" y="697"/>
                  </a:moveTo>
                  <a:cubicBezTo>
                    <a:pt x="390307" y="13926"/>
                    <a:pt x="369140" y="208130"/>
                    <a:pt x="333157" y="327722"/>
                  </a:cubicBezTo>
                  <a:cubicBezTo>
                    <a:pt x="297174" y="447314"/>
                    <a:pt x="232615" y="609239"/>
                    <a:pt x="177582" y="718247"/>
                  </a:cubicBezTo>
                  <a:cubicBezTo>
                    <a:pt x="122549" y="827255"/>
                    <a:pt x="-22443" y="1032572"/>
                    <a:pt x="2957" y="981772"/>
                  </a:cubicBezTo>
                  <a:cubicBezTo>
                    <a:pt x="28357" y="930972"/>
                    <a:pt x="286061" y="495997"/>
                    <a:pt x="329982" y="413447"/>
                  </a:cubicBezTo>
                  <a:cubicBezTo>
                    <a:pt x="373903" y="330897"/>
                    <a:pt x="262778" y="513989"/>
                    <a:pt x="266482" y="486472"/>
                  </a:cubicBezTo>
                  <a:cubicBezTo>
                    <a:pt x="270186" y="458955"/>
                    <a:pt x="333686" y="330897"/>
                    <a:pt x="352207" y="248347"/>
                  </a:cubicBezTo>
                  <a:cubicBezTo>
                    <a:pt x="370728" y="165797"/>
                    <a:pt x="396657" y="-12532"/>
                    <a:pt x="393482" y="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FC751B51-B045-A0F5-F79F-1386B87EBC40}"/>
                </a:ext>
              </a:extLst>
            </p:cNvPr>
            <p:cNvSpPr/>
            <p:nvPr/>
          </p:nvSpPr>
          <p:spPr>
            <a:xfrm>
              <a:off x="5879278" y="7002460"/>
              <a:ext cx="42124" cy="372299"/>
            </a:xfrm>
            <a:custGeom>
              <a:avLst/>
              <a:gdLst>
                <a:gd name="connsiteX0" fmla="*/ 42097 w 42124"/>
                <a:gd name="connsiteY0" fmla="*/ 1590 h 372299"/>
                <a:gd name="connsiteX1" fmla="*/ 822 w 42124"/>
                <a:gd name="connsiteY1" fmla="*/ 363540 h 372299"/>
                <a:gd name="connsiteX2" fmla="*/ 13522 w 42124"/>
                <a:gd name="connsiteY2" fmla="*/ 252415 h 372299"/>
                <a:gd name="connsiteX3" fmla="*/ 822 w 42124"/>
                <a:gd name="connsiteY3" fmla="*/ 163515 h 372299"/>
                <a:gd name="connsiteX4" fmla="*/ 7172 w 42124"/>
                <a:gd name="connsiteY4" fmla="*/ 227015 h 372299"/>
                <a:gd name="connsiteX5" fmla="*/ 42097 w 42124"/>
                <a:gd name="connsiteY5" fmla="*/ 1590 h 37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4" h="372299">
                  <a:moveTo>
                    <a:pt x="42097" y="1590"/>
                  </a:moveTo>
                  <a:cubicBezTo>
                    <a:pt x="41039" y="24344"/>
                    <a:pt x="5584" y="321736"/>
                    <a:pt x="822" y="363540"/>
                  </a:cubicBezTo>
                  <a:cubicBezTo>
                    <a:pt x="-3940" y="405344"/>
                    <a:pt x="13522" y="285752"/>
                    <a:pt x="13522" y="252415"/>
                  </a:cubicBezTo>
                  <a:cubicBezTo>
                    <a:pt x="13522" y="219078"/>
                    <a:pt x="1880" y="167748"/>
                    <a:pt x="822" y="163515"/>
                  </a:cubicBezTo>
                  <a:cubicBezTo>
                    <a:pt x="-236" y="159282"/>
                    <a:pt x="1351" y="246594"/>
                    <a:pt x="7172" y="227015"/>
                  </a:cubicBezTo>
                  <a:cubicBezTo>
                    <a:pt x="12993" y="207436"/>
                    <a:pt x="43155" y="-21164"/>
                    <a:pt x="42097" y="15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B672AD6B-431D-5F52-E8EA-790F64D7AF1C}"/>
                </a:ext>
              </a:extLst>
            </p:cNvPr>
            <p:cNvSpPr/>
            <p:nvPr/>
          </p:nvSpPr>
          <p:spPr>
            <a:xfrm>
              <a:off x="5772148" y="7092939"/>
              <a:ext cx="168295" cy="609618"/>
            </a:xfrm>
            <a:custGeom>
              <a:avLst/>
              <a:gdLst>
                <a:gd name="connsiteX0" fmla="*/ 168277 w 168295"/>
                <a:gd name="connsiteY0" fmla="*/ 11 h 609618"/>
                <a:gd name="connsiteX1" fmla="*/ 130177 w 168295"/>
                <a:gd name="connsiteY1" fmla="*/ 269886 h 609618"/>
                <a:gd name="connsiteX2" fmla="*/ 2 w 168295"/>
                <a:gd name="connsiteY2" fmla="*/ 609611 h 609618"/>
                <a:gd name="connsiteX3" fmla="*/ 127002 w 168295"/>
                <a:gd name="connsiteY3" fmla="*/ 260361 h 609618"/>
                <a:gd name="connsiteX4" fmla="*/ 168277 w 168295"/>
                <a:gd name="connsiteY4" fmla="*/ 11 h 60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95" h="609618">
                  <a:moveTo>
                    <a:pt x="168277" y="11"/>
                  </a:moveTo>
                  <a:cubicBezTo>
                    <a:pt x="168806" y="1598"/>
                    <a:pt x="158223" y="168286"/>
                    <a:pt x="130177" y="269886"/>
                  </a:cubicBezTo>
                  <a:cubicBezTo>
                    <a:pt x="102131" y="371486"/>
                    <a:pt x="531" y="611198"/>
                    <a:pt x="2" y="609611"/>
                  </a:cubicBezTo>
                  <a:cubicBezTo>
                    <a:pt x="-527" y="608024"/>
                    <a:pt x="98956" y="356140"/>
                    <a:pt x="127002" y="260361"/>
                  </a:cubicBezTo>
                  <a:cubicBezTo>
                    <a:pt x="155048" y="164582"/>
                    <a:pt x="167748" y="-1576"/>
                    <a:pt x="168277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4CE54404-58CB-8CD7-4466-967BC9097C26}"/>
                </a:ext>
              </a:extLst>
            </p:cNvPr>
            <p:cNvSpPr/>
            <p:nvPr/>
          </p:nvSpPr>
          <p:spPr>
            <a:xfrm>
              <a:off x="5372086" y="6543075"/>
              <a:ext cx="190678" cy="1149874"/>
            </a:xfrm>
            <a:custGeom>
              <a:avLst/>
              <a:gdLst>
                <a:gd name="connsiteX0" fmla="*/ 14 w 190678"/>
                <a:gd name="connsiteY0" fmla="*/ 600 h 1149874"/>
                <a:gd name="connsiteX1" fmla="*/ 155589 w 190678"/>
                <a:gd name="connsiteY1" fmla="*/ 210150 h 1149874"/>
                <a:gd name="connsiteX2" fmla="*/ 149239 w 190678"/>
                <a:gd name="connsiteY2" fmla="*/ 178400 h 1149874"/>
                <a:gd name="connsiteX3" fmla="*/ 142889 w 190678"/>
                <a:gd name="connsiteY3" fmla="*/ 314925 h 1149874"/>
                <a:gd name="connsiteX4" fmla="*/ 184164 w 190678"/>
                <a:gd name="connsiteY4" fmla="*/ 784825 h 1149874"/>
                <a:gd name="connsiteX5" fmla="*/ 142889 w 190678"/>
                <a:gd name="connsiteY5" fmla="*/ 1146775 h 1149874"/>
                <a:gd name="connsiteX6" fmla="*/ 190514 w 190678"/>
                <a:gd name="connsiteY6" fmla="*/ 918175 h 1149874"/>
                <a:gd name="connsiteX7" fmla="*/ 158764 w 190678"/>
                <a:gd name="connsiteY7" fmla="*/ 238725 h 1149874"/>
                <a:gd name="connsiteX8" fmla="*/ 165114 w 190678"/>
                <a:gd name="connsiteY8" fmla="*/ 286350 h 1149874"/>
                <a:gd name="connsiteX9" fmla="*/ 14 w 190678"/>
                <a:gd name="connsiteY9" fmla="*/ 600 h 114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678" h="1149874">
                  <a:moveTo>
                    <a:pt x="14" y="600"/>
                  </a:moveTo>
                  <a:cubicBezTo>
                    <a:pt x="-1573" y="-12100"/>
                    <a:pt x="130718" y="180517"/>
                    <a:pt x="155589" y="210150"/>
                  </a:cubicBezTo>
                  <a:cubicBezTo>
                    <a:pt x="180460" y="239783"/>
                    <a:pt x="151356" y="160938"/>
                    <a:pt x="149239" y="178400"/>
                  </a:cubicBezTo>
                  <a:cubicBezTo>
                    <a:pt x="147122" y="195862"/>
                    <a:pt x="137068" y="213854"/>
                    <a:pt x="142889" y="314925"/>
                  </a:cubicBezTo>
                  <a:cubicBezTo>
                    <a:pt x="148710" y="415996"/>
                    <a:pt x="184164" y="646183"/>
                    <a:pt x="184164" y="784825"/>
                  </a:cubicBezTo>
                  <a:cubicBezTo>
                    <a:pt x="184164" y="923467"/>
                    <a:pt x="141831" y="1124550"/>
                    <a:pt x="142889" y="1146775"/>
                  </a:cubicBezTo>
                  <a:cubicBezTo>
                    <a:pt x="143947" y="1169000"/>
                    <a:pt x="187868" y="1069517"/>
                    <a:pt x="190514" y="918175"/>
                  </a:cubicBezTo>
                  <a:cubicBezTo>
                    <a:pt x="193160" y="766833"/>
                    <a:pt x="162997" y="344029"/>
                    <a:pt x="158764" y="238725"/>
                  </a:cubicBezTo>
                  <a:cubicBezTo>
                    <a:pt x="154531" y="133421"/>
                    <a:pt x="187868" y="322333"/>
                    <a:pt x="165114" y="286350"/>
                  </a:cubicBezTo>
                  <a:cubicBezTo>
                    <a:pt x="142360" y="250367"/>
                    <a:pt x="1601" y="13300"/>
                    <a:pt x="14" y="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79D005E5-38B9-2A19-5E5A-F223B9B094AF}"/>
                </a:ext>
              </a:extLst>
            </p:cNvPr>
            <p:cNvSpPr/>
            <p:nvPr/>
          </p:nvSpPr>
          <p:spPr>
            <a:xfrm>
              <a:off x="5156199" y="6586688"/>
              <a:ext cx="127910" cy="468234"/>
            </a:xfrm>
            <a:custGeom>
              <a:avLst/>
              <a:gdLst>
                <a:gd name="connsiteX0" fmla="*/ 114301 w 127910"/>
                <a:gd name="connsiteY0" fmla="*/ 1437 h 468234"/>
                <a:gd name="connsiteX1" fmla="*/ 120651 w 127910"/>
                <a:gd name="connsiteY1" fmla="*/ 284012 h 468234"/>
                <a:gd name="connsiteX2" fmla="*/ 1 w 127910"/>
                <a:gd name="connsiteY2" fmla="*/ 468162 h 468234"/>
                <a:gd name="connsiteX3" fmla="*/ 117476 w 127910"/>
                <a:gd name="connsiteY3" fmla="*/ 303062 h 468234"/>
                <a:gd name="connsiteX4" fmla="*/ 66676 w 127910"/>
                <a:gd name="connsiteY4" fmla="*/ 68112 h 468234"/>
                <a:gd name="connsiteX5" fmla="*/ 107951 w 127910"/>
                <a:gd name="connsiteY5" fmla="*/ 169712 h 468234"/>
                <a:gd name="connsiteX6" fmla="*/ 114301 w 127910"/>
                <a:gd name="connsiteY6" fmla="*/ 172887 h 468234"/>
                <a:gd name="connsiteX7" fmla="*/ 114301 w 127910"/>
                <a:gd name="connsiteY7" fmla="*/ 1437 h 4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10" h="468234">
                  <a:moveTo>
                    <a:pt x="114301" y="1437"/>
                  </a:moveTo>
                  <a:cubicBezTo>
                    <a:pt x="115359" y="19958"/>
                    <a:pt x="139701" y="206225"/>
                    <a:pt x="120651" y="284012"/>
                  </a:cubicBezTo>
                  <a:cubicBezTo>
                    <a:pt x="101601" y="361799"/>
                    <a:pt x="530" y="464987"/>
                    <a:pt x="1" y="468162"/>
                  </a:cubicBezTo>
                  <a:cubicBezTo>
                    <a:pt x="-528" y="471337"/>
                    <a:pt x="106363" y="369737"/>
                    <a:pt x="117476" y="303062"/>
                  </a:cubicBezTo>
                  <a:cubicBezTo>
                    <a:pt x="128589" y="236387"/>
                    <a:pt x="68263" y="90337"/>
                    <a:pt x="66676" y="68112"/>
                  </a:cubicBezTo>
                  <a:cubicBezTo>
                    <a:pt x="65089" y="45887"/>
                    <a:pt x="107951" y="169712"/>
                    <a:pt x="107951" y="169712"/>
                  </a:cubicBezTo>
                  <a:cubicBezTo>
                    <a:pt x="115888" y="187174"/>
                    <a:pt x="114301" y="196699"/>
                    <a:pt x="114301" y="172887"/>
                  </a:cubicBezTo>
                  <a:cubicBezTo>
                    <a:pt x="114301" y="149075"/>
                    <a:pt x="113243" y="-17084"/>
                    <a:pt x="114301" y="1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EA1743BC-7823-C4B7-EF29-AB58E189B136}"/>
                </a:ext>
              </a:extLst>
            </p:cNvPr>
            <p:cNvSpPr/>
            <p:nvPr/>
          </p:nvSpPr>
          <p:spPr>
            <a:xfrm>
              <a:off x="4831091" y="6985463"/>
              <a:ext cx="706709" cy="225371"/>
            </a:xfrm>
            <a:custGeom>
              <a:avLst/>
              <a:gdLst>
                <a:gd name="connsiteX0" fmla="*/ 1259 w 706709"/>
                <a:gd name="connsiteY0" fmla="*/ 15412 h 225371"/>
                <a:gd name="connsiteX1" fmla="*/ 96509 w 706709"/>
                <a:gd name="connsiteY1" fmla="*/ 5887 h 225371"/>
                <a:gd name="connsiteX2" fmla="*/ 169534 w 706709"/>
                <a:gd name="connsiteY2" fmla="*/ 104312 h 225371"/>
                <a:gd name="connsiteX3" fmla="*/ 252084 w 706709"/>
                <a:gd name="connsiteY3" fmla="*/ 205912 h 225371"/>
                <a:gd name="connsiteX4" fmla="*/ 223509 w 706709"/>
                <a:gd name="connsiteY4" fmla="*/ 180512 h 225371"/>
                <a:gd name="connsiteX5" fmla="*/ 458459 w 706709"/>
                <a:gd name="connsiteY5" fmla="*/ 221787 h 225371"/>
                <a:gd name="connsiteX6" fmla="*/ 280659 w 706709"/>
                <a:gd name="connsiteY6" fmla="*/ 221787 h 225371"/>
                <a:gd name="connsiteX7" fmla="*/ 474334 w 706709"/>
                <a:gd name="connsiteY7" fmla="*/ 209087 h 225371"/>
                <a:gd name="connsiteX8" fmla="*/ 702934 w 706709"/>
                <a:gd name="connsiteY8" fmla="*/ 72562 h 225371"/>
                <a:gd name="connsiteX9" fmla="*/ 601334 w 706709"/>
                <a:gd name="connsiteY9" fmla="*/ 132887 h 225371"/>
                <a:gd name="connsiteX10" fmla="*/ 401309 w 706709"/>
                <a:gd name="connsiteY10" fmla="*/ 202737 h 225371"/>
                <a:gd name="connsiteX11" fmla="*/ 229859 w 706709"/>
                <a:gd name="connsiteY11" fmla="*/ 186862 h 225371"/>
                <a:gd name="connsiteX12" fmla="*/ 169534 w 706709"/>
                <a:gd name="connsiteY12" fmla="*/ 50337 h 225371"/>
                <a:gd name="connsiteX13" fmla="*/ 1259 w 706709"/>
                <a:gd name="connsiteY13" fmla="*/ 15412 h 2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6709" h="225371">
                  <a:moveTo>
                    <a:pt x="1259" y="15412"/>
                  </a:moveTo>
                  <a:cubicBezTo>
                    <a:pt x="-10912" y="8004"/>
                    <a:pt x="68463" y="-8930"/>
                    <a:pt x="96509" y="5887"/>
                  </a:cubicBezTo>
                  <a:cubicBezTo>
                    <a:pt x="124555" y="20704"/>
                    <a:pt x="143605" y="70975"/>
                    <a:pt x="169534" y="104312"/>
                  </a:cubicBezTo>
                  <a:cubicBezTo>
                    <a:pt x="195463" y="137649"/>
                    <a:pt x="243088" y="193212"/>
                    <a:pt x="252084" y="205912"/>
                  </a:cubicBezTo>
                  <a:cubicBezTo>
                    <a:pt x="261080" y="218612"/>
                    <a:pt x="189113" y="177866"/>
                    <a:pt x="223509" y="180512"/>
                  </a:cubicBezTo>
                  <a:cubicBezTo>
                    <a:pt x="257905" y="183158"/>
                    <a:pt x="448934" y="214908"/>
                    <a:pt x="458459" y="221787"/>
                  </a:cubicBezTo>
                  <a:cubicBezTo>
                    <a:pt x="467984" y="228666"/>
                    <a:pt x="278013" y="223904"/>
                    <a:pt x="280659" y="221787"/>
                  </a:cubicBezTo>
                  <a:cubicBezTo>
                    <a:pt x="283305" y="219670"/>
                    <a:pt x="403955" y="233958"/>
                    <a:pt x="474334" y="209087"/>
                  </a:cubicBezTo>
                  <a:cubicBezTo>
                    <a:pt x="544713" y="184216"/>
                    <a:pt x="702934" y="72562"/>
                    <a:pt x="702934" y="72562"/>
                  </a:cubicBezTo>
                  <a:cubicBezTo>
                    <a:pt x="724101" y="59862"/>
                    <a:pt x="651605" y="111191"/>
                    <a:pt x="601334" y="132887"/>
                  </a:cubicBezTo>
                  <a:cubicBezTo>
                    <a:pt x="551063" y="154583"/>
                    <a:pt x="463221" y="193741"/>
                    <a:pt x="401309" y="202737"/>
                  </a:cubicBezTo>
                  <a:cubicBezTo>
                    <a:pt x="339397" y="211733"/>
                    <a:pt x="268488" y="212262"/>
                    <a:pt x="229859" y="186862"/>
                  </a:cubicBezTo>
                  <a:cubicBezTo>
                    <a:pt x="191230" y="161462"/>
                    <a:pt x="201813" y="78912"/>
                    <a:pt x="169534" y="50337"/>
                  </a:cubicBezTo>
                  <a:cubicBezTo>
                    <a:pt x="137255" y="21762"/>
                    <a:pt x="13430" y="22820"/>
                    <a:pt x="1259" y="154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D956400B-3B82-9C21-BF1C-7DDD6C43380C}"/>
                </a:ext>
              </a:extLst>
            </p:cNvPr>
            <p:cNvSpPr/>
            <p:nvPr/>
          </p:nvSpPr>
          <p:spPr>
            <a:xfrm>
              <a:off x="4660703" y="7155263"/>
              <a:ext cx="360336" cy="271752"/>
            </a:xfrm>
            <a:custGeom>
              <a:avLst/>
              <a:gdLst>
                <a:gd name="connsiteX0" fmla="*/ 358972 w 360336"/>
                <a:gd name="connsiteY0" fmla="*/ 1187 h 271752"/>
                <a:gd name="connsiteX1" fmla="*/ 251022 w 360336"/>
                <a:gd name="connsiteY1" fmla="*/ 125012 h 271752"/>
                <a:gd name="connsiteX2" fmla="*/ 197 w 360336"/>
                <a:gd name="connsiteY2" fmla="*/ 271062 h 271752"/>
                <a:gd name="connsiteX3" fmla="*/ 209747 w 360336"/>
                <a:gd name="connsiteY3" fmla="*/ 178987 h 271752"/>
                <a:gd name="connsiteX4" fmla="*/ 247847 w 360336"/>
                <a:gd name="connsiteY4" fmla="*/ 153587 h 271752"/>
                <a:gd name="connsiteX5" fmla="*/ 177997 w 360336"/>
                <a:gd name="connsiteY5" fmla="*/ 191687 h 271752"/>
                <a:gd name="connsiteX6" fmla="*/ 247847 w 360336"/>
                <a:gd name="connsiteY6" fmla="*/ 128187 h 271752"/>
                <a:gd name="connsiteX7" fmla="*/ 308172 w 360336"/>
                <a:gd name="connsiteY7" fmla="*/ 64687 h 271752"/>
                <a:gd name="connsiteX8" fmla="*/ 358972 w 360336"/>
                <a:gd name="connsiteY8" fmla="*/ 1187 h 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336" h="271752">
                  <a:moveTo>
                    <a:pt x="358972" y="1187"/>
                  </a:moveTo>
                  <a:cubicBezTo>
                    <a:pt x="349447" y="11241"/>
                    <a:pt x="310818" y="80033"/>
                    <a:pt x="251022" y="125012"/>
                  </a:cubicBezTo>
                  <a:cubicBezTo>
                    <a:pt x="191226" y="169991"/>
                    <a:pt x="7076" y="262066"/>
                    <a:pt x="197" y="271062"/>
                  </a:cubicBezTo>
                  <a:cubicBezTo>
                    <a:pt x="-6682" y="280058"/>
                    <a:pt x="168472" y="198566"/>
                    <a:pt x="209747" y="178987"/>
                  </a:cubicBezTo>
                  <a:cubicBezTo>
                    <a:pt x="251022" y="159408"/>
                    <a:pt x="253139" y="151470"/>
                    <a:pt x="247847" y="153587"/>
                  </a:cubicBezTo>
                  <a:cubicBezTo>
                    <a:pt x="242555" y="155704"/>
                    <a:pt x="177997" y="195920"/>
                    <a:pt x="177997" y="191687"/>
                  </a:cubicBezTo>
                  <a:cubicBezTo>
                    <a:pt x="177997" y="187454"/>
                    <a:pt x="226151" y="149354"/>
                    <a:pt x="247847" y="128187"/>
                  </a:cubicBezTo>
                  <a:cubicBezTo>
                    <a:pt x="269543" y="107020"/>
                    <a:pt x="290710" y="81620"/>
                    <a:pt x="308172" y="64687"/>
                  </a:cubicBezTo>
                  <a:cubicBezTo>
                    <a:pt x="325634" y="47754"/>
                    <a:pt x="368497" y="-8867"/>
                    <a:pt x="358972" y="1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12A6F417-2B5F-0A42-041E-557AA4243723}"/>
                </a:ext>
              </a:extLst>
            </p:cNvPr>
            <p:cNvSpPr/>
            <p:nvPr/>
          </p:nvSpPr>
          <p:spPr>
            <a:xfrm>
              <a:off x="5156027" y="7162360"/>
              <a:ext cx="397182" cy="220704"/>
            </a:xfrm>
            <a:custGeom>
              <a:avLst/>
              <a:gdLst>
                <a:gd name="connsiteX0" fmla="*/ 173 w 397182"/>
                <a:gd name="connsiteY0" fmla="*/ 57590 h 220704"/>
                <a:gd name="connsiteX1" fmla="*/ 162098 w 397182"/>
                <a:gd name="connsiteY1" fmla="*/ 38540 h 220704"/>
                <a:gd name="connsiteX2" fmla="*/ 301798 w 397182"/>
                <a:gd name="connsiteY2" fmla="*/ 92515 h 220704"/>
                <a:gd name="connsiteX3" fmla="*/ 238298 w 397182"/>
                <a:gd name="connsiteY3" fmla="*/ 79815 h 220704"/>
                <a:gd name="connsiteX4" fmla="*/ 228773 w 397182"/>
                <a:gd name="connsiteY4" fmla="*/ 140140 h 220704"/>
                <a:gd name="connsiteX5" fmla="*/ 244648 w 397182"/>
                <a:gd name="connsiteY5" fmla="*/ 86165 h 220704"/>
                <a:gd name="connsiteX6" fmla="*/ 393873 w 397182"/>
                <a:gd name="connsiteY6" fmla="*/ 219515 h 220704"/>
                <a:gd name="connsiteX7" fmla="*/ 333548 w 397182"/>
                <a:gd name="connsiteY7" fmla="*/ 143315 h 220704"/>
                <a:gd name="connsiteX8" fmla="*/ 168448 w 397182"/>
                <a:gd name="connsiteY8" fmla="*/ 3615 h 220704"/>
                <a:gd name="connsiteX9" fmla="*/ 193848 w 397182"/>
                <a:gd name="connsiteY9" fmla="*/ 41715 h 220704"/>
                <a:gd name="connsiteX10" fmla="*/ 173 w 397182"/>
                <a:gd name="connsiteY10" fmla="*/ 57590 h 22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182" h="220704">
                  <a:moveTo>
                    <a:pt x="173" y="57590"/>
                  </a:moveTo>
                  <a:cubicBezTo>
                    <a:pt x="-5119" y="57061"/>
                    <a:pt x="111827" y="32719"/>
                    <a:pt x="162098" y="38540"/>
                  </a:cubicBezTo>
                  <a:cubicBezTo>
                    <a:pt x="212369" y="44361"/>
                    <a:pt x="289098" y="85636"/>
                    <a:pt x="301798" y="92515"/>
                  </a:cubicBezTo>
                  <a:cubicBezTo>
                    <a:pt x="314498" y="99394"/>
                    <a:pt x="250469" y="71878"/>
                    <a:pt x="238298" y="79815"/>
                  </a:cubicBezTo>
                  <a:cubicBezTo>
                    <a:pt x="226127" y="87752"/>
                    <a:pt x="227715" y="139082"/>
                    <a:pt x="228773" y="140140"/>
                  </a:cubicBezTo>
                  <a:cubicBezTo>
                    <a:pt x="229831" y="141198"/>
                    <a:pt x="217131" y="72936"/>
                    <a:pt x="244648" y="86165"/>
                  </a:cubicBezTo>
                  <a:cubicBezTo>
                    <a:pt x="272165" y="99394"/>
                    <a:pt x="379056" y="209990"/>
                    <a:pt x="393873" y="219515"/>
                  </a:cubicBezTo>
                  <a:cubicBezTo>
                    <a:pt x="408690" y="229040"/>
                    <a:pt x="371119" y="179298"/>
                    <a:pt x="333548" y="143315"/>
                  </a:cubicBezTo>
                  <a:cubicBezTo>
                    <a:pt x="295977" y="107332"/>
                    <a:pt x="191731" y="20548"/>
                    <a:pt x="168448" y="3615"/>
                  </a:cubicBezTo>
                  <a:cubicBezTo>
                    <a:pt x="145165" y="-13318"/>
                    <a:pt x="219777" y="34307"/>
                    <a:pt x="193848" y="41715"/>
                  </a:cubicBezTo>
                  <a:cubicBezTo>
                    <a:pt x="167919" y="49123"/>
                    <a:pt x="5465" y="58119"/>
                    <a:pt x="173" y="575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C760DFBD-271B-65F7-C728-A0E90A6B0DDD}"/>
                </a:ext>
              </a:extLst>
            </p:cNvPr>
            <p:cNvSpPr/>
            <p:nvPr/>
          </p:nvSpPr>
          <p:spPr>
            <a:xfrm>
              <a:off x="5017191" y="7264909"/>
              <a:ext cx="139958" cy="541236"/>
            </a:xfrm>
            <a:custGeom>
              <a:avLst/>
              <a:gdLst>
                <a:gd name="connsiteX0" fmla="*/ 123134 w 139958"/>
                <a:gd name="connsiteY0" fmla="*/ 2666 h 541236"/>
                <a:gd name="connsiteX1" fmla="*/ 81859 w 139958"/>
                <a:gd name="connsiteY1" fmla="*/ 120141 h 541236"/>
                <a:gd name="connsiteX2" fmla="*/ 97734 w 139958"/>
                <a:gd name="connsiteY2" fmla="*/ 234441 h 541236"/>
                <a:gd name="connsiteX3" fmla="*/ 2484 w 139958"/>
                <a:gd name="connsiteY3" fmla="*/ 370966 h 541236"/>
                <a:gd name="connsiteX4" fmla="*/ 37409 w 139958"/>
                <a:gd name="connsiteY4" fmla="*/ 507491 h 541236"/>
                <a:gd name="connsiteX5" fmla="*/ 139009 w 139958"/>
                <a:gd name="connsiteY5" fmla="*/ 418591 h 541236"/>
                <a:gd name="connsiteX6" fmla="*/ 85034 w 139958"/>
                <a:gd name="connsiteY6" fmla="*/ 482091 h 541236"/>
                <a:gd name="connsiteX7" fmla="*/ 31059 w 139958"/>
                <a:gd name="connsiteY7" fmla="*/ 532891 h 541236"/>
                <a:gd name="connsiteX8" fmla="*/ 12009 w 139958"/>
                <a:gd name="connsiteY8" fmla="*/ 297941 h 541236"/>
                <a:gd name="connsiteX9" fmla="*/ 18359 w 139958"/>
                <a:gd name="connsiteY9" fmla="*/ 316991 h 541236"/>
                <a:gd name="connsiteX10" fmla="*/ 91384 w 139958"/>
                <a:gd name="connsiteY10" fmla="*/ 240791 h 541236"/>
                <a:gd name="connsiteX11" fmla="*/ 123134 w 139958"/>
                <a:gd name="connsiteY11" fmla="*/ 2666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958" h="541236">
                  <a:moveTo>
                    <a:pt x="123134" y="2666"/>
                  </a:moveTo>
                  <a:cubicBezTo>
                    <a:pt x="121546" y="-17442"/>
                    <a:pt x="86092" y="81512"/>
                    <a:pt x="81859" y="120141"/>
                  </a:cubicBezTo>
                  <a:cubicBezTo>
                    <a:pt x="77626" y="158770"/>
                    <a:pt x="110963" y="192637"/>
                    <a:pt x="97734" y="234441"/>
                  </a:cubicBezTo>
                  <a:cubicBezTo>
                    <a:pt x="84505" y="276245"/>
                    <a:pt x="12538" y="325458"/>
                    <a:pt x="2484" y="370966"/>
                  </a:cubicBezTo>
                  <a:cubicBezTo>
                    <a:pt x="-7570" y="416474"/>
                    <a:pt x="14655" y="499554"/>
                    <a:pt x="37409" y="507491"/>
                  </a:cubicBezTo>
                  <a:cubicBezTo>
                    <a:pt x="60163" y="515429"/>
                    <a:pt x="131072" y="422824"/>
                    <a:pt x="139009" y="418591"/>
                  </a:cubicBezTo>
                  <a:cubicBezTo>
                    <a:pt x="146946" y="414358"/>
                    <a:pt x="103026" y="463041"/>
                    <a:pt x="85034" y="482091"/>
                  </a:cubicBezTo>
                  <a:cubicBezTo>
                    <a:pt x="67042" y="501141"/>
                    <a:pt x="43230" y="563583"/>
                    <a:pt x="31059" y="532891"/>
                  </a:cubicBezTo>
                  <a:cubicBezTo>
                    <a:pt x="18888" y="502199"/>
                    <a:pt x="12009" y="297941"/>
                    <a:pt x="12009" y="297941"/>
                  </a:cubicBezTo>
                  <a:cubicBezTo>
                    <a:pt x="9892" y="261958"/>
                    <a:pt x="5130" y="326516"/>
                    <a:pt x="18359" y="316991"/>
                  </a:cubicBezTo>
                  <a:cubicBezTo>
                    <a:pt x="31588" y="307466"/>
                    <a:pt x="74980" y="287358"/>
                    <a:pt x="91384" y="240791"/>
                  </a:cubicBezTo>
                  <a:cubicBezTo>
                    <a:pt x="107788" y="194224"/>
                    <a:pt x="124722" y="22774"/>
                    <a:pt x="123134" y="26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D0687154-8EDE-2AAF-6FCD-946CE3EF4C15}"/>
                </a:ext>
              </a:extLst>
            </p:cNvPr>
            <p:cNvSpPr/>
            <p:nvPr/>
          </p:nvSpPr>
          <p:spPr>
            <a:xfrm>
              <a:off x="1716702" y="5711436"/>
              <a:ext cx="442637" cy="784783"/>
            </a:xfrm>
            <a:custGeom>
              <a:avLst/>
              <a:gdLst>
                <a:gd name="connsiteX0" fmla="*/ 442298 w 442637"/>
                <a:gd name="connsiteY0" fmla="*/ 389 h 784783"/>
                <a:gd name="connsiteX1" fmla="*/ 143848 w 442637"/>
                <a:gd name="connsiteY1" fmla="*/ 219464 h 784783"/>
                <a:gd name="connsiteX2" fmla="*/ 216873 w 442637"/>
                <a:gd name="connsiteY2" fmla="*/ 225814 h 784783"/>
                <a:gd name="connsiteX3" fmla="*/ 86698 w 442637"/>
                <a:gd name="connsiteY3" fmla="*/ 333764 h 784783"/>
                <a:gd name="connsiteX4" fmla="*/ 42248 w 442637"/>
                <a:gd name="connsiteY4" fmla="*/ 521089 h 784783"/>
                <a:gd name="connsiteX5" fmla="*/ 67648 w 442637"/>
                <a:gd name="connsiteY5" fmla="*/ 489339 h 784783"/>
                <a:gd name="connsiteX6" fmla="*/ 973 w 442637"/>
                <a:gd name="connsiteY6" fmla="*/ 781439 h 784783"/>
                <a:gd name="connsiteX7" fmla="*/ 35898 w 442637"/>
                <a:gd name="connsiteY7" fmla="*/ 625864 h 784783"/>
                <a:gd name="connsiteX8" fmla="*/ 140673 w 442637"/>
                <a:gd name="connsiteY8" fmla="*/ 298839 h 784783"/>
                <a:gd name="connsiteX9" fmla="*/ 115273 w 442637"/>
                <a:gd name="connsiteY9" fmla="*/ 311539 h 784783"/>
                <a:gd name="connsiteX10" fmla="*/ 254973 w 442637"/>
                <a:gd name="connsiteY10" fmla="*/ 171839 h 784783"/>
                <a:gd name="connsiteX11" fmla="*/ 204173 w 442637"/>
                <a:gd name="connsiteY11" fmla="*/ 165489 h 784783"/>
                <a:gd name="connsiteX12" fmla="*/ 442298 w 442637"/>
                <a:gd name="connsiteY12" fmla="*/ 389 h 7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2637" h="784783">
                  <a:moveTo>
                    <a:pt x="442298" y="389"/>
                  </a:moveTo>
                  <a:cubicBezTo>
                    <a:pt x="432244" y="9385"/>
                    <a:pt x="181419" y="181893"/>
                    <a:pt x="143848" y="219464"/>
                  </a:cubicBezTo>
                  <a:cubicBezTo>
                    <a:pt x="106277" y="257035"/>
                    <a:pt x="226398" y="206764"/>
                    <a:pt x="216873" y="225814"/>
                  </a:cubicBezTo>
                  <a:cubicBezTo>
                    <a:pt x="207348" y="244864"/>
                    <a:pt x="115802" y="284552"/>
                    <a:pt x="86698" y="333764"/>
                  </a:cubicBezTo>
                  <a:cubicBezTo>
                    <a:pt x="57594" y="382976"/>
                    <a:pt x="45423" y="495160"/>
                    <a:pt x="42248" y="521089"/>
                  </a:cubicBezTo>
                  <a:cubicBezTo>
                    <a:pt x="39073" y="547018"/>
                    <a:pt x="74527" y="445947"/>
                    <a:pt x="67648" y="489339"/>
                  </a:cubicBezTo>
                  <a:cubicBezTo>
                    <a:pt x="60769" y="532731"/>
                    <a:pt x="6265" y="758685"/>
                    <a:pt x="973" y="781439"/>
                  </a:cubicBezTo>
                  <a:cubicBezTo>
                    <a:pt x="-4319" y="804193"/>
                    <a:pt x="12615" y="706297"/>
                    <a:pt x="35898" y="625864"/>
                  </a:cubicBezTo>
                  <a:cubicBezTo>
                    <a:pt x="59181" y="545431"/>
                    <a:pt x="127444" y="351227"/>
                    <a:pt x="140673" y="298839"/>
                  </a:cubicBezTo>
                  <a:cubicBezTo>
                    <a:pt x="153902" y="246452"/>
                    <a:pt x="96223" y="332705"/>
                    <a:pt x="115273" y="311539"/>
                  </a:cubicBezTo>
                  <a:cubicBezTo>
                    <a:pt x="134323" y="290373"/>
                    <a:pt x="240156" y="196181"/>
                    <a:pt x="254973" y="171839"/>
                  </a:cubicBezTo>
                  <a:cubicBezTo>
                    <a:pt x="269790" y="147497"/>
                    <a:pt x="172423" y="189831"/>
                    <a:pt x="204173" y="165489"/>
                  </a:cubicBezTo>
                  <a:cubicBezTo>
                    <a:pt x="235923" y="141147"/>
                    <a:pt x="452352" y="-8607"/>
                    <a:pt x="442298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DF53095A-C6F9-0E2C-D7B0-8F3C25C7F786}"/>
                </a:ext>
              </a:extLst>
            </p:cNvPr>
            <p:cNvSpPr/>
            <p:nvPr/>
          </p:nvSpPr>
          <p:spPr>
            <a:xfrm>
              <a:off x="1755764" y="6502385"/>
              <a:ext cx="516437" cy="765341"/>
            </a:xfrm>
            <a:custGeom>
              <a:avLst/>
              <a:gdLst>
                <a:gd name="connsiteX0" fmla="*/ 11 w 516437"/>
                <a:gd name="connsiteY0" fmla="*/ 15 h 765341"/>
                <a:gd name="connsiteX1" fmla="*/ 79386 w 516437"/>
                <a:gd name="connsiteY1" fmla="*/ 266715 h 765341"/>
                <a:gd name="connsiteX2" fmla="*/ 34936 w 516437"/>
                <a:gd name="connsiteY2" fmla="*/ 219090 h 765341"/>
                <a:gd name="connsiteX3" fmla="*/ 273061 w 516437"/>
                <a:gd name="connsiteY3" fmla="*/ 546115 h 765341"/>
                <a:gd name="connsiteX4" fmla="*/ 225436 w 516437"/>
                <a:gd name="connsiteY4" fmla="*/ 488965 h 765341"/>
                <a:gd name="connsiteX5" fmla="*/ 508011 w 516437"/>
                <a:gd name="connsiteY5" fmla="*/ 758840 h 765341"/>
                <a:gd name="connsiteX6" fmla="*/ 412761 w 516437"/>
                <a:gd name="connsiteY6" fmla="*/ 654065 h 765341"/>
                <a:gd name="connsiteX7" fmla="*/ 114311 w 516437"/>
                <a:gd name="connsiteY7" fmla="*/ 352440 h 765341"/>
                <a:gd name="connsiteX8" fmla="*/ 98436 w 516437"/>
                <a:gd name="connsiteY8" fmla="*/ 279415 h 765341"/>
                <a:gd name="connsiteX9" fmla="*/ 85736 w 516437"/>
                <a:gd name="connsiteY9" fmla="*/ 254015 h 765341"/>
                <a:gd name="connsiteX10" fmla="*/ 11 w 516437"/>
                <a:gd name="connsiteY10" fmla="*/ 15 h 76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437" h="765341">
                  <a:moveTo>
                    <a:pt x="11" y="15"/>
                  </a:moveTo>
                  <a:cubicBezTo>
                    <a:pt x="-1047" y="2132"/>
                    <a:pt x="73565" y="230203"/>
                    <a:pt x="79386" y="266715"/>
                  </a:cubicBezTo>
                  <a:cubicBezTo>
                    <a:pt x="85207" y="303227"/>
                    <a:pt x="2657" y="172523"/>
                    <a:pt x="34936" y="219090"/>
                  </a:cubicBezTo>
                  <a:cubicBezTo>
                    <a:pt x="67215" y="265657"/>
                    <a:pt x="241311" y="501136"/>
                    <a:pt x="273061" y="546115"/>
                  </a:cubicBezTo>
                  <a:cubicBezTo>
                    <a:pt x="304811" y="591094"/>
                    <a:pt x="186278" y="453511"/>
                    <a:pt x="225436" y="488965"/>
                  </a:cubicBezTo>
                  <a:cubicBezTo>
                    <a:pt x="264594" y="524419"/>
                    <a:pt x="476790" y="731323"/>
                    <a:pt x="508011" y="758840"/>
                  </a:cubicBezTo>
                  <a:cubicBezTo>
                    <a:pt x="539232" y="786357"/>
                    <a:pt x="478378" y="721798"/>
                    <a:pt x="412761" y="654065"/>
                  </a:cubicBezTo>
                  <a:cubicBezTo>
                    <a:pt x="347144" y="586332"/>
                    <a:pt x="166698" y="414882"/>
                    <a:pt x="114311" y="352440"/>
                  </a:cubicBezTo>
                  <a:cubicBezTo>
                    <a:pt x="61924" y="289998"/>
                    <a:pt x="103199" y="295819"/>
                    <a:pt x="98436" y="279415"/>
                  </a:cubicBezTo>
                  <a:cubicBezTo>
                    <a:pt x="93673" y="263011"/>
                    <a:pt x="101611" y="294761"/>
                    <a:pt x="85736" y="254015"/>
                  </a:cubicBezTo>
                  <a:cubicBezTo>
                    <a:pt x="69861" y="213269"/>
                    <a:pt x="1069" y="-2102"/>
                    <a:pt x="11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B09DF6AB-07DD-0F39-0502-43554144E8CC}"/>
                </a:ext>
              </a:extLst>
            </p:cNvPr>
            <p:cNvSpPr/>
            <p:nvPr/>
          </p:nvSpPr>
          <p:spPr>
            <a:xfrm>
              <a:off x="1805880" y="5905478"/>
              <a:ext cx="242145" cy="889277"/>
            </a:xfrm>
            <a:custGeom>
              <a:avLst/>
              <a:gdLst>
                <a:gd name="connsiteX0" fmla="*/ 241995 w 242145"/>
                <a:gd name="connsiteY0" fmla="*/ 22 h 889277"/>
                <a:gd name="connsiteX1" fmla="*/ 89595 w 242145"/>
                <a:gd name="connsiteY1" fmla="*/ 184172 h 889277"/>
                <a:gd name="connsiteX2" fmla="*/ 108645 w 242145"/>
                <a:gd name="connsiteY2" fmla="*/ 165122 h 889277"/>
                <a:gd name="connsiteX3" fmla="*/ 41970 w 242145"/>
                <a:gd name="connsiteY3" fmla="*/ 384197 h 889277"/>
                <a:gd name="connsiteX4" fmla="*/ 51495 w 242145"/>
                <a:gd name="connsiteY4" fmla="*/ 327047 h 889277"/>
                <a:gd name="connsiteX5" fmla="*/ 19745 w 242145"/>
                <a:gd name="connsiteY5" fmla="*/ 520722 h 889277"/>
                <a:gd name="connsiteX6" fmla="*/ 22920 w 242145"/>
                <a:gd name="connsiteY6" fmla="*/ 476272 h 889277"/>
                <a:gd name="connsiteX7" fmla="*/ 70545 w 242145"/>
                <a:gd name="connsiteY7" fmla="*/ 736622 h 889277"/>
                <a:gd name="connsiteX8" fmla="*/ 73720 w 242145"/>
                <a:gd name="connsiteY8" fmla="*/ 673122 h 889277"/>
                <a:gd name="connsiteX9" fmla="*/ 137220 w 242145"/>
                <a:gd name="connsiteY9" fmla="*/ 889022 h 889277"/>
                <a:gd name="connsiteX10" fmla="*/ 86420 w 242145"/>
                <a:gd name="connsiteY10" fmla="*/ 708047 h 889277"/>
                <a:gd name="connsiteX11" fmla="*/ 3870 w 242145"/>
                <a:gd name="connsiteY11" fmla="*/ 336572 h 889277"/>
                <a:gd name="connsiteX12" fmla="*/ 22920 w 242145"/>
                <a:gd name="connsiteY12" fmla="*/ 358797 h 889277"/>
                <a:gd name="connsiteX13" fmla="*/ 105470 w 242145"/>
                <a:gd name="connsiteY13" fmla="*/ 165122 h 889277"/>
                <a:gd name="connsiteX14" fmla="*/ 57845 w 242145"/>
                <a:gd name="connsiteY14" fmla="*/ 171472 h 889277"/>
                <a:gd name="connsiteX15" fmla="*/ 241995 w 242145"/>
                <a:gd name="connsiteY15" fmla="*/ 22 h 88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2145" h="889277">
                  <a:moveTo>
                    <a:pt x="241995" y="22"/>
                  </a:moveTo>
                  <a:cubicBezTo>
                    <a:pt x="247287" y="2139"/>
                    <a:pt x="111820" y="156655"/>
                    <a:pt x="89595" y="184172"/>
                  </a:cubicBezTo>
                  <a:cubicBezTo>
                    <a:pt x="67370" y="211689"/>
                    <a:pt x="116582" y="131785"/>
                    <a:pt x="108645" y="165122"/>
                  </a:cubicBezTo>
                  <a:cubicBezTo>
                    <a:pt x="100708" y="198459"/>
                    <a:pt x="51495" y="357210"/>
                    <a:pt x="41970" y="384197"/>
                  </a:cubicBezTo>
                  <a:cubicBezTo>
                    <a:pt x="32445" y="411184"/>
                    <a:pt x="55199" y="304293"/>
                    <a:pt x="51495" y="327047"/>
                  </a:cubicBezTo>
                  <a:cubicBezTo>
                    <a:pt x="47791" y="349801"/>
                    <a:pt x="24507" y="495851"/>
                    <a:pt x="19745" y="520722"/>
                  </a:cubicBezTo>
                  <a:cubicBezTo>
                    <a:pt x="14983" y="545593"/>
                    <a:pt x="14453" y="440289"/>
                    <a:pt x="22920" y="476272"/>
                  </a:cubicBezTo>
                  <a:cubicBezTo>
                    <a:pt x="31387" y="512255"/>
                    <a:pt x="62078" y="703814"/>
                    <a:pt x="70545" y="736622"/>
                  </a:cubicBezTo>
                  <a:cubicBezTo>
                    <a:pt x="79012" y="769430"/>
                    <a:pt x="62608" y="647722"/>
                    <a:pt x="73720" y="673122"/>
                  </a:cubicBezTo>
                  <a:cubicBezTo>
                    <a:pt x="84832" y="698522"/>
                    <a:pt x="135103" y="883201"/>
                    <a:pt x="137220" y="889022"/>
                  </a:cubicBezTo>
                  <a:cubicBezTo>
                    <a:pt x="139337" y="894843"/>
                    <a:pt x="108645" y="800122"/>
                    <a:pt x="86420" y="708047"/>
                  </a:cubicBezTo>
                  <a:cubicBezTo>
                    <a:pt x="64195" y="615972"/>
                    <a:pt x="14453" y="394780"/>
                    <a:pt x="3870" y="336572"/>
                  </a:cubicBezTo>
                  <a:cubicBezTo>
                    <a:pt x="-6713" y="278364"/>
                    <a:pt x="5987" y="387372"/>
                    <a:pt x="22920" y="358797"/>
                  </a:cubicBezTo>
                  <a:cubicBezTo>
                    <a:pt x="39853" y="330222"/>
                    <a:pt x="99649" y="196343"/>
                    <a:pt x="105470" y="165122"/>
                  </a:cubicBezTo>
                  <a:cubicBezTo>
                    <a:pt x="111291" y="133901"/>
                    <a:pt x="37208" y="195814"/>
                    <a:pt x="57845" y="171472"/>
                  </a:cubicBezTo>
                  <a:cubicBezTo>
                    <a:pt x="78482" y="147130"/>
                    <a:pt x="236703" y="-2095"/>
                    <a:pt x="241995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45A87A49-67AE-784A-E1FA-C31D51691530}"/>
                </a:ext>
              </a:extLst>
            </p:cNvPr>
            <p:cNvSpPr/>
            <p:nvPr/>
          </p:nvSpPr>
          <p:spPr>
            <a:xfrm>
              <a:off x="2603499" y="6283316"/>
              <a:ext cx="393923" cy="700416"/>
            </a:xfrm>
            <a:custGeom>
              <a:avLst/>
              <a:gdLst>
                <a:gd name="connsiteX0" fmla="*/ 361951 w 393923"/>
                <a:gd name="connsiteY0" fmla="*/ 9 h 700416"/>
                <a:gd name="connsiteX1" fmla="*/ 66676 w 393923"/>
                <a:gd name="connsiteY1" fmla="*/ 266709 h 700416"/>
                <a:gd name="connsiteX2" fmla="*/ 31751 w 393923"/>
                <a:gd name="connsiteY2" fmla="*/ 374659 h 700416"/>
                <a:gd name="connsiteX3" fmla="*/ 53976 w 393923"/>
                <a:gd name="connsiteY3" fmla="*/ 184159 h 700416"/>
                <a:gd name="connsiteX4" fmla="*/ 3176 w 393923"/>
                <a:gd name="connsiteY4" fmla="*/ 447684 h 700416"/>
                <a:gd name="connsiteX5" fmla="*/ 31751 w 393923"/>
                <a:gd name="connsiteY5" fmla="*/ 584209 h 700416"/>
                <a:gd name="connsiteX6" fmla="*/ 15876 w 393923"/>
                <a:gd name="connsiteY6" fmla="*/ 542934 h 700416"/>
                <a:gd name="connsiteX7" fmla="*/ 158751 w 393923"/>
                <a:gd name="connsiteY7" fmla="*/ 657234 h 700416"/>
                <a:gd name="connsiteX8" fmla="*/ 393701 w 393923"/>
                <a:gd name="connsiteY8" fmla="*/ 698509 h 700416"/>
                <a:gd name="connsiteX9" fmla="*/ 114301 w 393923"/>
                <a:gd name="connsiteY9" fmla="*/ 603259 h 700416"/>
                <a:gd name="connsiteX10" fmla="*/ 1 w 393923"/>
                <a:gd name="connsiteY10" fmla="*/ 555634 h 700416"/>
                <a:gd name="connsiteX11" fmla="*/ 111126 w 393923"/>
                <a:gd name="connsiteY11" fmla="*/ 222259 h 700416"/>
                <a:gd name="connsiteX12" fmla="*/ 12701 w 393923"/>
                <a:gd name="connsiteY12" fmla="*/ 276234 h 700416"/>
                <a:gd name="connsiteX13" fmla="*/ 361951 w 393923"/>
                <a:gd name="connsiteY13" fmla="*/ 9 h 70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3923" h="700416">
                  <a:moveTo>
                    <a:pt x="361951" y="9"/>
                  </a:moveTo>
                  <a:cubicBezTo>
                    <a:pt x="370947" y="-1578"/>
                    <a:pt x="121709" y="204267"/>
                    <a:pt x="66676" y="266709"/>
                  </a:cubicBezTo>
                  <a:cubicBezTo>
                    <a:pt x="11643" y="329151"/>
                    <a:pt x="33868" y="388417"/>
                    <a:pt x="31751" y="374659"/>
                  </a:cubicBezTo>
                  <a:cubicBezTo>
                    <a:pt x="29634" y="360901"/>
                    <a:pt x="58738" y="171988"/>
                    <a:pt x="53976" y="184159"/>
                  </a:cubicBezTo>
                  <a:cubicBezTo>
                    <a:pt x="49214" y="196330"/>
                    <a:pt x="6880" y="381009"/>
                    <a:pt x="3176" y="447684"/>
                  </a:cubicBezTo>
                  <a:cubicBezTo>
                    <a:pt x="-528" y="514359"/>
                    <a:pt x="29634" y="568334"/>
                    <a:pt x="31751" y="584209"/>
                  </a:cubicBezTo>
                  <a:cubicBezTo>
                    <a:pt x="33868" y="600084"/>
                    <a:pt x="-5291" y="530763"/>
                    <a:pt x="15876" y="542934"/>
                  </a:cubicBezTo>
                  <a:cubicBezTo>
                    <a:pt x="37043" y="555105"/>
                    <a:pt x="95780" y="631305"/>
                    <a:pt x="158751" y="657234"/>
                  </a:cubicBezTo>
                  <a:cubicBezTo>
                    <a:pt x="221722" y="683163"/>
                    <a:pt x="401109" y="707505"/>
                    <a:pt x="393701" y="698509"/>
                  </a:cubicBezTo>
                  <a:cubicBezTo>
                    <a:pt x="386293" y="689513"/>
                    <a:pt x="179918" y="627071"/>
                    <a:pt x="114301" y="603259"/>
                  </a:cubicBezTo>
                  <a:cubicBezTo>
                    <a:pt x="48684" y="579447"/>
                    <a:pt x="530" y="619134"/>
                    <a:pt x="1" y="555634"/>
                  </a:cubicBezTo>
                  <a:cubicBezTo>
                    <a:pt x="-528" y="492134"/>
                    <a:pt x="109009" y="268826"/>
                    <a:pt x="111126" y="222259"/>
                  </a:cubicBezTo>
                  <a:cubicBezTo>
                    <a:pt x="113243" y="175692"/>
                    <a:pt x="-25399" y="307984"/>
                    <a:pt x="12701" y="276234"/>
                  </a:cubicBezTo>
                  <a:cubicBezTo>
                    <a:pt x="50801" y="244484"/>
                    <a:pt x="352955" y="1596"/>
                    <a:pt x="361951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36B468E4-8004-B20B-8B44-8223017A4643}"/>
                </a:ext>
              </a:extLst>
            </p:cNvPr>
            <p:cNvSpPr/>
            <p:nvPr/>
          </p:nvSpPr>
          <p:spPr>
            <a:xfrm>
              <a:off x="2184394" y="6638885"/>
              <a:ext cx="197120" cy="410372"/>
            </a:xfrm>
            <a:custGeom>
              <a:avLst/>
              <a:gdLst>
                <a:gd name="connsiteX0" fmla="*/ 6 w 197120"/>
                <a:gd name="connsiteY0" fmla="*/ 40 h 410372"/>
                <a:gd name="connsiteX1" fmla="*/ 165106 w 197120"/>
                <a:gd name="connsiteY1" fmla="*/ 193715 h 410372"/>
                <a:gd name="connsiteX2" fmla="*/ 190506 w 197120"/>
                <a:gd name="connsiteY2" fmla="*/ 409615 h 410372"/>
                <a:gd name="connsiteX3" fmla="*/ 196856 w 197120"/>
                <a:gd name="connsiteY3" fmla="*/ 263565 h 410372"/>
                <a:gd name="connsiteX4" fmla="*/ 184156 w 197120"/>
                <a:gd name="connsiteY4" fmla="*/ 219115 h 410372"/>
                <a:gd name="connsiteX5" fmla="*/ 158756 w 197120"/>
                <a:gd name="connsiteY5" fmla="*/ 209590 h 410372"/>
                <a:gd name="connsiteX6" fmla="*/ 6 w 197120"/>
                <a:gd name="connsiteY6" fmla="*/ 40 h 4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20" h="410372">
                  <a:moveTo>
                    <a:pt x="6" y="40"/>
                  </a:moveTo>
                  <a:cubicBezTo>
                    <a:pt x="1064" y="-2606"/>
                    <a:pt x="133356" y="125453"/>
                    <a:pt x="165106" y="193715"/>
                  </a:cubicBezTo>
                  <a:cubicBezTo>
                    <a:pt x="196856" y="261978"/>
                    <a:pt x="185214" y="397973"/>
                    <a:pt x="190506" y="409615"/>
                  </a:cubicBezTo>
                  <a:cubicBezTo>
                    <a:pt x="195798" y="421257"/>
                    <a:pt x="197914" y="295315"/>
                    <a:pt x="196856" y="263565"/>
                  </a:cubicBezTo>
                  <a:cubicBezTo>
                    <a:pt x="195798" y="231815"/>
                    <a:pt x="190506" y="228111"/>
                    <a:pt x="184156" y="219115"/>
                  </a:cubicBezTo>
                  <a:cubicBezTo>
                    <a:pt x="177806" y="210119"/>
                    <a:pt x="184685" y="248748"/>
                    <a:pt x="158756" y="209590"/>
                  </a:cubicBezTo>
                  <a:cubicBezTo>
                    <a:pt x="132827" y="170432"/>
                    <a:pt x="-1052" y="2686"/>
                    <a:pt x="6" y="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DF294DF4-5A2E-FE90-A1C6-76AE2C5AAD00}"/>
                </a:ext>
              </a:extLst>
            </p:cNvPr>
            <p:cNvSpPr/>
            <p:nvPr/>
          </p:nvSpPr>
          <p:spPr>
            <a:xfrm>
              <a:off x="2252203" y="6833983"/>
              <a:ext cx="218396" cy="723460"/>
            </a:xfrm>
            <a:custGeom>
              <a:avLst/>
              <a:gdLst>
                <a:gd name="connsiteX0" fmla="*/ 217947 w 218396"/>
                <a:gd name="connsiteY0" fmla="*/ 1792 h 723460"/>
                <a:gd name="connsiteX1" fmla="*/ 40147 w 218396"/>
                <a:gd name="connsiteY1" fmla="*/ 414542 h 723460"/>
                <a:gd name="connsiteX2" fmla="*/ 65547 w 218396"/>
                <a:gd name="connsiteY2" fmla="*/ 335167 h 723460"/>
                <a:gd name="connsiteX3" fmla="*/ 8397 w 218396"/>
                <a:gd name="connsiteY3" fmla="*/ 519317 h 723460"/>
                <a:gd name="connsiteX4" fmla="*/ 5222 w 218396"/>
                <a:gd name="connsiteY4" fmla="*/ 662192 h 723460"/>
                <a:gd name="connsiteX5" fmla="*/ 2047 w 218396"/>
                <a:gd name="connsiteY5" fmla="*/ 605042 h 723460"/>
                <a:gd name="connsiteX6" fmla="*/ 17922 w 218396"/>
                <a:gd name="connsiteY6" fmla="*/ 722517 h 723460"/>
                <a:gd name="connsiteX7" fmla="*/ 21097 w 218396"/>
                <a:gd name="connsiteY7" fmla="*/ 662192 h 723460"/>
                <a:gd name="connsiteX8" fmla="*/ 52847 w 218396"/>
                <a:gd name="connsiteY8" fmla="*/ 697117 h 723460"/>
                <a:gd name="connsiteX9" fmla="*/ 179847 w 218396"/>
                <a:gd name="connsiteY9" fmla="*/ 585992 h 723460"/>
                <a:gd name="connsiteX10" fmla="*/ 46497 w 218396"/>
                <a:gd name="connsiteY10" fmla="*/ 687592 h 723460"/>
                <a:gd name="connsiteX11" fmla="*/ 17922 w 218396"/>
                <a:gd name="connsiteY11" fmla="*/ 662192 h 723460"/>
                <a:gd name="connsiteX12" fmla="*/ 59197 w 218396"/>
                <a:gd name="connsiteY12" fmla="*/ 522492 h 723460"/>
                <a:gd name="connsiteX13" fmla="*/ 2047 w 218396"/>
                <a:gd name="connsiteY13" fmla="*/ 614567 h 723460"/>
                <a:gd name="connsiteX14" fmla="*/ 21097 w 218396"/>
                <a:gd name="connsiteY14" fmla="*/ 516142 h 723460"/>
                <a:gd name="connsiteX15" fmla="*/ 100472 w 218396"/>
                <a:gd name="connsiteY15" fmla="*/ 214517 h 723460"/>
                <a:gd name="connsiteX16" fmla="*/ 90947 w 218396"/>
                <a:gd name="connsiteY16" fmla="*/ 262142 h 723460"/>
                <a:gd name="connsiteX17" fmla="*/ 217947 w 218396"/>
                <a:gd name="connsiteY17" fmla="*/ 1792 h 72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8396" h="723460">
                  <a:moveTo>
                    <a:pt x="217947" y="1792"/>
                  </a:moveTo>
                  <a:cubicBezTo>
                    <a:pt x="209480" y="27192"/>
                    <a:pt x="65547" y="358980"/>
                    <a:pt x="40147" y="414542"/>
                  </a:cubicBezTo>
                  <a:cubicBezTo>
                    <a:pt x="14747" y="470105"/>
                    <a:pt x="70839" y="317705"/>
                    <a:pt x="65547" y="335167"/>
                  </a:cubicBezTo>
                  <a:cubicBezTo>
                    <a:pt x="60255" y="352629"/>
                    <a:pt x="18451" y="464813"/>
                    <a:pt x="8397" y="519317"/>
                  </a:cubicBezTo>
                  <a:cubicBezTo>
                    <a:pt x="-1657" y="573821"/>
                    <a:pt x="6280" y="647905"/>
                    <a:pt x="5222" y="662192"/>
                  </a:cubicBezTo>
                  <a:cubicBezTo>
                    <a:pt x="4164" y="676479"/>
                    <a:pt x="-70" y="594988"/>
                    <a:pt x="2047" y="605042"/>
                  </a:cubicBezTo>
                  <a:cubicBezTo>
                    <a:pt x="4164" y="615096"/>
                    <a:pt x="14747" y="712992"/>
                    <a:pt x="17922" y="722517"/>
                  </a:cubicBezTo>
                  <a:cubicBezTo>
                    <a:pt x="21097" y="732042"/>
                    <a:pt x="15276" y="666425"/>
                    <a:pt x="21097" y="662192"/>
                  </a:cubicBezTo>
                  <a:cubicBezTo>
                    <a:pt x="26918" y="657959"/>
                    <a:pt x="26389" y="709817"/>
                    <a:pt x="52847" y="697117"/>
                  </a:cubicBezTo>
                  <a:cubicBezTo>
                    <a:pt x="79305" y="684417"/>
                    <a:pt x="180905" y="587580"/>
                    <a:pt x="179847" y="585992"/>
                  </a:cubicBezTo>
                  <a:cubicBezTo>
                    <a:pt x="178789" y="584404"/>
                    <a:pt x="73484" y="674892"/>
                    <a:pt x="46497" y="687592"/>
                  </a:cubicBezTo>
                  <a:cubicBezTo>
                    <a:pt x="19510" y="700292"/>
                    <a:pt x="15805" y="689709"/>
                    <a:pt x="17922" y="662192"/>
                  </a:cubicBezTo>
                  <a:cubicBezTo>
                    <a:pt x="20039" y="634675"/>
                    <a:pt x="61843" y="530429"/>
                    <a:pt x="59197" y="522492"/>
                  </a:cubicBezTo>
                  <a:cubicBezTo>
                    <a:pt x="56551" y="514555"/>
                    <a:pt x="8397" y="615625"/>
                    <a:pt x="2047" y="614567"/>
                  </a:cubicBezTo>
                  <a:cubicBezTo>
                    <a:pt x="-4303" y="613509"/>
                    <a:pt x="4693" y="582817"/>
                    <a:pt x="21097" y="516142"/>
                  </a:cubicBezTo>
                  <a:cubicBezTo>
                    <a:pt x="37501" y="449467"/>
                    <a:pt x="88830" y="256850"/>
                    <a:pt x="100472" y="214517"/>
                  </a:cubicBezTo>
                  <a:cubicBezTo>
                    <a:pt x="112114" y="172184"/>
                    <a:pt x="69251" y="295480"/>
                    <a:pt x="90947" y="262142"/>
                  </a:cubicBezTo>
                  <a:cubicBezTo>
                    <a:pt x="112643" y="228805"/>
                    <a:pt x="226414" y="-23608"/>
                    <a:pt x="217947" y="17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6FD3F53-E68D-6CAA-954A-C6548D153398}"/>
                </a:ext>
              </a:extLst>
            </p:cNvPr>
            <p:cNvSpPr/>
            <p:nvPr/>
          </p:nvSpPr>
          <p:spPr>
            <a:xfrm>
              <a:off x="2295293" y="6861175"/>
              <a:ext cx="184428" cy="460538"/>
            </a:xfrm>
            <a:custGeom>
              <a:avLst/>
              <a:gdLst>
                <a:gd name="connsiteX0" fmla="*/ 184382 w 184428"/>
                <a:gd name="connsiteY0" fmla="*/ 0 h 460538"/>
                <a:gd name="connsiteX1" fmla="*/ 47857 w 184428"/>
                <a:gd name="connsiteY1" fmla="*/ 323850 h 460538"/>
                <a:gd name="connsiteX2" fmla="*/ 73257 w 184428"/>
                <a:gd name="connsiteY2" fmla="*/ 263525 h 460538"/>
                <a:gd name="connsiteX3" fmla="*/ 232 w 184428"/>
                <a:gd name="connsiteY3" fmla="*/ 460375 h 460538"/>
                <a:gd name="connsiteX4" fmla="*/ 101832 w 184428"/>
                <a:gd name="connsiteY4" fmla="*/ 225425 h 460538"/>
                <a:gd name="connsiteX5" fmla="*/ 63732 w 184428"/>
                <a:gd name="connsiteY5" fmla="*/ 323850 h 460538"/>
                <a:gd name="connsiteX6" fmla="*/ 184382 w 184428"/>
                <a:gd name="connsiteY6" fmla="*/ 0 h 46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28" h="460538">
                  <a:moveTo>
                    <a:pt x="184382" y="0"/>
                  </a:moveTo>
                  <a:cubicBezTo>
                    <a:pt x="181736" y="0"/>
                    <a:pt x="47857" y="323850"/>
                    <a:pt x="47857" y="323850"/>
                  </a:cubicBezTo>
                  <a:cubicBezTo>
                    <a:pt x="29336" y="367771"/>
                    <a:pt x="81194" y="240771"/>
                    <a:pt x="73257" y="263525"/>
                  </a:cubicBezTo>
                  <a:cubicBezTo>
                    <a:pt x="65319" y="286279"/>
                    <a:pt x="-4530" y="466725"/>
                    <a:pt x="232" y="460375"/>
                  </a:cubicBezTo>
                  <a:cubicBezTo>
                    <a:pt x="4994" y="454025"/>
                    <a:pt x="91249" y="248179"/>
                    <a:pt x="101832" y="225425"/>
                  </a:cubicBezTo>
                  <a:cubicBezTo>
                    <a:pt x="112415" y="202671"/>
                    <a:pt x="52619" y="357717"/>
                    <a:pt x="63732" y="323850"/>
                  </a:cubicBezTo>
                  <a:cubicBezTo>
                    <a:pt x="74844" y="289983"/>
                    <a:pt x="187028" y="0"/>
                    <a:pt x="1843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0E295F9-0F2E-13C4-DA51-F6F9BE92B1DD}"/>
                </a:ext>
              </a:extLst>
            </p:cNvPr>
            <p:cNvSpPr/>
            <p:nvPr/>
          </p:nvSpPr>
          <p:spPr>
            <a:xfrm>
              <a:off x="2494676" y="6857292"/>
              <a:ext cx="356479" cy="1142906"/>
            </a:xfrm>
            <a:custGeom>
              <a:avLst/>
              <a:gdLst>
                <a:gd name="connsiteX0" fmla="*/ 874 w 356479"/>
                <a:gd name="connsiteY0" fmla="*/ 3883 h 1142906"/>
                <a:gd name="connsiteX1" fmla="*/ 67549 w 356479"/>
                <a:gd name="connsiteY1" fmla="*/ 480133 h 1142906"/>
                <a:gd name="connsiteX2" fmla="*/ 51674 w 356479"/>
                <a:gd name="connsiteY2" fmla="*/ 426158 h 1142906"/>
                <a:gd name="connsiteX3" fmla="*/ 134224 w 356479"/>
                <a:gd name="connsiteY3" fmla="*/ 788108 h 1142906"/>
                <a:gd name="connsiteX4" fmla="*/ 124699 w 356479"/>
                <a:gd name="connsiteY4" fmla="*/ 711908 h 1142906"/>
                <a:gd name="connsiteX5" fmla="*/ 353299 w 356479"/>
                <a:gd name="connsiteY5" fmla="*/ 1137358 h 1142906"/>
                <a:gd name="connsiteX6" fmla="*/ 264399 w 356479"/>
                <a:gd name="connsiteY6" fmla="*/ 965908 h 1142906"/>
                <a:gd name="connsiteX7" fmla="*/ 58024 w 356479"/>
                <a:gd name="connsiteY7" fmla="*/ 565858 h 1142906"/>
                <a:gd name="connsiteX8" fmla="*/ 99299 w 356479"/>
                <a:gd name="connsiteY8" fmla="*/ 632533 h 1142906"/>
                <a:gd name="connsiteX9" fmla="*/ 26274 w 356479"/>
                <a:gd name="connsiteY9" fmla="*/ 226133 h 1142906"/>
                <a:gd name="connsiteX10" fmla="*/ 29449 w 356479"/>
                <a:gd name="connsiteY10" fmla="*/ 251533 h 1142906"/>
                <a:gd name="connsiteX11" fmla="*/ 874 w 356479"/>
                <a:gd name="connsiteY11" fmla="*/ 3883 h 11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479" h="1142906">
                  <a:moveTo>
                    <a:pt x="874" y="3883"/>
                  </a:moveTo>
                  <a:cubicBezTo>
                    <a:pt x="7224" y="41983"/>
                    <a:pt x="59082" y="409754"/>
                    <a:pt x="67549" y="480133"/>
                  </a:cubicBezTo>
                  <a:cubicBezTo>
                    <a:pt x="76016" y="550512"/>
                    <a:pt x="40562" y="374829"/>
                    <a:pt x="51674" y="426158"/>
                  </a:cubicBezTo>
                  <a:cubicBezTo>
                    <a:pt x="62786" y="477487"/>
                    <a:pt x="122053" y="740483"/>
                    <a:pt x="134224" y="788108"/>
                  </a:cubicBezTo>
                  <a:cubicBezTo>
                    <a:pt x="146395" y="835733"/>
                    <a:pt x="88187" y="653700"/>
                    <a:pt x="124699" y="711908"/>
                  </a:cubicBezTo>
                  <a:cubicBezTo>
                    <a:pt x="161211" y="770116"/>
                    <a:pt x="330016" y="1095025"/>
                    <a:pt x="353299" y="1137358"/>
                  </a:cubicBezTo>
                  <a:cubicBezTo>
                    <a:pt x="376582" y="1179691"/>
                    <a:pt x="264399" y="965908"/>
                    <a:pt x="264399" y="965908"/>
                  </a:cubicBezTo>
                  <a:cubicBezTo>
                    <a:pt x="215187" y="870658"/>
                    <a:pt x="85541" y="621421"/>
                    <a:pt x="58024" y="565858"/>
                  </a:cubicBezTo>
                  <a:cubicBezTo>
                    <a:pt x="30507" y="510295"/>
                    <a:pt x="104591" y="689154"/>
                    <a:pt x="99299" y="632533"/>
                  </a:cubicBezTo>
                  <a:cubicBezTo>
                    <a:pt x="94007" y="575912"/>
                    <a:pt x="37916" y="289633"/>
                    <a:pt x="26274" y="226133"/>
                  </a:cubicBezTo>
                  <a:cubicBezTo>
                    <a:pt x="14632" y="162633"/>
                    <a:pt x="34211" y="283283"/>
                    <a:pt x="29449" y="251533"/>
                  </a:cubicBezTo>
                  <a:cubicBezTo>
                    <a:pt x="24687" y="219783"/>
                    <a:pt x="-5476" y="-34217"/>
                    <a:pt x="874" y="38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C8E35CEC-8324-ED9B-F06D-75244FFB4457}"/>
                </a:ext>
              </a:extLst>
            </p:cNvPr>
            <p:cNvSpPr/>
            <p:nvPr/>
          </p:nvSpPr>
          <p:spPr>
            <a:xfrm>
              <a:off x="2314514" y="7330657"/>
              <a:ext cx="251670" cy="152952"/>
            </a:xfrm>
            <a:custGeom>
              <a:avLst/>
              <a:gdLst>
                <a:gd name="connsiteX0" fmla="*/ 61 w 251670"/>
                <a:gd name="connsiteY0" fmla="*/ 152818 h 152952"/>
                <a:gd name="connsiteX1" fmla="*/ 44511 w 251670"/>
                <a:gd name="connsiteY1" fmla="*/ 98843 h 152952"/>
                <a:gd name="connsiteX2" fmla="*/ 139761 w 251670"/>
                <a:gd name="connsiteY2" fmla="*/ 32168 h 152952"/>
                <a:gd name="connsiteX3" fmla="*/ 69911 w 251670"/>
                <a:gd name="connsiteY3" fmla="*/ 28993 h 152952"/>
                <a:gd name="connsiteX4" fmla="*/ 250886 w 251670"/>
                <a:gd name="connsiteY4" fmla="*/ 418 h 152952"/>
                <a:gd name="connsiteX5" fmla="*/ 139761 w 251670"/>
                <a:gd name="connsiteY5" fmla="*/ 13118 h 152952"/>
                <a:gd name="connsiteX6" fmla="*/ 244536 w 251670"/>
                <a:gd name="connsiteY6" fmla="*/ 28993 h 152952"/>
                <a:gd name="connsiteX7" fmla="*/ 123886 w 251670"/>
                <a:gd name="connsiteY7" fmla="*/ 51218 h 152952"/>
                <a:gd name="connsiteX8" fmla="*/ 38161 w 251670"/>
                <a:gd name="connsiteY8" fmla="*/ 111543 h 152952"/>
                <a:gd name="connsiteX9" fmla="*/ 61 w 251670"/>
                <a:gd name="connsiteY9" fmla="*/ 152818 h 15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670" h="152952">
                  <a:moveTo>
                    <a:pt x="61" y="152818"/>
                  </a:moveTo>
                  <a:cubicBezTo>
                    <a:pt x="1119" y="150701"/>
                    <a:pt x="21228" y="118951"/>
                    <a:pt x="44511" y="98843"/>
                  </a:cubicBezTo>
                  <a:cubicBezTo>
                    <a:pt x="67794" y="78735"/>
                    <a:pt x="135528" y="43810"/>
                    <a:pt x="139761" y="32168"/>
                  </a:cubicBezTo>
                  <a:cubicBezTo>
                    <a:pt x="143994" y="20526"/>
                    <a:pt x="51390" y="34285"/>
                    <a:pt x="69911" y="28993"/>
                  </a:cubicBezTo>
                  <a:cubicBezTo>
                    <a:pt x="88432" y="23701"/>
                    <a:pt x="239244" y="3064"/>
                    <a:pt x="250886" y="418"/>
                  </a:cubicBezTo>
                  <a:cubicBezTo>
                    <a:pt x="262528" y="-2228"/>
                    <a:pt x="140819" y="8356"/>
                    <a:pt x="139761" y="13118"/>
                  </a:cubicBezTo>
                  <a:cubicBezTo>
                    <a:pt x="138703" y="17880"/>
                    <a:pt x="247182" y="22643"/>
                    <a:pt x="244536" y="28993"/>
                  </a:cubicBezTo>
                  <a:cubicBezTo>
                    <a:pt x="241890" y="35343"/>
                    <a:pt x="158282" y="37460"/>
                    <a:pt x="123886" y="51218"/>
                  </a:cubicBezTo>
                  <a:cubicBezTo>
                    <a:pt x="89490" y="64976"/>
                    <a:pt x="64619" y="91435"/>
                    <a:pt x="38161" y="111543"/>
                  </a:cubicBezTo>
                  <a:cubicBezTo>
                    <a:pt x="11703" y="131651"/>
                    <a:pt x="-997" y="154935"/>
                    <a:pt x="61" y="1528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906874E-A3A1-47D5-5AC0-0AE86628915F}"/>
                </a:ext>
              </a:extLst>
            </p:cNvPr>
            <p:cNvSpPr/>
            <p:nvPr/>
          </p:nvSpPr>
          <p:spPr>
            <a:xfrm>
              <a:off x="2841620" y="7918251"/>
              <a:ext cx="870616" cy="424270"/>
            </a:xfrm>
            <a:custGeom>
              <a:avLst/>
              <a:gdLst>
                <a:gd name="connsiteX0" fmla="*/ 5 w 870616"/>
                <a:gd name="connsiteY0" fmla="*/ 199 h 424270"/>
                <a:gd name="connsiteX1" fmla="*/ 180980 w 870616"/>
                <a:gd name="connsiteY1" fmla="*/ 225624 h 424270"/>
                <a:gd name="connsiteX2" fmla="*/ 133355 w 870616"/>
                <a:gd name="connsiteY2" fmla="*/ 181174 h 424270"/>
                <a:gd name="connsiteX3" fmla="*/ 368305 w 870616"/>
                <a:gd name="connsiteY3" fmla="*/ 327224 h 424270"/>
                <a:gd name="connsiteX4" fmla="*/ 330205 w 870616"/>
                <a:gd name="connsiteY4" fmla="*/ 301824 h 424270"/>
                <a:gd name="connsiteX5" fmla="*/ 504830 w 870616"/>
                <a:gd name="connsiteY5" fmla="*/ 374849 h 424270"/>
                <a:gd name="connsiteX6" fmla="*/ 866780 w 870616"/>
                <a:gd name="connsiteY6" fmla="*/ 346274 h 424270"/>
                <a:gd name="connsiteX7" fmla="*/ 682630 w 870616"/>
                <a:gd name="connsiteY7" fmla="*/ 368499 h 424270"/>
                <a:gd name="connsiteX8" fmla="*/ 482605 w 870616"/>
                <a:gd name="connsiteY8" fmla="*/ 419299 h 424270"/>
                <a:gd name="connsiteX9" fmla="*/ 565155 w 870616"/>
                <a:gd name="connsiteY9" fmla="*/ 409774 h 424270"/>
                <a:gd name="connsiteX10" fmla="*/ 403230 w 870616"/>
                <a:gd name="connsiteY10" fmla="*/ 308174 h 424270"/>
                <a:gd name="connsiteX11" fmla="*/ 187330 w 870616"/>
                <a:gd name="connsiteY11" fmla="*/ 187524 h 424270"/>
                <a:gd name="connsiteX12" fmla="*/ 5 w 870616"/>
                <a:gd name="connsiteY12" fmla="*/ 199 h 42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0616" h="424270">
                  <a:moveTo>
                    <a:pt x="5" y="199"/>
                  </a:moveTo>
                  <a:cubicBezTo>
                    <a:pt x="-1053" y="6549"/>
                    <a:pt x="158755" y="195462"/>
                    <a:pt x="180980" y="225624"/>
                  </a:cubicBezTo>
                  <a:cubicBezTo>
                    <a:pt x="203205" y="255786"/>
                    <a:pt x="102134" y="164241"/>
                    <a:pt x="133355" y="181174"/>
                  </a:cubicBezTo>
                  <a:cubicBezTo>
                    <a:pt x="164576" y="198107"/>
                    <a:pt x="335497" y="307116"/>
                    <a:pt x="368305" y="327224"/>
                  </a:cubicBezTo>
                  <a:cubicBezTo>
                    <a:pt x="401113" y="347332"/>
                    <a:pt x="307451" y="293887"/>
                    <a:pt x="330205" y="301824"/>
                  </a:cubicBezTo>
                  <a:cubicBezTo>
                    <a:pt x="352959" y="309762"/>
                    <a:pt x="415401" y="367441"/>
                    <a:pt x="504830" y="374849"/>
                  </a:cubicBezTo>
                  <a:lnTo>
                    <a:pt x="866780" y="346274"/>
                  </a:lnTo>
                  <a:cubicBezTo>
                    <a:pt x="896413" y="345216"/>
                    <a:pt x="746659" y="356328"/>
                    <a:pt x="682630" y="368499"/>
                  </a:cubicBezTo>
                  <a:cubicBezTo>
                    <a:pt x="618601" y="380670"/>
                    <a:pt x="502184" y="412420"/>
                    <a:pt x="482605" y="419299"/>
                  </a:cubicBezTo>
                  <a:cubicBezTo>
                    <a:pt x="463026" y="426178"/>
                    <a:pt x="578384" y="428295"/>
                    <a:pt x="565155" y="409774"/>
                  </a:cubicBezTo>
                  <a:cubicBezTo>
                    <a:pt x="551926" y="391253"/>
                    <a:pt x="466201" y="345216"/>
                    <a:pt x="403230" y="308174"/>
                  </a:cubicBezTo>
                  <a:cubicBezTo>
                    <a:pt x="340259" y="271132"/>
                    <a:pt x="254005" y="234091"/>
                    <a:pt x="187330" y="187524"/>
                  </a:cubicBezTo>
                  <a:cubicBezTo>
                    <a:pt x="120655" y="140957"/>
                    <a:pt x="1063" y="-6151"/>
                    <a:pt x="5" y="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2F5CF7A-F861-3365-B7CB-1CBF00B10189}"/>
                </a:ext>
              </a:extLst>
            </p:cNvPr>
            <p:cNvSpPr/>
            <p:nvPr/>
          </p:nvSpPr>
          <p:spPr>
            <a:xfrm>
              <a:off x="2529244" y="6835106"/>
              <a:ext cx="285100" cy="1014160"/>
            </a:xfrm>
            <a:custGeom>
              <a:avLst/>
              <a:gdLst>
                <a:gd name="connsiteX0" fmla="*/ 58381 w 285100"/>
                <a:gd name="connsiteY0" fmla="*/ 7019 h 1014160"/>
                <a:gd name="connsiteX1" fmla="*/ 36156 w 285100"/>
                <a:gd name="connsiteY1" fmla="*/ 330869 h 1014160"/>
                <a:gd name="connsiteX2" fmla="*/ 121881 w 285100"/>
                <a:gd name="connsiteY2" fmla="*/ 594394 h 1014160"/>
                <a:gd name="connsiteX3" fmla="*/ 280631 w 285100"/>
                <a:gd name="connsiteY3" fmla="*/ 1007144 h 1014160"/>
                <a:gd name="connsiteX4" fmla="*/ 220306 w 285100"/>
                <a:gd name="connsiteY4" fmla="*/ 819819 h 1014160"/>
                <a:gd name="connsiteX5" fmla="*/ 4406 w 285100"/>
                <a:gd name="connsiteY5" fmla="*/ 381669 h 1014160"/>
                <a:gd name="connsiteX6" fmla="*/ 71081 w 285100"/>
                <a:gd name="connsiteY6" fmla="*/ 454694 h 1014160"/>
                <a:gd name="connsiteX7" fmla="*/ 23456 w 285100"/>
                <a:gd name="connsiteY7" fmla="*/ 137194 h 1014160"/>
                <a:gd name="connsiteX8" fmla="*/ 58381 w 285100"/>
                <a:gd name="connsiteY8" fmla="*/ 7019 h 10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100" h="1014160">
                  <a:moveTo>
                    <a:pt x="58381" y="7019"/>
                  </a:moveTo>
                  <a:cubicBezTo>
                    <a:pt x="60498" y="39298"/>
                    <a:pt x="25573" y="232973"/>
                    <a:pt x="36156" y="330869"/>
                  </a:cubicBezTo>
                  <a:cubicBezTo>
                    <a:pt x="46739" y="428765"/>
                    <a:pt x="81135" y="481682"/>
                    <a:pt x="121881" y="594394"/>
                  </a:cubicBezTo>
                  <a:cubicBezTo>
                    <a:pt x="162627" y="707106"/>
                    <a:pt x="264227" y="969573"/>
                    <a:pt x="280631" y="1007144"/>
                  </a:cubicBezTo>
                  <a:cubicBezTo>
                    <a:pt x="297035" y="1044715"/>
                    <a:pt x="266343" y="924065"/>
                    <a:pt x="220306" y="819819"/>
                  </a:cubicBezTo>
                  <a:cubicBezTo>
                    <a:pt x="174269" y="715573"/>
                    <a:pt x="29277" y="442523"/>
                    <a:pt x="4406" y="381669"/>
                  </a:cubicBezTo>
                  <a:cubicBezTo>
                    <a:pt x="-20465" y="320815"/>
                    <a:pt x="67906" y="495440"/>
                    <a:pt x="71081" y="454694"/>
                  </a:cubicBezTo>
                  <a:cubicBezTo>
                    <a:pt x="74256" y="413948"/>
                    <a:pt x="25573" y="214452"/>
                    <a:pt x="23456" y="137194"/>
                  </a:cubicBezTo>
                  <a:cubicBezTo>
                    <a:pt x="21339" y="59936"/>
                    <a:pt x="56264" y="-25260"/>
                    <a:pt x="58381" y="7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F084B41-A85A-7B7D-8387-DFA0672A6832}"/>
                </a:ext>
              </a:extLst>
            </p:cNvPr>
            <p:cNvSpPr/>
            <p:nvPr/>
          </p:nvSpPr>
          <p:spPr>
            <a:xfrm>
              <a:off x="2957432" y="6856876"/>
              <a:ext cx="252557" cy="972534"/>
            </a:xfrm>
            <a:custGeom>
              <a:avLst/>
              <a:gdLst>
                <a:gd name="connsiteX0" fmla="*/ 252493 w 252557"/>
                <a:gd name="connsiteY0" fmla="*/ 1124 h 972534"/>
                <a:gd name="connsiteX1" fmla="*/ 49293 w 252557"/>
                <a:gd name="connsiteY1" fmla="*/ 258299 h 972534"/>
                <a:gd name="connsiteX2" fmla="*/ 74693 w 252557"/>
                <a:gd name="connsiteY2" fmla="*/ 188449 h 972534"/>
                <a:gd name="connsiteX3" fmla="*/ 36593 w 252557"/>
                <a:gd name="connsiteY3" fmla="*/ 493249 h 972534"/>
                <a:gd name="connsiteX4" fmla="*/ 42943 w 252557"/>
                <a:gd name="connsiteY4" fmla="*/ 442449 h 972534"/>
                <a:gd name="connsiteX5" fmla="*/ 49293 w 252557"/>
                <a:gd name="connsiteY5" fmla="*/ 591674 h 972534"/>
                <a:gd name="connsiteX6" fmla="*/ 166768 w 252557"/>
                <a:gd name="connsiteY6" fmla="*/ 963149 h 972534"/>
                <a:gd name="connsiteX7" fmla="*/ 115968 w 252557"/>
                <a:gd name="connsiteY7" fmla="*/ 823449 h 972534"/>
                <a:gd name="connsiteX8" fmla="*/ 1668 w 252557"/>
                <a:gd name="connsiteY8" fmla="*/ 417049 h 972534"/>
                <a:gd name="connsiteX9" fmla="*/ 49293 w 252557"/>
                <a:gd name="connsiteY9" fmla="*/ 432924 h 972534"/>
                <a:gd name="connsiteX10" fmla="*/ 68343 w 252557"/>
                <a:gd name="connsiteY10" fmla="*/ 147174 h 972534"/>
                <a:gd name="connsiteX11" fmla="*/ 71518 w 252557"/>
                <a:gd name="connsiteY11" fmla="*/ 163049 h 972534"/>
                <a:gd name="connsiteX12" fmla="*/ 252493 w 252557"/>
                <a:gd name="connsiteY12" fmla="*/ 1124 h 9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57" h="972534">
                  <a:moveTo>
                    <a:pt x="252493" y="1124"/>
                  </a:moveTo>
                  <a:cubicBezTo>
                    <a:pt x="248789" y="16999"/>
                    <a:pt x="78926" y="227078"/>
                    <a:pt x="49293" y="258299"/>
                  </a:cubicBezTo>
                  <a:cubicBezTo>
                    <a:pt x="19660" y="289520"/>
                    <a:pt x="76810" y="149291"/>
                    <a:pt x="74693" y="188449"/>
                  </a:cubicBezTo>
                  <a:cubicBezTo>
                    <a:pt x="72576" y="227607"/>
                    <a:pt x="36593" y="493249"/>
                    <a:pt x="36593" y="493249"/>
                  </a:cubicBezTo>
                  <a:cubicBezTo>
                    <a:pt x="31301" y="535582"/>
                    <a:pt x="40826" y="426045"/>
                    <a:pt x="42943" y="442449"/>
                  </a:cubicBezTo>
                  <a:cubicBezTo>
                    <a:pt x="45060" y="458853"/>
                    <a:pt x="28656" y="504891"/>
                    <a:pt x="49293" y="591674"/>
                  </a:cubicBezTo>
                  <a:cubicBezTo>
                    <a:pt x="69930" y="678457"/>
                    <a:pt x="155656" y="924520"/>
                    <a:pt x="166768" y="963149"/>
                  </a:cubicBezTo>
                  <a:cubicBezTo>
                    <a:pt x="177880" y="1001778"/>
                    <a:pt x="143485" y="914466"/>
                    <a:pt x="115968" y="823449"/>
                  </a:cubicBezTo>
                  <a:cubicBezTo>
                    <a:pt x="88451" y="732432"/>
                    <a:pt x="12781" y="482137"/>
                    <a:pt x="1668" y="417049"/>
                  </a:cubicBezTo>
                  <a:cubicBezTo>
                    <a:pt x="-9445" y="351961"/>
                    <a:pt x="38181" y="477903"/>
                    <a:pt x="49293" y="432924"/>
                  </a:cubicBezTo>
                  <a:cubicBezTo>
                    <a:pt x="60405" y="387945"/>
                    <a:pt x="64639" y="192153"/>
                    <a:pt x="68343" y="147174"/>
                  </a:cubicBezTo>
                  <a:cubicBezTo>
                    <a:pt x="72047" y="102195"/>
                    <a:pt x="44530" y="183687"/>
                    <a:pt x="71518" y="163049"/>
                  </a:cubicBezTo>
                  <a:cubicBezTo>
                    <a:pt x="98506" y="142411"/>
                    <a:pt x="256197" y="-14751"/>
                    <a:pt x="252493" y="1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B6512AE-2814-6C7B-BCCF-40328A06FF03}"/>
                </a:ext>
              </a:extLst>
            </p:cNvPr>
            <p:cNvSpPr/>
            <p:nvPr/>
          </p:nvSpPr>
          <p:spPr>
            <a:xfrm>
              <a:off x="3253068" y="6674411"/>
              <a:ext cx="842746" cy="228166"/>
            </a:xfrm>
            <a:custGeom>
              <a:avLst/>
              <a:gdLst>
                <a:gd name="connsiteX0" fmla="*/ 1307 w 842746"/>
                <a:gd name="connsiteY0" fmla="*/ 145489 h 228166"/>
                <a:gd name="connsiteX1" fmla="*/ 229907 w 842746"/>
                <a:gd name="connsiteY1" fmla="*/ 40714 h 228166"/>
                <a:gd name="connsiteX2" fmla="*/ 115607 w 842746"/>
                <a:gd name="connsiteY2" fmla="*/ 56589 h 228166"/>
                <a:gd name="connsiteX3" fmla="*/ 401357 w 842746"/>
                <a:gd name="connsiteY3" fmla="*/ 47064 h 228166"/>
                <a:gd name="connsiteX4" fmla="*/ 598207 w 842746"/>
                <a:gd name="connsiteY4" fmla="*/ 88339 h 228166"/>
                <a:gd name="connsiteX5" fmla="*/ 614082 w 842746"/>
                <a:gd name="connsiteY5" fmla="*/ 94689 h 228166"/>
                <a:gd name="connsiteX6" fmla="*/ 842682 w 842746"/>
                <a:gd name="connsiteY6" fmla="*/ 228039 h 228166"/>
                <a:gd name="connsiteX7" fmla="*/ 633132 w 842746"/>
                <a:gd name="connsiteY7" fmla="*/ 116914 h 228166"/>
                <a:gd name="connsiteX8" fmla="*/ 248957 w 842746"/>
                <a:gd name="connsiteY8" fmla="*/ 5789 h 228166"/>
                <a:gd name="connsiteX9" fmla="*/ 353732 w 842746"/>
                <a:gd name="connsiteY9" fmla="*/ 28014 h 228166"/>
                <a:gd name="connsiteX10" fmla="*/ 1307 w 842746"/>
                <a:gd name="connsiteY10" fmla="*/ 145489 h 22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746" h="228166">
                  <a:moveTo>
                    <a:pt x="1307" y="145489"/>
                  </a:moveTo>
                  <a:cubicBezTo>
                    <a:pt x="-19330" y="147606"/>
                    <a:pt x="210857" y="55531"/>
                    <a:pt x="229907" y="40714"/>
                  </a:cubicBezTo>
                  <a:cubicBezTo>
                    <a:pt x="248957" y="25897"/>
                    <a:pt x="115607" y="56589"/>
                    <a:pt x="115607" y="56589"/>
                  </a:cubicBezTo>
                  <a:cubicBezTo>
                    <a:pt x="144182" y="57647"/>
                    <a:pt x="320924" y="41772"/>
                    <a:pt x="401357" y="47064"/>
                  </a:cubicBezTo>
                  <a:cubicBezTo>
                    <a:pt x="481790" y="52356"/>
                    <a:pt x="562753" y="80402"/>
                    <a:pt x="598207" y="88339"/>
                  </a:cubicBezTo>
                  <a:cubicBezTo>
                    <a:pt x="633661" y="96276"/>
                    <a:pt x="573336" y="71406"/>
                    <a:pt x="614082" y="94689"/>
                  </a:cubicBezTo>
                  <a:cubicBezTo>
                    <a:pt x="654828" y="117972"/>
                    <a:pt x="839507" y="224335"/>
                    <a:pt x="842682" y="228039"/>
                  </a:cubicBezTo>
                  <a:cubicBezTo>
                    <a:pt x="845857" y="231743"/>
                    <a:pt x="732086" y="153956"/>
                    <a:pt x="633132" y="116914"/>
                  </a:cubicBezTo>
                  <a:cubicBezTo>
                    <a:pt x="534178" y="79872"/>
                    <a:pt x="295524" y="20606"/>
                    <a:pt x="248957" y="5789"/>
                  </a:cubicBezTo>
                  <a:cubicBezTo>
                    <a:pt x="202390" y="-9028"/>
                    <a:pt x="390244" y="6847"/>
                    <a:pt x="353732" y="28014"/>
                  </a:cubicBezTo>
                  <a:cubicBezTo>
                    <a:pt x="317220" y="49181"/>
                    <a:pt x="21944" y="143372"/>
                    <a:pt x="1307" y="145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833B9911-7D28-A26E-D6F8-C7201035F5D6}"/>
                </a:ext>
              </a:extLst>
            </p:cNvPr>
            <p:cNvSpPr/>
            <p:nvPr/>
          </p:nvSpPr>
          <p:spPr>
            <a:xfrm>
              <a:off x="3152746" y="7857883"/>
              <a:ext cx="759920" cy="528067"/>
            </a:xfrm>
            <a:custGeom>
              <a:avLst/>
              <a:gdLst>
                <a:gd name="connsiteX0" fmla="*/ 29 w 759920"/>
                <a:gd name="connsiteY0" fmla="*/ 242 h 528067"/>
                <a:gd name="connsiteX1" fmla="*/ 244504 w 759920"/>
                <a:gd name="connsiteY1" fmla="*/ 244717 h 528067"/>
                <a:gd name="connsiteX2" fmla="*/ 431829 w 759920"/>
                <a:gd name="connsiteY2" fmla="*/ 381242 h 528067"/>
                <a:gd name="connsiteX3" fmla="*/ 758854 w 759920"/>
                <a:gd name="connsiteY3" fmla="*/ 486017 h 528067"/>
                <a:gd name="connsiteX4" fmla="*/ 536604 w 759920"/>
                <a:gd name="connsiteY4" fmla="*/ 438392 h 528067"/>
                <a:gd name="connsiteX5" fmla="*/ 533429 w 759920"/>
                <a:gd name="connsiteY5" fmla="*/ 457442 h 528067"/>
                <a:gd name="connsiteX6" fmla="*/ 746154 w 759920"/>
                <a:gd name="connsiteY6" fmla="*/ 524117 h 528067"/>
                <a:gd name="connsiteX7" fmla="*/ 355629 w 759920"/>
                <a:gd name="connsiteY7" fmla="*/ 327267 h 528067"/>
                <a:gd name="connsiteX8" fmla="*/ 158779 w 759920"/>
                <a:gd name="connsiteY8" fmla="*/ 241542 h 528067"/>
                <a:gd name="connsiteX9" fmla="*/ 260379 w 759920"/>
                <a:gd name="connsiteY9" fmla="*/ 292342 h 528067"/>
                <a:gd name="connsiteX10" fmla="*/ 29 w 759920"/>
                <a:gd name="connsiteY10" fmla="*/ 242 h 52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920" h="528067">
                  <a:moveTo>
                    <a:pt x="29" y="242"/>
                  </a:moveTo>
                  <a:cubicBezTo>
                    <a:pt x="-2617" y="-7695"/>
                    <a:pt x="172537" y="181217"/>
                    <a:pt x="244504" y="244717"/>
                  </a:cubicBezTo>
                  <a:cubicBezTo>
                    <a:pt x="316471" y="308217"/>
                    <a:pt x="346104" y="341025"/>
                    <a:pt x="431829" y="381242"/>
                  </a:cubicBezTo>
                  <a:cubicBezTo>
                    <a:pt x="517554" y="421459"/>
                    <a:pt x="741392" y="476492"/>
                    <a:pt x="758854" y="486017"/>
                  </a:cubicBezTo>
                  <a:cubicBezTo>
                    <a:pt x="776317" y="495542"/>
                    <a:pt x="574175" y="443154"/>
                    <a:pt x="536604" y="438392"/>
                  </a:cubicBezTo>
                  <a:cubicBezTo>
                    <a:pt x="499033" y="433630"/>
                    <a:pt x="498504" y="443155"/>
                    <a:pt x="533429" y="457442"/>
                  </a:cubicBezTo>
                  <a:cubicBezTo>
                    <a:pt x="568354" y="471730"/>
                    <a:pt x="775787" y="545813"/>
                    <a:pt x="746154" y="524117"/>
                  </a:cubicBezTo>
                  <a:cubicBezTo>
                    <a:pt x="716521" y="502421"/>
                    <a:pt x="453525" y="374363"/>
                    <a:pt x="355629" y="327267"/>
                  </a:cubicBezTo>
                  <a:cubicBezTo>
                    <a:pt x="257733" y="280171"/>
                    <a:pt x="174654" y="247363"/>
                    <a:pt x="158779" y="241542"/>
                  </a:cubicBezTo>
                  <a:cubicBezTo>
                    <a:pt x="142904" y="235721"/>
                    <a:pt x="283662" y="329384"/>
                    <a:pt x="260379" y="292342"/>
                  </a:cubicBezTo>
                  <a:cubicBezTo>
                    <a:pt x="237096" y="255300"/>
                    <a:pt x="2675" y="8179"/>
                    <a:pt x="29" y="2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33F616A2-CAB5-AFD2-80F8-726EB75075EB}"/>
                </a:ext>
              </a:extLst>
            </p:cNvPr>
            <p:cNvSpPr/>
            <p:nvPr/>
          </p:nvSpPr>
          <p:spPr>
            <a:xfrm>
              <a:off x="3050881" y="6808317"/>
              <a:ext cx="768716" cy="620856"/>
            </a:xfrm>
            <a:custGeom>
              <a:avLst/>
              <a:gdLst>
                <a:gd name="connsiteX0" fmla="*/ 768644 w 768716"/>
                <a:gd name="connsiteY0" fmla="*/ 27458 h 620856"/>
                <a:gd name="connsiteX1" fmla="*/ 336844 w 768716"/>
                <a:gd name="connsiteY1" fmla="*/ 8408 h 620856"/>
                <a:gd name="connsiteX2" fmla="*/ 492419 w 768716"/>
                <a:gd name="connsiteY2" fmla="*/ 2058 h 620856"/>
                <a:gd name="connsiteX3" fmla="*/ 279694 w 768716"/>
                <a:gd name="connsiteY3" fmla="*/ 43333 h 620856"/>
                <a:gd name="connsiteX4" fmla="*/ 187619 w 768716"/>
                <a:gd name="connsiteY4" fmla="*/ 138583 h 620856"/>
                <a:gd name="connsiteX5" fmla="*/ 216194 w 768716"/>
                <a:gd name="connsiteY5" fmla="*/ 59208 h 620856"/>
                <a:gd name="connsiteX6" fmla="*/ 127294 w 768716"/>
                <a:gd name="connsiteY6" fmla="*/ 227483 h 620856"/>
                <a:gd name="connsiteX7" fmla="*/ 9819 w 768716"/>
                <a:gd name="connsiteY7" fmla="*/ 602133 h 620856"/>
                <a:gd name="connsiteX8" fmla="*/ 25694 w 768716"/>
                <a:gd name="connsiteY8" fmla="*/ 513233 h 620856"/>
                <a:gd name="connsiteX9" fmla="*/ 178094 w 768716"/>
                <a:gd name="connsiteY9" fmla="*/ 71908 h 620856"/>
                <a:gd name="connsiteX10" fmla="*/ 390819 w 768716"/>
                <a:gd name="connsiteY10" fmla="*/ 8408 h 620856"/>
                <a:gd name="connsiteX11" fmla="*/ 371769 w 768716"/>
                <a:gd name="connsiteY11" fmla="*/ 11583 h 620856"/>
                <a:gd name="connsiteX12" fmla="*/ 768644 w 768716"/>
                <a:gd name="connsiteY12" fmla="*/ 27458 h 6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8716" h="620856">
                  <a:moveTo>
                    <a:pt x="768644" y="27458"/>
                  </a:moveTo>
                  <a:cubicBezTo>
                    <a:pt x="762823" y="26929"/>
                    <a:pt x="382881" y="12641"/>
                    <a:pt x="336844" y="8408"/>
                  </a:cubicBezTo>
                  <a:cubicBezTo>
                    <a:pt x="290806" y="4175"/>
                    <a:pt x="501944" y="-3763"/>
                    <a:pt x="492419" y="2058"/>
                  </a:cubicBezTo>
                  <a:cubicBezTo>
                    <a:pt x="482894" y="7879"/>
                    <a:pt x="330494" y="20579"/>
                    <a:pt x="279694" y="43333"/>
                  </a:cubicBezTo>
                  <a:cubicBezTo>
                    <a:pt x="228894" y="66087"/>
                    <a:pt x="198202" y="135937"/>
                    <a:pt x="187619" y="138583"/>
                  </a:cubicBezTo>
                  <a:cubicBezTo>
                    <a:pt x="177036" y="141229"/>
                    <a:pt x="226248" y="44391"/>
                    <a:pt x="216194" y="59208"/>
                  </a:cubicBezTo>
                  <a:cubicBezTo>
                    <a:pt x="206140" y="74025"/>
                    <a:pt x="161690" y="136996"/>
                    <a:pt x="127294" y="227483"/>
                  </a:cubicBezTo>
                  <a:cubicBezTo>
                    <a:pt x="92898" y="317970"/>
                    <a:pt x="26752" y="554508"/>
                    <a:pt x="9819" y="602133"/>
                  </a:cubicBezTo>
                  <a:cubicBezTo>
                    <a:pt x="-7114" y="649758"/>
                    <a:pt x="-2352" y="601604"/>
                    <a:pt x="25694" y="513233"/>
                  </a:cubicBezTo>
                  <a:cubicBezTo>
                    <a:pt x="53740" y="424862"/>
                    <a:pt x="117240" y="156046"/>
                    <a:pt x="178094" y="71908"/>
                  </a:cubicBezTo>
                  <a:cubicBezTo>
                    <a:pt x="238948" y="-12230"/>
                    <a:pt x="358540" y="18462"/>
                    <a:pt x="390819" y="8408"/>
                  </a:cubicBezTo>
                  <a:cubicBezTo>
                    <a:pt x="423098" y="-1646"/>
                    <a:pt x="314619" y="9995"/>
                    <a:pt x="371769" y="11583"/>
                  </a:cubicBezTo>
                  <a:cubicBezTo>
                    <a:pt x="428919" y="13170"/>
                    <a:pt x="774465" y="27987"/>
                    <a:pt x="768644" y="27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572466EA-2687-3488-CCE4-DEE64BEB700F}"/>
                </a:ext>
              </a:extLst>
            </p:cNvPr>
            <p:cNvSpPr/>
            <p:nvPr/>
          </p:nvSpPr>
          <p:spPr>
            <a:xfrm>
              <a:off x="3878180" y="6843285"/>
              <a:ext cx="701907" cy="884698"/>
            </a:xfrm>
            <a:custGeom>
              <a:avLst/>
              <a:gdLst>
                <a:gd name="connsiteX0" fmla="*/ 1670 w 701907"/>
                <a:gd name="connsiteY0" fmla="*/ 2015 h 884698"/>
                <a:gd name="connsiteX1" fmla="*/ 271545 w 701907"/>
                <a:gd name="connsiteY1" fmla="*/ 224265 h 884698"/>
                <a:gd name="connsiteX2" fmla="*/ 255670 w 701907"/>
                <a:gd name="connsiteY2" fmla="*/ 224265 h 884698"/>
                <a:gd name="connsiteX3" fmla="*/ 462045 w 701907"/>
                <a:gd name="connsiteY3" fmla="*/ 411590 h 884698"/>
                <a:gd name="connsiteX4" fmla="*/ 696995 w 701907"/>
                <a:gd name="connsiteY4" fmla="*/ 881490 h 884698"/>
                <a:gd name="connsiteX5" fmla="*/ 592220 w 701907"/>
                <a:gd name="connsiteY5" fmla="*/ 598915 h 884698"/>
                <a:gd name="connsiteX6" fmla="*/ 255670 w 701907"/>
                <a:gd name="connsiteY6" fmla="*/ 224265 h 884698"/>
                <a:gd name="connsiteX7" fmla="*/ 103270 w 701907"/>
                <a:gd name="connsiteY7" fmla="*/ 116315 h 884698"/>
                <a:gd name="connsiteX8" fmla="*/ 154070 w 701907"/>
                <a:gd name="connsiteY8" fmla="*/ 113140 h 884698"/>
                <a:gd name="connsiteX9" fmla="*/ 1670 w 701907"/>
                <a:gd name="connsiteY9" fmla="*/ 2015 h 8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907" h="884698">
                  <a:moveTo>
                    <a:pt x="1670" y="2015"/>
                  </a:moveTo>
                  <a:cubicBezTo>
                    <a:pt x="21249" y="20536"/>
                    <a:pt x="229212" y="187223"/>
                    <a:pt x="271545" y="224265"/>
                  </a:cubicBezTo>
                  <a:cubicBezTo>
                    <a:pt x="313878" y="261307"/>
                    <a:pt x="223920" y="193044"/>
                    <a:pt x="255670" y="224265"/>
                  </a:cubicBezTo>
                  <a:cubicBezTo>
                    <a:pt x="287420" y="255486"/>
                    <a:pt x="388491" y="302052"/>
                    <a:pt x="462045" y="411590"/>
                  </a:cubicBezTo>
                  <a:cubicBezTo>
                    <a:pt x="535599" y="521128"/>
                    <a:pt x="675299" y="850269"/>
                    <a:pt x="696995" y="881490"/>
                  </a:cubicBezTo>
                  <a:cubicBezTo>
                    <a:pt x="718691" y="912711"/>
                    <a:pt x="665774" y="708453"/>
                    <a:pt x="592220" y="598915"/>
                  </a:cubicBezTo>
                  <a:cubicBezTo>
                    <a:pt x="518666" y="489377"/>
                    <a:pt x="337162" y="304698"/>
                    <a:pt x="255670" y="224265"/>
                  </a:cubicBezTo>
                  <a:cubicBezTo>
                    <a:pt x="174178" y="143832"/>
                    <a:pt x="120203" y="134836"/>
                    <a:pt x="103270" y="116315"/>
                  </a:cubicBezTo>
                  <a:cubicBezTo>
                    <a:pt x="86337" y="97794"/>
                    <a:pt x="167299" y="127957"/>
                    <a:pt x="154070" y="113140"/>
                  </a:cubicBezTo>
                  <a:cubicBezTo>
                    <a:pt x="140841" y="98323"/>
                    <a:pt x="-17909" y="-16506"/>
                    <a:pt x="1670" y="2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3076AB5-D4FE-3C6D-AF7D-80E34E9194E3}"/>
                </a:ext>
              </a:extLst>
            </p:cNvPr>
            <p:cNvSpPr/>
            <p:nvPr/>
          </p:nvSpPr>
          <p:spPr>
            <a:xfrm>
              <a:off x="4019482" y="6826123"/>
              <a:ext cx="707215" cy="1110103"/>
            </a:xfrm>
            <a:custGeom>
              <a:avLst/>
              <a:gdLst>
                <a:gd name="connsiteX0" fmla="*/ 3243 w 707215"/>
                <a:gd name="connsiteY0" fmla="*/ 3302 h 1110103"/>
                <a:gd name="connsiteX1" fmla="*/ 365193 w 707215"/>
                <a:gd name="connsiteY1" fmla="*/ 295402 h 1110103"/>
                <a:gd name="connsiteX2" fmla="*/ 336618 w 707215"/>
                <a:gd name="connsiteY2" fmla="*/ 263652 h 1110103"/>
                <a:gd name="connsiteX3" fmla="*/ 419168 w 707215"/>
                <a:gd name="connsiteY3" fmla="*/ 419227 h 1110103"/>
                <a:gd name="connsiteX4" fmla="*/ 425518 w 707215"/>
                <a:gd name="connsiteY4" fmla="*/ 428752 h 1110103"/>
                <a:gd name="connsiteX5" fmla="*/ 546168 w 707215"/>
                <a:gd name="connsiteY5" fmla="*/ 692277 h 1110103"/>
                <a:gd name="connsiteX6" fmla="*/ 692218 w 707215"/>
                <a:gd name="connsiteY6" fmla="*/ 1089152 h 1110103"/>
                <a:gd name="connsiteX7" fmla="*/ 660468 w 707215"/>
                <a:gd name="connsiteY7" fmla="*/ 968502 h 1110103"/>
                <a:gd name="connsiteX8" fmla="*/ 320743 w 707215"/>
                <a:gd name="connsiteY8" fmla="*/ 241427 h 1110103"/>
                <a:gd name="connsiteX9" fmla="*/ 374718 w 707215"/>
                <a:gd name="connsiteY9" fmla="*/ 330327 h 1110103"/>
                <a:gd name="connsiteX10" fmla="*/ 196918 w 707215"/>
                <a:gd name="connsiteY10" fmla="*/ 149352 h 1110103"/>
                <a:gd name="connsiteX11" fmla="*/ 3243 w 707215"/>
                <a:gd name="connsiteY11" fmla="*/ 3302 h 111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7215" h="1110103">
                  <a:moveTo>
                    <a:pt x="3243" y="3302"/>
                  </a:moveTo>
                  <a:cubicBezTo>
                    <a:pt x="31289" y="27644"/>
                    <a:pt x="309631" y="252010"/>
                    <a:pt x="365193" y="295402"/>
                  </a:cubicBezTo>
                  <a:cubicBezTo>
                    <a:pt x="420756" y="338794"/>
                    <a:pt x="327622" y="243015"/>
                    <a:pt x="336618" y="263652"/>
                  </a:cubicBezTo>
                  <a:cubicBezTo>
                    <a:pt x="345614" y="284290"/>
                    <a:pt x="404351" y="391710"/>
                    <a:pt x="419168" y="419227"/>
                  </a:cubicBezTo>
                  <a:cubicBezTo>
                    <a:pt x="433985" y="446744"/>
                    <a:pt x="404351" y="383244"/>
                    <a:pt x="425518" y="428752"/>
                  </a:cubicBezTo>
                  <a:cubicBezTo>
                    <a:pt x="446685" y="474260"/>
                    <a:pt x="501718" y="582211"/>
                    <a:pt x="546168" y="692277"/>
                  </a:cubicBezTo>
                  <a:cubicBezTo>
                    <a:pt x="590618" y="802343"/>
                    <a:pt x="673168" y="1043115"/>
                    <a:pt x="692218" y="1089152"/>
                  </a:cubicBezTo>
                  <a:cubicBezTo>
                    <a:pt x="711268" y="1135189"/>
                    <a:pt x="722381" y="1109790"/>
                    <a:pt x="660468" y="968502"/>
                  </a:cubicBezTo>
                  <a:cubicBezTo>
                    <a:pt x="598555" y="827214"/>
                    <a:pt x="368368" y="347789"/>
                    <a:pt x="320743" y="241427"/>
                  </a:cubicBezTo>
                  <a:cubicBezTo>
                    <a:pt x="273118" y="135065"/>
                    <a:pt x="395355" y="345673"/>
                    <a:pt x="374718" y="330327"/>
                  </a:cubicBezTo>
                  <a:cubicBezTo>
                    <a:pt x="354081" y="314981"/>
                    <a:pt x="257243" y="203327"/>
                    <a:pt x="196918" y="149352"/>
                  </a:cubicBezTo>
                  <a:cubicBezTo>
                    <a:pt x="136593" y="95377"/>
                    <a:pt x="-24803" y="-21040"/>
                    <a:pt x="3243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B3A0457-96B1-843A-512F-1A6D80DC4D77}"/>
                </a:ext>
              </a:extLst>
            </p:cNvPr>
            <p:cNvSpPr/>
            <p:nvPr/>
          </p:nvSpPr>
          <p:spPr>
            <a:xfrm>
              <a:off x="3305175" y="6962710"/>
              <a:ext cx="1172649" cy="806785"/>
            </a:xfrm>
            <a:custGeom>
              <a:avLst/>
              <a:gdLst>
                <a:gd name="connsiteX0" fmla="*/ 111125 w 1172649"/>
                <a:gd name="connsiteY0" fmla="*/ 65 h 806785"/>
                <a:gd name="connsiteX1" fmla="*/ 495300 w 1172649"/>
                <a:gd name="connsiteY1" fmla="*/ 63565 h 806785"/>
                <a:gd name="connsiteX2" fmla="*/ 520700 w 1172649"/>
                <a:gd name="connsiteY2" fmla="*/ 123890 h 806785"/>
                <a:gd name="connsiteX3" fmla="*/ 574675 w 1172649"/>
                <a:gd name="connsiteY3" fmla="*/ 238190 h 806785"/>
                <a:gd name="connsiteX4" fmla="*/ 831850 w 1172649"/>
                <a:gd name="connsiteY4" fmla="*/ 311215 h 806785"/>
                <a:gd name="connsiteX5" fmla="*/ 755650 w 1172649"/>
                <a:gd name="connsiteY5" fmla="*/ 298515 h 806785"/>
                <a:gd name="connsiteX6" fmla="*/ 965200 w 1172649"/>
                <a:gd name="connsiteY6" fmla="*/ 403290 h 806785"/>
                <a:gd name="connsiteX7" fmla="*/ 1171575 w 1172649"/>
                <a:gd name="connsiteY7" fmla="*/ 806515 h 806785"/>
                <a:gd name="connsiteX8" fmla="*/ 1044575 w 1172649"/>
                <a:gd name="connsiteY8" fmla="*/ 466790 h 806785"/>
                <a:gd name="connsiteX9" fmla="*/ 1006475 w 1172649"/>
                <a:gd name="connsiteY9" fmla="*/ 527115 h 806785"/>
                <a:gd name="connsiteX10" fmla="*/ 784225 w 1172649"/>
                <a:gd name="connsiteY10" fmla="*/ 749365 h 806785"/>
                <a:gd name="connsiteX11" fmla="*/ 1003300 w 1172649"/>
                <a:gd name="connsiteY11" fmla="*/ 431865 h 806785"/>
                <a:gd name="connsiteX12" fmla="*/ 774700 w 1172649"/>
                <a:gd name="connsiteY12" fmla="*/ 311215 h 806785"/>
                <a:gd name="connsiteX13" fmla="*/ 565150 w 1172649"/>
                <a:gd name="connsiteY13" fmla="*/ 571565 h 806785"/>
                <a:gd name="connsiteX14" fmla="*/ 704850 w 1172649"/>
                <a:gd name="connsiteY14" fmla="*/ 346140 h 806785"/>
                <a:gd name="connsiteX15" fmla="*/ 657225 w 1172649"/>
                <a:gd name="connsiteY15" fmla="*/ 260415 h 806785"/>
                <a:gd name="connsiteX16" fmla="*/ 355600 w 1172649"/>
                <a:gd name="connsiteY16" fmla="*/ 298515 h 806785"/>
                <a:gd name="connsiteX17" fmla="*/ 0 w 1172649"/>
                <a:gd name="connsiteY17" fmla="*/ 346140 h 806785"/>
                <a:gd name="connsiteX18" fmla="*/ 635000 w 1172649"/>
                <a:gd name="connsiteY18" fmla="*/ 244540 h 806785"/>
                <a:gd name="connsiteX19" fmla="*/ 539750 w 1172649"/>
                <a:gd name="connsiteY19" fmla="*/ 209615 h 806785"/>
                <a:gd name="connsiteX20" fmla="*/ 393700 w 1172649"/>
                <a:gd name="connsiteY20" fmla="*/ 54040 h 806785"/>
                <a:gd name="connsiteX21" fmla="*/ 111125 w 1172649"/>
                <a:gd name="connsiteY21" fmla="*/ 65 h 80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649" h="806785">
                  <a:moveTo>
                    <a:pt x="111125" y="65"/>
                  </a:moveTo>
                  <a:cubicBezTo>
                    <a:pt x="128058" y="1653"/>
                    <a:pt x="427038" y="42928"/>
                    <a:pt x="495300" y="63565"/>
                  </a:cubicBezTo>
                  <a:cubicBezTo>
                    <a:pt x="563563" y="84203"/>
                    <a:pt x="507471" y="94786"/>
                    <a:pt x="520700" y="123890"/>
                  </a:cubicBezTo>
                  <a:cubicBezTo>
                    <a:pt x="533929" y="152994"/>
                    <a:pt x="522817" y="206969"/>
                    <a:pt x="574675" y="238190"/>
                  </a:cubicBezTo>
                  <a:cubicBezTo>
                    <a:pt x="626533" y="269411"/>
                    <a:pt x="801688" y="301161"/>
                    <a:pt x="831850" y="311215"/>
                  </a:cubicBezTo>
                  <a:cubicBezTo>
                    <a:pt x="862012" y="321269"/>
                    <a:pt x="733425" y="283169"/>
                    <a:pt x="755650" y="298515"/>
                  </a:cubicBezTo>
                  <a:cubicBezTo>
                    <a:pt x="777875" y="313861"/>
                    <a:pt x="895879" y="318623"/>
                    <a:pt x="965200" y="403290"/>
                  </a:cubicBezTo>
                  <a:cubicBezTo>
                    <a:pt x="1034521" y="487957"/>
                    <a:pt x="1158346" y="795932"/>
                    <a:pt x="1171575" y="806515"/>
                  </a:cubicBezTo>
                  <a:cubicBezTo>
                    <a:pt x="1184804" y="817098"/>
                    <a:pt x="1072092" y="513357"/>
                    <a:pt x="1044575" y="466790"/>
                  </a:cubicBezTo>
                  <a:cubicBezTo>
                    <a:pt x="1017058" y="420223"/>
                    <a:pt x="1049867" y="480019"/>
                    <a:pt x="1006475" y="527115"/>
                  </a:cubicBezTo>
                  <a:cubicBezTo>
                    <a:pt x="963083" y="574211"/>
                    <a:pt x="784754" y="765240"/>
                    <a:pt x="784225" y="749365"/>
                  </a:cubicBezTo>
                  <a:cubicBezTo>
                    <a:pt x="783696" y="733490"/>
                    <a:pt x="1004887" y="504890"/>
                    <a:pt x="1003300" y="431865"/>
                  </a:cubicBezTo>
                  <a:cubicBezTo>
                    <a:pt x="1001713" y="358840"/>
                    <a:pt x="847725" y="287932"/>
                    <a:pt x="774700" y="311215"/>
                  </a:cubicBezTo>
                  <a:cubicBezTo>
                    <a:pt x="701675" y="334498"/>
                    <a:pt x="576792" y="565744"/>
                    <a:pt x="565150" y="571565"/>
                  </a:cubicBezTo>
                  <a:cubicBezTo>
                    <a:pt x="553508" y="577386"/>
                    <a:pt x="689504" y="397998"/>
                    <a:pt x="704850" y="346140"/>
                  </a:cubicBezTo>
                  <a:cubicBezTo>
                    <a:pt x="720196" y="294282"/>
                    <a:pt x="715433" y="268352"/>
                    <a:pt x="657225" y="260415"/>
                  </a:cubicBezTo>
                  <a:cubicBezTo>
                    <a:pt x="599017" y="252478"/>
                    <a:pt x="355600" y="298515"/>
                    <a:pt x="355600" y="298515"/>
                  </a:cubicBezTo>
                  <a:lnTo>
                    <a:pt x="0" y="346140"/>
                  </a:lnTo>
                  <a:cubicBezTo>
                    <a:pt x="46567" y="337144"/>
                    <a:pt x="545042" y="267294"/>
                    <a:pt x="635000" y="244540"/>
                  </a:cubicBezTo>
                  <a:cubicBezTo>
                    <a:pt x="724958" y="221786"/>
                    <a:pt x="579967" y="241365"/>
                    <a:pt x="539750" y="209615"/>
                  </a:cubicBezTo>
                  <a:cubicBezTo>
                    <a:pt x="499533" y="177865"/>
                    <a:pt x="464079" y="82086"/>
                    <a:pt x="393700" y="54040"/>
                  </a:cubicBezTo>
                  <a:cubicBezTo>
                    <a:pt x="323321" y="25994"/>
                    <a:pt x="94192" y="-1523"/>
                    <a:pt x="111125" y="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EE7B159B-F5C3-1535-0CAF-C08980D35BCB}"/>
                </a:ext>
              </a:extLst>
            </p:cNvPr>
            <p:cNvSpPr/>
            <p:nvPr/>
          </p:nvSpPr>
          <p:spPr>
            <a:xfrm>
              <a:off x="3746465" y="7800479"/>
              <a:ext cx="345683" cy="805507"/>
            </a:xfrm>
            <a:custGeom>
              <a:avLst/>
              <a:gdLst>
                <a:gd name="connsiteX0" fmla="*/ 88935 w 345683"/>
                <a:gd name="connsiteY0" fmla="*/ 3671 h 805507"/>
                <a:gd name="connsiteX1" fmla="*/ 73060 w 345683"/>
                <a:gd name="connsiteY1" fmla="*/ 235446 h 805507"/>
                <a:gd name="connsiteX2" fmla="*/ 123860 w 345683"/>
                <a:gd name="connsiteY2" fmla="*/ 527546 h 805507"/>
                <a:gd name="connsiteX3" fmla="*/ 95285 w 345683"/>
                <a:gd name="connsiteY3" fmla="*/ 410071 h 805507"/>
                <a:gd name="connsiteX4" fmla="*/ 333410 w 345683"/>
                <a:gd name="connsiteY4" fmla="*/ 787896 h 805507"/>
                <a:gd name="connsiteX5" fmla="*/ 279435 w 345683"/>
                <a:gd name="connsiteY5" fmla="*/ 705346 h 805507"/>
                <a:gd name="connsiteX6" fmla="*/ 6385 w 345683"/>
                <a:gd name="connsiteY6" fmla="*/ 371971 h 805507"/>
                <a:gd name="connsiteX7" fmla="*/ 85760 w 345683"/>
                <a:gd name="connsiteY7" fmla="*/ 422771 h 805507"/>
                <a:gd name="connsiteX8" fmla="*/ 88935 w 345683"/>
                <a:gd name="connsiteY8" fmla="*/ 3671 h 80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83" h="805507">
                  <a:moveTo>
                    <a:pt x="88935" y="3671"/>
                  </a:moveTo>
                  <a:cubicBezTo>
                    <a:pt x="86818" y="-27550"/>
                    <a:pt x="67239" y="148134"/>
                    <a:pt x="73060" y="235446"/>
                  </a:cubicBezTo>
                  <a:cubicBezTo>
                    <a:pt x="78881" y="322758"/>
                    <a:pt x="120156" y="498442"/>
                    <a:pt x="123860" y="527546"/>
                  </a:cubicBezTo>
                  <a:cubicBezTo>
                    <a:pt x="127564" y="556650"/>
                    <a:pt x="60360" y="366679"/>
                    <a:pt x="95285" y="410071"/>
                  </a:cubicBezTo>
                  <a:cubicBezTo>
                    <a:pt x="130210" y="453463"/>
                    <a:pt x="302718" y="738684"/>
                    <a:pt x="333410" y="787896"/>
                  </a:cubicBezTo>
                  <a:cubicBezTo>
                    <a:pt x="364102" y="837108"/>
                    <a:pt x="333939" y="774667"/>
                    <a:pt x="279435" y="705346"/>
                  </a:cubicBezTo>
                  <a:cubicBezTo>
                    <a:pt x="224931" y="636025"/>
                    <a:pt x="38664" y="419067"/>
                    <a:pt x="6385" y="371971"/>
                  </a:cubicBezTo>
                  <a:cubicBezTo>
                    <a:pt x="-25894" y="324875"/>
                    <a:pt x="74118" y="482567"/>
                    <a:pt x="85760" y="422771"/>
                  </a:cubicBezTo>
                  <a:cubicBezTo>
                    <a:pt x="97402" y="362975"/>
                    <a:pt x="91052" y="34892"/>
                    <a:pt x="88935" y="3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1B2008D-16A2-B879-0661-98C556245AB1}"/>
                </a:ext>
              </a:extLst>
            </p:cNvPr>
            <p:cNvSpPr/>
            <p:nvPr/>
          </p:nvSpPr>
          <p:spPr>
            <a:xfrm>
              <a:off x="4317887" y="7764386"/>
              <a:ext cx="168398" cy="687509"/>
            </a:xfrm>
            <a:custGeom>
              <a:avLst/>
              <a:gdLst>
                <a:gd name="connsiteX0" fmla="*/ 168388 w 168398"/>
                <a:gd name="connsiteY0" fmla="*/ 8014 h 687509"/>
                <a:gd name="connsiteX1" fmla="*/ 133463 w 168398"/>
                <a:gd name="connsiteY1" fmla="*/ 465214 h 687509"/>
                <a:gd name="connsiteX2" fmla="*/ 133463 w 168398"/>
                <a:gd name="connsiteY2" fmla="*/ 389014 h 687509"/>
                <a:gd name="connsiteX3" fmla="*/ 113 w 168398"/>
                <a:gd name="connsiteY3" fmla="*/ 687464 h 687509"/>
                <a:gd name="connsiteX4" fmla="*/ 111238 w 168398"/>
                <a:gd name="connsiteY4" fmla="*/ 411239 h 687509"/>
                <a:gd name="connsiteX5" fmla="*/ 162038 w 168398"/>
                <a:gd name="connsiteY5" fmla="*/ 338214 h 687509"/>
                <a:gd name="connsiteX6" fmla="*/ 76313 w 168398"/>
                <a:gd name="connsiteY6" fmla="*/ 481089 h 687509"/>
                <a:gd name="connsiteX7" fmla="*/ 136638 w 168398"/>
                <a:gd name="connsiteY7" fmla="*/ 195339 h 687509"/>
                <a:gd name="connsiteX8" fmla="*/ 168388 w 168398"/>
                <a:gd name="connsiteY8" fmla="*/ 8014 h 68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98" h="687509">
                  <a:moveTo>
                    <a:pt x="168388" y="8014"/>
                  </a:moveTo>
                  <a:cubicBezTo>
                    <a:pt x="167859" y="52993"/>
                    <a:pt x="139284" y="401714"/>
                    <a:pt x="133463" y="465214"/>
                  </a:cubicBezTo>
                  <a:cubicBezTo>
                    <a:pt x="127642" y="528714"/>
                    <a:pt x="155688" y="351973"/>
                    <a:pt x="133463" y="389014"/>
                  </a:cubicBezTo>
                  <a:cubicBezTo>
                    <a:pt x="111238" y="426055"/>
                    <a:pt x="3817" y="683760"/>
                    <a:pt x="113" y="687464"/>
                  </a:cubicBezTo>
                  <a:cubicBezTo>
                    <a:pt x="-3591" y="691168"/>
                    <a:pt x="84251" y="469447"/>
                    <a:pt x="111238" y="411239"/>
                  </a:cubicBezTo>
                  <a:cubicBezTo>
                    <a:pt x="138225" y="353031"/>
                    <a:pt x="167859" y="326572"/>
                    <a:pt x="162038" y="338214"/>
                  </a:cubicBezTo>
                  <a:cubicBezTo>
                    <a:pt x="156217" y="349856"/>
                    <a:pt x="80546" y="504901"/>
                    <a:pt x="76313" y="481089"/>
                  </a:cubicBezTo>
                  <a:cubicBezTo>
                    <a:pt x="72080" y="457277"/>
                    <a:pt x="123938" y="272068"/>
                    <a:pt x="136638" y="195339"/>
                  </a:cubicBezTo>
                  <a:cubicBezTo>
                    <a:pt x="149338" y="118610"/>
                    <a:pt x="168917" y="-36965"/>
                    <a:pt x="168388" y="80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8E11B7E0-0FBB-3113-569B-2F5858B539DC}"/>
                </a:ext>
              </a:extLst>
            </p:cNvPr>
            <p:cNvSpPr/>
            <p:nvPr/>
          </p:nvSpPr>
          <p:spPr>
            <a:xfrm>
              <a:off x="3876270" y="7702118"/>
              <a:ext cx="859254" cy="850827"/>
            </a:xfrm>
            <a:custGeom>
              <a:avLst/>
              <a:gdLst>
                <a:gd name="connsiteX0" fmla="*/ 610005 w 859254"/>
                <a:gd name="connsiteY0" fmla="*/ 432 h 850827"/>
                <a:gd name="connsiteX1" fmla="*/ 708430 w 859254"/>
                <a:gd name="connsiteY1" fmla="*/ 406832 h 850827"/>
                <a:gd name="connsiteX2" fmla="*/ 857655 w 859254"/>
                <a:gd name="connsiteY2" fmla="*/ 613207 h 850827"/>
                <a:gd name="connsiteX3" fmla="*/ 778280 w 859254"/>
                <a:gd name="connsiteY3" fmla="*/ 556057 h 850827"/>
                <a:gd name="connsiteX4" fmla="*/ 638580 w 859254"/>
                <a:gd name="connsiteY4" fmla="*/ 702107 h 850827"/>
                <a:gd name="connsiteX5" fmla="*/ 536980 w 859254"/>
                <a:gd name="connsiteY5" fmla="*/ 829107 h 850827"/>
                <a:gd name="connsiteX6" fmla="*/ 486180 w 859254"/>
                <a:gd name="connsiteY6" fmla="*/ 822757 h 850827"/>
                <a:gd name="connsiteX7" fmla="*/ 235355 w 859254"/>
                <a:gd name="connsiteY7" fmla="*/ 784657 h 850827"/>
                <a:gd name="connsiteX8" fmla="*/ 356005 w 859254"/>
                <a:gd name="connsiteY8" fmla="*/ 816407 h 850827"/>
                <a:gd name="connsiteX9" fmla="*/ 405 w 859254"/>
                <a:gd name="connsiteY9" fmla="*/ 533832 h 850827"/>
                <a:gd name="connsiteX10" fmla="*/ 289330 w 859254"/>
                <a:gd name="connsiteY10" fmla="*/ 778307 h 850827"/>
                <a:gd name="connsiteX11" fmla="*/ 479830 w 859254"/>
                <a:gd name="connsiteY11" fmla="*/ 835457 h 850827"/>
                <a:gd name="connsiteX12" fmla="*/ 832255 w 859254"/>
                <a:gd name="connsiteY12" fmla="*/ 533832 h 850827"/>
                <a:gd name="connsiteX13" fmla="*/ 733830 w 859254"/>
                <a:gd name="connsiteY13" fmla="*/ 489382 h 850827"/>
                <a:gd name="connsiteX14" fmla="*/ 610005 w 859254"/>
                <a:gd name="connsiteY14" fmla="*/ 432 h 8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9254" h="850827">
                  <a:moveTo>
                    <a:pt x="610005" y="432"/>
                  </a:moveTo>
                  <a:cubicBezTo>
                    <a:pt x="605772" y="-13326"/>
                    <a:pt x="667155" y="304703"/>
                    <a:pt x="708430" y="406832"/>
                  </a:cubicBezTo>
                  <a:cubicBezTo>
                    <a:pt x="749705" y="508961"/>
                    <a:pt x="846013" y="588336"/>
                    <a:pt x="857655" y="613207"/>
                  </a:cubicBezTo>
                  <a:cubicBezTo>
                    <a:pt x="869297" y="638078"/>
                    <a:pt x="814792" y="541240"/>
                    <a:pt x="778280" y="556057"/>
                  </a:cubicBezTo>
                  <a:cubicBezTo>
                    <a:pt x="741768" y="570874"/>
                    <a:pt x="678797" y="656599"/>
                    <a:pt x="638580" y="702107"/>
                  </a:cubicBezTo>
                  <a:cubicBezTo>
                    <a:pt x="598363" y="747615"/>
                    <a:pt x="562380" y="808999"/>
                    <a:pt x="536980" y="829107"/>
                  </a:cubicBezTo>
                  <a:cubicBezTo>
                    <a:pt x="511580" y="849215"/>
                    <a:pt x="486180" y="822757"/>
                    <a:pt x="486180" y="822757"/>
                  </a:cubicBezTo>
                  <a:lnTo>
                    <a:pt x="235355" y="784657"/>
                  </a:lnTo>
                  <a:cubicBezTo>
                    <a:pt x="213659" y="783599"/>
                    <a:pt x="395163" y="858211"/>
                    <a:pt x="356005" y="816407"/>
                  </a:cubicBezTo>
                  <a:cubicBezTo>
                    <a:pt x="316847" y="774603"/>
                    <a:pt x="11517" y="540182"/>
                    <a:pt x="405" y="533832"/>
                  </a:cubicBezTo>
                  <a:cubicBezTo>
                    <a:pt x="-10707" y="527482"/>
                    <a:pt x="209426" y="728036"/>
                    <a:pt x="289330" y="778307"/>
                  </a:cubicBezTo>
                  <a:cubicBezTo>
                    <a:pt x="369234" y="828578"/>
                    <a:pt x="389342" y="876203"/>
                    <a:pt x="479830" y="835457"/>
                  </a:cubicBezTo>
                  <a:cubicBezTo>
                    <a:pt x="570317" y="794711"/>
                    <a:pt x="789922" y="591511"/>
                    <a:pt x="832255" y="533832"/>
                  </a:cubicBezTo>
                  <a:cubicBezTo>
                    <a:pt x="874588" y="476153"/>
                    <a:pt x="770872" y="572990"/>
                    <a:pt x="733830" y="489382"/>
                  </a:cubicBezTo>
                  <a:cubicBezTo>
                    <a:pt x="696788" y="405774"/>
                    <a:pt x="614238" y="14190"/>
                    <a:pt x="610005" y="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4B40756-030F-BB3B-88A6-A270259A7DCA}"/>
                </a:ext>
              </a:extLst>
            </p:cNvPr>
            <p:cNvSpPr/>
            <p:nvPr/>
          </p:nvSpPr>
          <p:spPr>
            <a:xfrm>
              <a:off x="4665126" y="7628788"/>
              <a:ext cx="908444" cy="510624"/>
            </a:xfrm>
            <a:custGeom>
              <a:avLst/>
              <a:gdLst>
                <a:gd name="connsiteX0" fmla="*/ 906999 w 908444"/>
                <a:gd name="connsiteY0" fmla="*/ 737 h 510624"/>
                <a:gd name="connsiteX1" fmla="*/ 672049 w 908444"/>
                <a:gd name="connsiteY1" fmla="*/ 372212 h 510624"/>
                <a:gd name="connsiteX2" fmla="*/ 726024 w 908444"/>
                <a:gd name="connsiteY2" fmla="*/ 353162 h 510624"/>
                <a:gd name="connsiteX3" fmla="*/ 275174 w 908444"/>
                <a:gd name="connsiteY3" fmla="*/ 470637 h 510624"/>
                <a:gd name="connsiteX4" fmla="*/ 310099 w 908444"/>
                <a:gd name="connsiteY4" fmla="*/ 464287 h 510624"/>
                <a:gd name="connsiteX5" fmla="*/ 2124 w 908444"/>
                <a:gd name="connsiteY5" fmla="*/ 362687 h 510624"/>
                <a:gd name="connsiteX6" fmla="*/ 167224 w 908444"/>
                <a:gd name="connsiteY6" fmla="*/ 429362 h 510624"/>
                <a:gd name="connsiteX7" fmla="*/ 30699 w 908444"/>
                <a:gd name="connsiteY7" fmla="*/ 429362 h 510624"/>
                <a:gd name="connsiteX8" fmla="*/ 437099 w 908444"/>
                <a:gd name="connsiteY8" fmla="*/ 473812 h 510624"/>
                <a:gd name="connsiteX9" fmla="*/ 348199 w 908444"/>
                <a:gd name="connsiteY9" fmla="*/ 502387 h 510624"/>
                <a:gd name="connsiteX10" fmla="*/ 357724 w 908444"/>
                <a:gd name="connsiteY10" fmla="*/ 502387 h 510624"/>
                <a:gd name="connsiteX11" fmla="*/ 554574 w 908444"/>
                <a:gd name="connsiteY11" fmla="*/ 407137 h 510624"/>
                <a:gd name="connsiteX12" fmla="*/ 592674 w 908444"/>
                <a:gd name="connsiteY12" fmla="*/ 381737 h 510624"/>
                <a:gd name="connsiteX13" fmla="*/ 760949 w 908444"/>
                <a:gd name="connsiteY13" fmla="*/ 280137 h 510624"/>
                <a:gd name="connsiteX14" fmla="*/ 906999 w 908444"/>
                <a:gd name="connsiteY14" fmla="*/ 737 h 51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8444" h="510624">
                  <a:moveTo>
                    <a:pt x="906999" y="737"/>
                  </a:moveTo>
                  <a:cubicBezTo>
                    <a:pt x="892182" y="16083"/>
                    <a:pt x="702212" y="313474"/>
                    <a:pt x="672049" y="372212"/>
                  </a:cubicBezTo>
                  <a:cubicBezTo>
                    <a:pt x="641886" y="430950"/>
                    <a:pt x="792170" y="336758"/>
                    <a:pt x="726024" y="353162"/>
                  </a:cubicBezTo>
                  <a:cubicBezTo>
                    <a:pt x="659878" y="369566"/>
                    <a:pt x="344495" y="452116"/>
                    <a:pt x="275174" y="470637"/>
                  </a:cubicBezTo>
                  <a:cubicBezTo>
                    <a:pt x="205853" y="489158"/>
                    <a:pt x="355607" y="482279"/>
                    <a:pt x="310099" y="464287"/>
                  </a:cubicBezTo>
                  <a:cubicBezTo>
                    <a:pt x="264591" y="446295"/>
                    <a:pt x="25937" y="368508"/>
                    <a:pt x="2124" y="362687"/>
                  </a:cubicBezTo>
                  <a:cubicBezTo>
                    <a:pt x="-21689" y="356866"/>
                    <a:pt x="162462" y="418250"/>
                    <a:pt x="167224" y="429362"/>
                  </a:cubicBezTo>
                  <a:cubicBezTo>
                    <a:pt x="171986" y="440474"/>
                    <a:pt x="-14280" y="421954"/>
                    <a:pt x="30699" y="429362"/>
                  </a:cubicBezTo>
                  <a:cubicBezTo>
                    <a:pt x="75678" y="436770"/>
                    <a:pt x="384182" y="461641"/>
                    <a:pt x="437099" y="473812"/>
                  </a:cubicBezTo>
                  <a:cubicBezTo>
                    <a:pt x="490016" y="485983"/>
                    <a:pt x="361428" y="497625"/>
                    <a:pt x="348199" y="502387"/>
                  </a:cubicBezTo>
                  <a:cubicBezTo>
                    <a:pt x="334970" y="507149"/>
                    <a:pt x="323328" y="518262"/>
                    <a:pt x="357724" y="502387"/>
                  </a:cubicBezTo>
                  <a:cubicBezTo>
                    <a:pt x="392120" y="486512"/>
                    <a:pt x="515416" y="427245"/>
                    <a:pt x="554574" y="407137"/>
                  </a:cubicBezTo>
                  <a:cubicBezTo>
                    <a:pt x="593732" y="387029"/>
                    <a:pt x="558278" y="402904"/>
                    <a:pt x="592674" y="381737"/>
                  </a:cubicBezTo>
                  <a:cubicBezTo>
                    <a:pt x="627070" y="360570"/>
                    <a:pt x="702741" y="346283"/>
                    <a:pt x="760949" y="280137"/>
                  </a:cubicBezTo>
                  <a:cubicBezTo>
                    <a:pt x="819157" y="213991"/>
                    <a:pt x="921816" y="-14609"/>
                    <a:pt x="906999" y="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CF5EDF70-F875-89C7-E55A-536B70825461}"/>
                </a:ext>
              </a:extLst>
            </p:cNvPr>
            <p:cNvSpPr/>
            <p:nvPr/>
          </p:nvSpPr>
          <p:spPr>
            <a:xfrm>
              <a:off x="4710951" y="7824014"/>
              <a:ext cx="736002" cy="185326"/>
            </a:xfrm>
            <a:custGeom>
              <a:avLst/>
              <a:gdLst>
                <a:gd name="connsiteX0" fmla="*/ 51549 w 736002"/>
                <a:gd name="connsiteY0" fmla="*/ 103961 h 185326"/>
                <a:gd name="connsiteX1" fmla="*/ 315074 w 736002"/>
                <a:gd name="connsiteY1" fmla="*/ 183336 h 185326"/>
                <a:gd name="connsiteX2" fmla="*/ 197599 w 736002"/>
                <a:gd name="connsiteY2" fmla="*/ 161111 h 185326"/>
                <a:gd name="connsiteX3" fmla="*/ 410324 w 736002"/>
                <a:gd name="connsiteY3" fmla="*/ 157936 h 185326"/>
                <a:gd name="connsiteX4" fmla="*/ 734174 w 736002"/>
                <a:gd name="connsiteY4" fmla="*/ 2361 h 185326"/>
                <a:gd name="connsiteX5" fmla="*/ 530974 w 736002"/>
                <a:gd name="connsiteY5" fmla="*/ 72211 h 185326"/>
                <a:gd name="connsiteX6" fmla="*/ 299199 w 736002"/>
                <a:gd name="connsiteY6" fmla="*/ 183336 h 185326"/>
                <a:gd name="connsiteX7" fmla="*/ 749 w 736002"/>
                <a:gd name="connsiteY7" fmla="*/ 138886 h 185326"/>
                <a:gd name="connsiteX8" fmla="*/ 210299 w 736002"/>
                <a:gd name="connsiteY8" fmla="*/ 183336 h 185326"/>
                <a:gd name="connsiteX9" fmla="*/ 51549 w 736002"/>
                <a:gd name="connsiteY9" fmla="*/ 103961 h 18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002" h="185326">
                  <a:moveTo>
                    <a:pt x="51549" y="103961"/>
                  </a:moveTo>
                  <a:cubicBezTo>
                    <a:pt x="69011" y="103961"/>
                    <a:pt x="290732" y="173811"/>
                    <a:pt x="315074" y="183336"/>
                  </a:cubicBezTo>
                  <a:cubicBezTo>
                    <a:pt x="339416" y="192861"/>
                    <a:pt x="181724" y="165344"/>
                    <a:pt x="197599" y="161111"/>
                  </a:cubicBezTo>
                  <a:cubicBezTo>
                    <a:pt x="213474" y="156878"/>
                    <a:pt x="320895" y="184394"/>
                    <a:pt x="410324" y="157936"/>
                  </a:cubicBezTo>
                  <a:cubicBezTo>
                    <a:pt x="499753" y="131478"/>
                    <a:pt x="714066" y="16648"/>
                    <a:pt x="734174" y="2361"/>
                  </a:cubicBezTo>
                  <a:cubicBezTo>
                    <a:pt x="754282" y="-11926"/>
                    <a:pt x="603470" y="42049"/>
                    <a:pt x="530974" y="72211"/>
                  </a:cubicBezTo>
                  <a:cubicBezTo>
                    <a:pt x="458478" y="102373"/>
                    <a:pt x="387570" y="172224"/>
                    <a:pt x="299199" y="183336"/>
                  </a:cubicBezTo>
                  <a:cubicBezTo>
                    <a:pt x="210828" y="194448"/>
                    <a:pt x="15566" y="138886"/>
                    <a:pt x="749" y="138886"/>
                  </a:cubicBezTo>
                  <a:cubicBezTo>
                    <a:pt x="-14068" y="138886"/>
                    <a:pt x="195482" y="190215"/>
                    <a:pt x="210299" y="183336"/>
                  </a:cubicBezTo>
                  <a:cubicBezTo>
                    <a:pt x="225116" y="176457"/>
                    <a:pt x="34087" y="103961"/>
                    <a:pt x="51549" y="1039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DF1933E-4BC1-EDFF-D0DE-EBD50DFF90CE}"/>
                </a:ext>
              </a:extLst>
            </p:cNvPr>
            <p:cNvSpPr/>
            <p:nvPr/>
          </p:nvSpPr>
          <p:spPr>
            <a:xfrm>
              <a:off x="4489302" y="7908029"/>
              <a:ext cx="127765" cy="466018"/>
            </a:xfrm>
            <a:custGeom>
              <a:avLst/>
              <a:gdLst>
                <a:gd name="connsiteX0" fmla="*/ 12848 w 127765"/>
                <a:gd name="connsiteY0" fmla="*/ 896 h 466018"/>
                <a:gd name="connsiteX1" fmla="*/ 25548 w 127765"/>
                <a:gd name="connsiteY1" fmla="*/ 140596 h 466018"/>
                <a:gd name="connsiteX2" fmla="*/ 82698 w 127765"/>
                <a:gd name="connsiteY2" fmla="*/ 280296 h 466018"/>
                <a:gd name="connsiteX3" fmla="*/ 44598 w 127765"/>
                <a:gd name="connsiteY3" fmla="*/ 429521 h 466018"/>
                <a:gd name="connsiteX4" fmla="*/ 148 w 127765"/>
                <a:gd name="connsiteY4" fmla="*/ 464446 h 466018"/>
                <a:gd name="connsiteX5" fmla="*/ 60473 w 127765"/>
                <a:gd name="connsiteY5" fmla="*/ 394596 h 466018"/>
                <a:gd name="connsiteX6" fmla="*/ 127148 w 127765"/>
                <a:gd name="connsiteY6" fmla="*/ 369196 h 466018"/>
                <a:gd name="connsiteX7" fmla="*/ 19198 w 127765"/>
                <a:gd name="connsiteY7" fmla="*/ 346971 h 466018"/>
                <a:gd name="connsiteX8" fmla="*/ 66823 w 127765"/>
                <a:gd name="connsiteY8" fmla="*/ 324746 h 466018"/>
                <a:gd name="connsiteX9" fmla="*/ 41423 w 127765"/>
                <a:gd name="connsiteY9" fmla="*/ 210446 h 466018"/>
                <a:gd name="connsiteX10" fmla="*/ 12848 w 127765"/>
                <a:gd name="connsiteY10" fmla="*/ 896 h 46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65" h="466018">
                  <a:moveTo>
                    <a:pt x="12848" y="896"/>
                  </a:moveTo>
                  <a:cubicBezTo>
                    <a:pt x="10202" y="-10746"/>
                    <a:pt x="13906" y="94029"/>
                    <a:pt x="25548" y="140596"/>
                  </a:cubicBezTo>
                  <a:cubicBezTo>
                    <a:pt x="37190" y="187163"/>
                    <a:pt x="79523" y="232142"/>
                    <a:pt x="82698" y="280296"/>
                  </a:cubicBezTo>
                  <a:cubicBezTo>
                    <a:pt x="85873" y="328450"/>
                    <a:pt x="58356" y="398829"/>
                    <a:pt x="44598" y="429521"/>
                  </a:cubicBezTo>
                  <a:cubicBezTo>
                    <a:pt x="30840" y="460213"/>
                    <a:pt x="-2498" y="470267"/>
                    <a:pt x="148" y="464446"/>
                  </a:cubicBezTo>
                  <a:cubicBezTo>
                    <a:pt x="2794" y="458625"/>
                    <a:pt x="39306" y="410471"/>
                    <a:pt x="60473" y="394596"/>
                  </a:cubicBezTo>
                  <a:cubicBezTo>
                    <a:pt x="81640" y="378721"/>
                    <a:pt x="134027" y="377134"/>
                    <a:pt x="127148" y="369196"/>
                  </a:cubicBezTo>
                  <a:cubicBezTo>
                    <a:pt x="120269" y="361258"/>
                    <a:pt x="29252" y="354379"/>
                    <a:pt x="19198" y="346971"/>
                  </a:cubicBezTo>
                  <a:cubicBezTo>
                    <a:pt x="9144" y="339563"/>
                    <a:pt x="63119" y="347500"/>
                    <a:pt x="66823" y="324746"/>
                  </a:cubicBezTo>
                  <a:cubicBezTo>
                    <a:pt x="70527" y="301992"/>
                    <a:pt x="49890" y="257013"/>
                    <a:pt x="41423" y="210446"/>
                  </a:cubicBezTo>
                  <a:cubicBezTo>
                    <a:pt x="32956" y="163879"/>
                    <a:pt x="15494" y="12538"/>
                    <a:pt x="12848" y="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A4AC26DB-9BBE-C77E-8DC3-FDEF90D82566}"/>
                </a:ext>
              </a:extLst>
            </p:cNvPr>
            <p:cNvSpPr/>
            <p:nvPr/>
          </p:nvSpPr>
          <p:spPr>
            <a:xfrm>
              <a:off x="4806423" y="7996409"/>
              <a:ext cx="784270" cy="651330"/>
            </a:xfrm>
            <a:custGeom>
              <a:avLst/>
              <a:gdLst>
                <a:gd name="connsiteX0" fmla="*/ 527 w 784270"/>
                <a:gd name="connsiteY0" fmla="*/ 93491 h 651330"/>
                <a:gd name="connsiteX1" fmla="*/ 114827 w 784270"/>
                <a:gd name="connsiteY1" fmla="*/ 528466 h 651330"/>
                <a:gd name="connsiteX2" fmla="*/ 146577 w 784270"/>
                <a:gd name="connsiteY2" fmla="*/ 582441 h 651330"/>
                <a:gd name="connsiteX3" fmla="*/ 73552 w 784270"/>
                <a:gd name="connsiteY3" fmla="*/ 611016 h 651330"/>
                <a:gd name="connsiteX4" fmla="*/ 343427 w 784270"/>
                <a:gd name="connsiteY4" fmla="*/ 499891 h 651330"/>
                <a:gd name="connsiteX5" fmla="*/ 479952 w 784270"/>
                <a:gd name="connsiteY5" fmla="*/ 385591 h 651330"/>
                <a:gd name="connsiteX6" fmla="*/ 778402 w 784270"/>
                <a:gd name="connsiteY6" fmla="*/ 4591 h 651330"/>
                <a:gd name="connsiteX7" fmla="*/ 648227 w 784270"/>
                <a:gd name="connsiteY7" fmla="*/ 204616 h 651330"/>
                <a:gd name="connsiteX8" fmla="*/ 292627 w 784270"/>
                <a:gd name="connsiteY8" fmla="*/ 639591 h 651330"/>
                <a:gd name="connsiteX9" fmla="*/ 352952 w 784270"/>
                <a:gd name="connsiteY9" fmla="*/ 531641 h 651330"/>
                <a:gd name="connsiteX10" fmla="*/ 264052 w 784270"/>
                <a:gd name="connsiteY10" fmla="*/ 579266 h 651330"/>
                <a:gd name="connsiteX11" fmla="*/ 13227 w 784270"/>
                <a:gd name="connsiteY11" fmla="*/ 461791 h 651330"/>
                <a:gd name="connsiteX12" fmla="*/ 140227 w 784270"/>
                <a:gd name="connsiteY12" fmla="*/ 496716 h 651330"/>
                <a:gd name="connsiteX13" fmla="*/ 38627 w 784270"/>
                <a:gd name="connsiteY13" fmla="*/ 344316 h 651330"/>
                <a:gd name="connsiteX14" fmla="*/ 70377 w 784270"/>
                <a:gd name="connsiteY14" fmla="*/ 344316 h 651330"/>
                <a:gd name="connsiteX15" fmla="*/ 527 w 784270"/>
                <a:gd name="connsiteY15" fmla="*/ 93491 h 65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270" h="651330">
                  <a:moveTo>
                    <a:pt x="527" y="93491"/>
                  </a:moveTo>
                  <a:cubicBezTo>
                    <a:pt x="7935" y="124183"/>
                    <a:pt x="90485" y="446974"/>
                    <a:pt x="114827" y="528466"/>
                  </a:cubicBezTo>
                  <a:cubicBezTo>
                    <a:pt x="139169" y="609958"/>
                    <a:pt x="153456" y="568683"/>
                    <a:pt x="146577" y="582441"/>
                  </a:cubicBezTo>
                  <a:cubicBezTo>
                    <a:pt x="139698" y="596199"/>
                    <a:pt x="73552" y="611016"/>
                    <a:pt x="73552" y="611016"/>
                  </a:cubicBezTo>
                  <a:cubicBezTo>
                    <a:pt x="106360" y="597258"/>
                    <a:pt x="275694" y="537462"/>
                    <a:pt x="343427" y="499891"/>
                  </a:cubicBezTo>
                  <a:cubicBezTo>
                    <a:pt x="411160" y="462320"/>
                    <a:pt x="407456" y="468141"/>
                    <a:pt x="479952" y="385591"/>
                  </a:cubicBezTo>
                  <a:cubicBezTo>
                    <a:pt x="552448" y="303041"/>
                    <a:pt x="750356" y="34753"/>
                    <a:pt x="778402" y="4591"/>
                  </a:cubicBezTo>
                  <a:cubicBezTo>
                    <a:pt x="806448" y="-25571"/>
                    <a:pt x="729189" y="98783"/>
                    <a:pt x="648227" y="204616"/>
                  </a:cubicBezTo>
                  <a:cubicBezTo>
                    <a:pt x="567265" y="310449"/>
                    <a:pt x="341840" y="585087"/>
                    <a:pt x="292627" y="639591"/>
                  </a:cubicBezTo>
                  <a:cubicBezTo>
                    <a:pt x="243415" y="694095"/>
                    <a:pt x="357715" y="541695"/>
                    <a:pt x="352952" y="531641"/>
                  </a:cubicBezTo>
                  <a:cubicBezTo>
                    <a:pt x="348190" y="521587"/>
                    <a:pt x="320673" y="590908"/>
                    <a:pt x="264052" y="579266"/>
                  </a:cubicBezTo>
                  <a:cubicBezTo>
                    <a:pt x="207431" y="567624"/>
                    <a:pt x="33865" y="475549"/>
                    <a:pt x="13227" y="461791"/>
                  </a:cubicBezTo>
                  <a:cubicBezTo>
                    <a:pt x="-7411" y="448033"/>
                    <a:pt x="135994" y="516295"/>
                    <a:pt x="140227" y="496716"/>
                  </a:cubicBezTo>
                  <a:cubicBezTo>
                    <a:pt x="144460" y="477137"/>
                    <a:pt x="50269" y="369716"/>
                    <a:pt x="38627" y="344316"/>
                  </a:cubicBezTo>
                  <a:cubicBezTo>
                    <a:pt x="26985" y="318916"/>
                    <a:pt x="74610" y="380829"/>
                    <a:pt x="70377" y="344316"/>
                  </a:cubicBezTo>
                  <a:cubicBezTo>
                    <a:pt x="66144" y="307804"/>
                    <a:pt x="-6881" y="62799"/>
                    <a:pt x="527" y="934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6184294-C5E7-63C5-ED13-F5C4C3B89CE4}"/>
                </a:ext>
              </a:extLst>
            </p:cNvPr>
            <p:cNvSpPr/>
            <p:nvPr/>
          </p:nvSpPr>
          <p:spPr>
            <a:xfrm>
              <a:off x="5170227" y="7829539"/>
              <a:ext cx="570193" cy="1048244"/>
            </a:xfrm>
            <a:custGeom>
              <a:avLst/>
              <a:gdLst>
                <a:gd name="connsiteX0" fmla="*/ 570173 w 570193"/>
                <a:gd name="connsiteY0" fmla="*/ 11 h 1048244"/>
                <a:gd name="connsiteX1" fmla="*/ 389198 w 570193"/>
                <a:gd name="connsiteY1" fmla="*/ 247661 h 1048244"/>
                <a:gd name="connsiteX2" fmla="*/ 427298 w 570193"/>
                <a:gd name="connsiteY2" fmla="*/ 473086 h 1048244"/>
                <a:gd name="connsiteX3" fmla="*/ 386023 w 570193"/>
                <a:gd name="connsiteY3" fmla="*/ 393711 h 1048244"/>
                <a:gd name="connsiteX4" fmla="*/ 312998 w 570193"/>
                <a:gd name="connsiteY4" fmla="*/ 476261 h 1048244"/>
                <a:gd name="connsiteX5" fmla="*/ 1848 w 570193"/>
                <a:gd name="connsiteY5" fmla="*/ 1044586 h 1048244"/>
                <a:gd name="connsiteX6" fmla="*/ 192348 w 570193"/>
                <a:gd name="connsiteY6" fmla="*/ 701686 h 1048244"/>
                <a:gd name="connsiteX7" fmla="*/ 370148 w 570193"/>
                <a:gd name="connsiteY7" fmla="*/ 330211 h 1048244"/>
                <a:gd name="connsiteX8" fmla="*/ 376498 w 570193"/>
                <a:gd name="connsiteY8" fmla="*/ 257186 h 1048244"/>
                <a:gd name="connsiteX9" fmla="*/ 570173 w 570193"/>
                <a:gd name="connsiteY9" fmla="*/ 11 h 104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193" h="1048244">
                  <a:moveTo>
                    <a:pt x="570173" y="11"/>
                  </a:moveTo>
                  <a:cubicBezTo>
                    <a:pt x="572290" y="-1577"/>
                    <a:pt x="413010" y="168815"/>
                    <a:pt x="389198" y="247661"/>
                  </a:cubicBezTo>
                  <a:cubicBezTo>
                    <a:pt x="365386" y="326507"/>
                    <a:pt x="427827" y="448744"/>
                    <a:pt x="427298" y="473086"/>
                  </a:cubicBezTo>
                  <a:cubicBezTo>
                    <a:pt x="426769" y="497428"/>
                    <a:pt x="405073" y="393182"/>
                    <a:pt x="386023" y="393711"/>
                  </a:cubicBezTo>
                  <a:cubicBezTo>
                    <a:pt x="366973" y="394240"/>
                    <a:pt x="377027" y="367782"/>
                    <a:pt x="312998" y="476261"/>
                  </a:cubicBezTo>
                  <a:cubicBezTo>
                    <a:pt x="248969" y="584740"/>
                    <a:pt x="21956" y="1007015"/>
                    <a:pt x="1848" y="1044586"/>
                  </a:cubicBezTo>
                  <a:cubicBezTo>
                    <a:pt x="-18260" y="1082157"/>
                    <a:pt x="130965" y="820749"/>
                    <a:pt x="192348" y="701686"/>
                  </a:cubicBezTo>
                  <a:cubicBezTo>
                    <a:pt x="253731" y="582624"/>
                    <a:pt x="339456" y="404294"/>
                    <a:pt x="370148" y="330211"/>
                  </a:cubicBezTo>
                  <a:cubicBezTo>
                    <a:pt x="400840" y="256128"/>
                    <a:pt x="346865" y="306928"/>
                    <a:pt x="376498" y="257186"/>
                  </a:cubicBezTo>
                  <a:cubicBezTo>
                    <a:pt x="406131" y="207444"/>
                    <a:pt x="568056" y="1599"/>
                    <a:pt x="570173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897E6294-8F4A-89EA-6B29-88CC39AF24D9}"/>
                </a:ext>
              </a:extLst>
            </p:cNvPr>
            <p:cNvSpPr/>
            <p:nvPr/>
          </p:nvSpPr>
          <p:spPr>
            <a:xfrm>
              <a:off x="4700514" y="8957910"/>
              <a:ext cx="424669" cy="871146"/>
            </a:xfrm>
            <a:custGeom>
              <a:avLst/>
              <a:gdLst>
                <a:gd name="connsiteX0" fmla="*/ 417586 w 424669"/>
                <a:gd name="connsiteY0" fmla="*/ 17815 h 871146"/>
                <a:gd name="connsiteX1" fmla="*/ 11186 w 424669"/>
                <a:gd name="connsiteY1" fmla="*/ 849665 h 871146"/>
                <a:gd name="connsiteX2" fmla="*/ 128661 w 424669"/>
                <a:gd name="connsiteY2" fmla="*/ 586140 h 871146"/>
                <a:gd name="connsiteX3" fmla="*/ 284236 w 424669"/>
                <a:gd name="connsiteY3" fmla="*/ 154340 h 871146"/>
                <a:gd name="connsiteX4" fmla="*/ 271536 w 424669"/>
                <a:gd name="connsiteY4" fmla="*/ 268640 h 871146"/>
                <a:gd name="connsiteX5" fmla="*/ 417586 w 424669"/>
                <a:gd name="connsiteY5" fmla="*/ 17815 h 87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9" h="871146">
                  <a:moveTo>
                    <a:pt x="417586" y="17815"/>
                  </a:moveTo>
                  <a:cubicBezTo>
                    <a:pt x="374194" y="114652"/>
                    <a:pt x="59340" y="754944"/>
                    <a:pt x="11186" y="849665"/>
                  </a:cubicBezTo>
                  <a:cubicBezTo>
                    <a:pt x="-36968" y="944386"/>
                    <a:pt x="83153" y="702028"/>
                    <a:pt x="128661" y="586140"/>
                  </a:cubicBezTo>
                  <a:cubicBezTo>
                    <a:pt x="174169" y="470252"/>
                    <a:pt x="260424" y="207257"/>
                    <a:pt x="284236" y="154340"/>
                  </a:cubicBezTo>
                  <a:cubicBezTo>
                    <a:pt x="308048" y="101423"/>
                    <a:pt x="251428" y="287690"/>
                    <a:pt x="271536" y="268640"/>
                  </a:cubicBezTo>
                  <a:cubicBezTo>
                    <a:pt x="291644" y="249590"/>
                    <a:pt x="460978" y="-79022"/>
                    <a:pt x="417586" y="17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F05F048-3D72-D22B-7765-55525FCD9E30}"/>
                </a:ext>
              </a:extLst>
            </p:cNvPr>
            <p:cNvSpPr/>
            <p:nvPr/>
          </p:nvSpPr>
          <p:spPr>
            <a:xfrm>
              <a:off x="6864312" y="5638800"/>
              <a:ext cx="655119" cy="460920"/>
            </a:xfrm>
            <a:custGeom>
              <a:avLst/>
              <a:gdLst>
                <a:gd name="connsiteX0" fmla="*/ 38 w 655119"/>
                <a:gd name="connsiteY0" fmla="*/ 0 h 460920"/>
                <a:gd name="connsiteX1" fmla="*/ 238163 w 655119"/>
                <a:gd name="connsiteY1" fmla="*/ 196850 h 460920"/>
                <a:gd name="connsiteX2" fmla="*/ 530263 w 655119"/>
                <a:gd name="connsiteY2" fmla="*/ 447675 h 460920"/>
                <a:gd name="connsiteX3" fmla="*/ 514388 w 655119"/>
                <a:gd name="connsiteY3" fmla="*/ 428625 h 460920"/>
                <a:gd name="connsiteX4" fmla="*/ 654088 w 655119"/>
                <a:gd name="connsiteY4" fmla="*/ 450850 h 460920"/>
                <a:gd name="connsiteX5" fmla="*/ 571538 w 655119"/>
                <a:gd name="connsiteY5" fmla="*/ 450850 h 460920"/>
                <a:gd name="connsiteX6" fmla="*/ 454063 w 655119"/>
                <a:gd name="connsiteY6" fmla="*/ 387350 h 460920"/>
                <a:gd name="connsiteX7" fmla="*/ 457238 w 655119"/>
                <a:gd name="connsiteY7" fmla="*/ 396875 h 460920"/>
                <a:gd name="connsiteX8" fmla="*/ 171488 w 655119"/>
                <a:gd name="connsiteY8" fmla="*/ 165100 h 460920"/>
                <a:gd name="connsiteX9" fmla="*/ 219113 w 655119"/>
                <a:gd name="connsiteY9" fmla="*/ 196850 h 460920"/>
                <a:gd name="connsiteX10" fmla="*/ 38 w 655119"/>
                <a:gd name="connsiteY10" fmla="*/ 0 h 46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119" h="460920">
                  <a:moveTo>
                    <a:pt x="38" y="0"/>
                  </a:moveTo>
                  <a:cubicBezTo>
                    <a:pt x="3213" y="0"/>
                    <a:pt x="149792" y="122237"/>
                    <a:pt x="238163" y="196850"/>
                  </a:cubicBezTo>
                  <a:cubicBezTo>
                    <a:pt x="326534" y="271463"/>
                    <a:pt x="484226" y="409046"/>
                    <a:pt x="530263" y="447675"/>
                  </a:cubicBezTo>
                  <a:cubicBezTo>
                    <a:pt x="576300" y="486304"/>
                    <a:pt x="493751" y="428096"/>
                    <a:pt x="514388" y="428625"/>
                  </a:cubicBezTo>
                  <a:cubicBezTo>
                    <a:pt x="535025" y="429154"/>
                    <a:pt x="644563" y="447146"/>
                    <a:pt x="654088" y="450850"/>
                  </a:cubicBezTo>
                  <a:cubicBezTo>
                    <a:pt x="663613" y="454554"/>
                    <a:pt x="604876" y="461433"/>
                    <a:pt x="571538" y="450850"/>
                  </a:cubicBezTo>
                  <a:cubicBezTo>
                    <a:pt x="538201" y="440267"/>
                    <a:pt x="473113" y="396346"/>
                    <a:pt x="454063" y="387350"/>
                  </a:cubicBezTo>
                  <a:cubicBezTo>
                    <a:pt x="435013" y="378354"/>
                    <a:pt x="504334" y="433917"/>
                    <a:pt x="457238" y="396875"/>
                  </a:cubicBezTo>
                  <a:cubicBezTo>
                    <a:pt x="410142" y="359833"/>
                    <a:pt x="211175" y="198437"/>
                    <a:pt x="171488" y="165100"/>
                  </a:cubicBezTo>
                  <a:cubicBezTo>
                    <a:pt x="131801" y="131763"/>
                    <a:pt x="246100" y="218546"/>
                    <a:pt x="219113" y="196850"/>
                  </a:cubicBezTo>
                  <a:cubicBezTo>
                    <a:pt x="192126" y="175154"/>
                    <a:pt x="-3137" y="0"/>
                    <a:pt x="3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F2C017FA-B642-D64A-BD92-F1FF80D63EE5}"/>
                </a:ext>
              </a:extLst>
            </p:cNvPr>
            <p:cNvSpPr/>
            <p:nvPr/>
          </p:nvSpPr>
          <p:spPr>
            <a:xfrm>
              <a:off x="7061006" y="5592938"/>
              <a:ext cx="801134" cy="709918"/>
            </a:xfrm>
            <a:custGeom>
              <a:avLst/>
              <a:gdLst>
                <a:gd name="connsiteX0" fmla="*/ 9719 w 801134"/>
                <a:gd name="connsiteY0" fmla="*/ 369712 h 709918"/>
                <a:gd name="connsiteX1" fmla="*/ 320869 w 801134"/>
                <a:gd name="connsiteY1" fmla="*/ 112537 h 709918"/>
                <a:gd name="connsiteX2" fmla="*/ 289119 w 801134"/>
                <a:gd name="connsiteY2" fmla="*/ 115712 h 709918"/>
                <a:gd name="connsiteX3" fmla="*/ 479619 w 801134"/>
                <a:gd name="connsiteY3" fmla="*/ 52212 h 709918"/>
                <a:gd name="connsiteX4" fmla="*/ 565344 w 801134"/>
                <a:gd name="connsiteY4" fmla="*/ 90312 h 709918"/>
                <a:gd name="connsiteX5" fmla="*/ 568519 w 801134"/>
                <a:gd name="connsiteY5" fmla="*/ 77612 h 709918"/>
                <a:gd name="connsiteX6" fmla="*/ 682819 w 801134"/>
                <a:gd name="connsiteY6" fmla="*/ 287162 h 709918"/>
                <a:gd name="connsiteX7" fmla="*/ 705044 w 801134"/>
                <a:gd name="connsiteY7" fmla="*/ 468137 h 709918"/>
                <a:gd name="connsiteX8" fmla="*/ 800294 w 801134"/>
                <a:gd name="connsiteY8" fmla="*/ 706262 h 709918"/>
                <a:gd name="connsiteX9" fmla="*/ 739969 w 801134"/>
                <a:gd name="connsiteY9" fmla="*/ 569737 h 709918"/>
                <a:gd name="connsiteX10" fmla="*/ 552644 w 801134"/>
                <a:gd name="connsiteY10" fmla="*/ 33162 h 709918"/>
                <a:gd name="connsiteX11" fmla="*/ 428819 w 801134"/>
                <a:gd name="connsiteY11" fmla="*/ 80787 h 709918"/>
                <a:gd name="connsiteX12" fmla="*/ 111319 w 801134"/>
                <a:gd name="connsiteY12" fmla="*/ 271287 h 709918"/>
                <a:gd name="connsiteX13" fmla="*/ 9719 w 801134"/>
                <a:gd name="connsiteY13" fmla="*/ 369712 h 7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1134" h="709918">
                  <a:moveTo>
                    <a:pt x="9719" y="369712"/>
                  </a:moveTo>
                  <a:cubicBezTo>
                    <a:pt x="44644" y="343254"/>
                    <a:pt x="274302" y="154870"/>
                    <a:pt x="320869" y="112537"/>
                  </a:cubicBezTo>
                  <a:cubicBezTo>
                    <a:pt x="367436" y="70204"/>
                    <a:pt x="262661" y="125766"/>
                    <a:pt x="289119" y="115712"/>
                  </a:cubicBezTo>
                  <a:cubicBezTo>
                    <a:pt x="315577" y="105658"/>
                    <a:pt x="433582" y="56445"/>
                    <a:pt x="479619" y="52212"/>
                  </a:cubicBezTo>
                  <a:cubicBezTo>
                    <a:pt x="525657" y="47979"/>
                    <a:pt x="565344" y="90312"/>
                    <a:pt x="565344" y="90312"/>
                  </a:cubicBezTo>
                  <a:cubicBezTo>
                    <a:pt x="580161" y="94545"/>
                    <a:pt x="548940" y="44804"/>
                    <a:pt x="568519" y="77612"/>
                  </a:cubicBezTo>
                  <a:cubicBezTo>
                    <a:pt x="588098" y="110420"/>
                    <a:pt x="660065" y="222074"/>
                    <a:pt x="682819" y="287162"/>
                  </a:cubicBezTo>
                  <a:cubicBezTo>
                    <a:pt x="705573" y="352250"/>
                    <a:pt x="685465" y="398287"/>
                    <a:pt x="705044" y="468137"/>
                  </a:cubicBezTo>
                  <a:cubicBezTo>
                    <a:pt x="724623" y="537987"/>
                    <a:pt x="794473" y="689329"/>
                    <a:pt x="800294" y="706262"/>
                  </a:cubicBezTo>
                  <a:cubicBezTo>
                    <a:pt x="806115" y="723195"/>
                    <a:pt x="781244" y="681920"/>
                    <a:pt x="739969" y="569737"/>
                  </a:cubicBezTo>
                  <a:cubicBezTo>
                    <a:pt x="698694" y="457554"/>
                    <a:pt x="604502" y="114654"/>
                    <a:pt x="552644" y="33162"/>
                  </a:cubicBezTo>
                  <a:cubicBezTo>
                    <a:pt x="500786" y="-48330"/>
                    <a:pt x="502373" y="41100"/>
                    <a:pt x="428819" y="80787"/>
                  </a:cubicBezTo>
                  <a:cubicBezTo>
                    <a:pt x="355265" y="120474"/>
                    <a:pt x="182757" y="223662"/>
                    <a:pt x="111319" y="271287"/>
                  </a:cubicBezTo>
                  <a:cubicBezTo>
                    <a:pt x="39881" y="318912"/>
                    <a:pt x="-25206" y="396170"/>
                    <a:pt x="9719" y="3697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BFCF1A8-B04C-A720-85E3-B1DA7E489F25}"/>
                </a:ext>
              </a:extLst>
            </p:cNvPr>
            <p:cNvSpPr/>
            <p:nvPr/>
          </p:nvSpPr>
          <p:spPr>
            <a:xfrm>
              <a:off x="7012314" y="6292844"/>
              <a:ext cx="806380" cy="617897"/>
            </a:xfrm>
            <a:custGeom>
              <a:avLst/>
              <a:gdLst>
                <a:gd name="connsiteX0" fmla="*/ 10786 w 806380"/>
                <a:gd name="connsiteY0" fmla="*/ 111131 h 617897"/>
                <a:gd name="connsiteX1" fmla="*/ 264786 w 806380"/>
                <a:gd name="connsiteY1" fmla="*/ 6 h 617897"/>
                <a:gd name="connsiteX2" fmla="*/ 296536 w 806380"/>
                <a:gd name="connsiteY2" fmla="*/ 107956 h 617897"/>
                <a:gd name="connsiteX3" fmla="*/ 629911 w 806380"/>
                <a:gd name="connsiteY3" fmla="*/ 447681 h 617897"/>
                <a:gd name="connsiteX4" fmla="*/ 594986 w 806380"/>
                <a:gd name="connsiteY4" fmla="*/ 403231 h 617897"/>
                <a:gd name="connsiteX5" fmla="*/ 804536 w 806380"/>
                <a:gd name="connsiteY5" fmla="*/ 615956 h 617897"/>
                <a:gd name="connsiteX6" fmla="*/ 702936 w 806380"/>
                <a:gd name="connsiteY6" fmla="*/ 514356 h 617897"/>
                <a:gd name="connsiteX7" fmla="*/ 280661 w 806380"/>
                <a:gd name="connsiteY7" fmla="*/ 85731 h 617897"/>
                <a:gd name="connsiteX8" fmla="*/ 309236 w 806380"/>
                <a:gd name="connsiteY8" fmla="*/ 76206 h 617897"/>
                <a:gd name="connsiteX9" fmla="*/ 293361 w 806380"/>
                <a:gd name="connsiteY9" fmla="*/ 31756 h 617897"/>
                <a:gd name="connsiteX10" fmla="*/ 67936 w 806380"/>
                <a:gd name="connsiteY10" fmla="*/ 53981 h 617897"/>
                <a:gd name="connsiteX11" fmla="*/ 10786 w 806380"/>
                <a:gd name="connsiteY11" fmla="*/ 111131 h 61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6380" h="617897">
                  <a:moveTo>
                    <a:pt x="10786" y="111131"/>
                  </a:moveTo>
                  <a:cubicBezTo>
                    <a:pt x="43594" y="102135"/>
                    <a:pt x="217161" y="535"/>
                    <a:pt x="264786" y="6"/>
                  </a:cubicBezTo>
                  <a:cubicBezTo>
                    <a:pt x="312411" y="-523"/>
                    <a:pt x="235682" y="33344"/>
                    <a:pt x="296536" y="107956"/>
                  </a:cubicBezTo>
                  <a:cubicBezTo>
                    <a:pt x="357390" y="182568"/>
                    <a:pt x="580169" y="398469"/>
                    <a:pt x="629911" y="447681"/>
                  </a:cubicBezTo>
                  <a:cubicBezTo>
                    <a:pt x="679653" y="496893"/>
                    <a:pt x="565882" y="375185"/>
                    <a:pt x="594986" y="403231"/>
                  </a:cubicBezTo>
                  <a:cubicBezTo>
                    <a:pt x="624090" y="431277"/>
                    <a:pt x="786544" y="597435"/>
                    <a:pt x="804536" y="615956"/>
                  </a:cubicBezTo>
                  <a:cubicBezTo>
                    <a:pt x="822528" y="634477"/>
                    <a:pt x="702936" y="514356"/>
                    <a:pt x="702936" y="514356"/>
                  </a:cubicBezTo>
                  <a:cubicBezTo>
                    <a:pt x="615624" y="425985"/>
                    <a:pt x="346278" y="158756"/>
                    <a:pt x="280661" y="85731"/>
                  </a:cubicBezTo>
                  <a:cubicBezTo>
                    <a:pt x="215044" y="12706"/>
                    <a:pt x="307119" y="85202"/>
                    <a:pt x="309236" y="76206"/>
                  </a:cubicBezTo>
                  <a:cubicBezTo>
                    <a:pt x="311353" y="67210"/>
                    <a:pt x="333578" y="35460"/>
                    <a:pt x="293361" y="31756"/>
                  </a:cubicBezTo>
                  <a:cubicBezTo>
                    <a:pt x="253144" y="28052"/>
                    <a:pt x="109211" y="43927"/>
                    <a:pt x="67936" y="53981"/>
                  </a:cubicBezTo>
                  <a:cubicBezTo>
                    <a:pt x="26661" y="64035"/>
                    <a:pt x="-22022" y="120127"/>
                    <a:pt x="10786" y="1111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BA7564C-92E7-BBC8-A2D8-20986210BAD1}"/>
                </a:ext>
              </a:extLst>
            </p:cNvPr>
            <p:cNvSpPr/>
            <p:nvPr/>
          </p:nvSpPr>
          <p:spPr>
            <a:xfrm>
              <a:off x="7835058" y="6339093"/>
              <a:ext cx="648657" cy="1093660"/>
            </a:xfrm>
            <a:custGeom>
              <a:avLst/>
              <a:gdLst>
                <a:gd name="connsiteX0" fmla="*/ 842 w 648657"/>
                <a:gd name="connsiteY0" fmla="*/ 1382 h 1093660"/>
                <a:gd name="connsiteX1" fmla="*/ 210392 w 648657"/>
                <a:gd name="connsiteY1" fmla="*/ 341107 h 1093660"/>
                <a:gd name="connsiteX2" fmla="*/ 283417 w 648657"/>
                <a:gd name="connsiteY2" fmla="*/ 293482 h 1093660"/>
                <a:gd name="connsiteX3" fmla="*/ 451692 w 648657"/>
                <a:gd name="connsiteY3" fmla="*/ 455407 h 1093660"/>
                <a:gd name="connsiteX4" fmla="*/ 429467 w 648657"/>
                <a:gd name="connsiteY4" fmla="*/ 449057 h 1093660"/>
                <a:gd name="connsiteX5" fmla="*/ 502492 w 648657"/>
                <a:gd name="connsiteY5" fmla="*/ 645907 h 1093660"/>
                <a:gd name="connsiteX6" fmla="*/ 492967 w 648657"/>
                <a:gd name="connsiteY6" fmla="*/ 617332 h 1093660"/>
                <a:gd name="connsiteX7" fmla="*/ 588217 w 648657"/>
                <a:gd name="connsiteY7" fmla="*/ 830057 h 1093660"/>
                <a:gd name="connsiteX8" fmla="*/ 648542 w 648657"/>
                <a:gd name="connsiteY8" fmla="*/ 1087232 h 1093660"/>
                <a:gd name="connsiteX9" fmla="*/ 594567 w 648657"/>
                <a:gd name="connsiteY9" fmla="*/ 957057 h 1093660"/>
                <a:gd name="connsiteX10" fmla="*/ 350092 w 648657"/>
                <a:gd name="connsiteY10" fmla="*/ 347457 h 1093660"/>
                <a:gd name="connsiteX11" fmla="*/ 308817 w 648657"/>
                <a:gd name="connsiteY11" fmla="*/ 347457 h 1093660"/>
                <a:gd name="connsiteX12" fmla="*/ 162767 w 648657"/>
                <a:gd name="connsiteY12" fmla="*/ 223632 h 1093660"/>
                <a:gd name="connsiteX13" fmla="*/ 137367 w 648657"/>
                <a:gd name="connsiteY13" fmla="*/ 220457 h 1093660"/>
                <a:gd name="connsiteX14" fmla="*/ 842 w 648657"/>
                <a:gd name="connsiteY14" fmla="*/ 1382 h 109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657" h="1093660">
                  <a:moveTo>
                    <a:pt x="842" y="1382"/>
                  </a:moveTo>
                  <a:cubicBezTo>
                    <a:pt x="13013" y="21490"/>
                    <a:pt x="163296" y="292424"/>
                    <a:pt x="210392" y="341107"/>
                  </a:cubicBezTo>
                  <a:cubicBezTo>
                    <a:pt x="257488" y="389790"/>
                    <a:pt x="243200" y="274432"/>
                    <a:pt x="283417" y="293482"/>
                  </a:cubicBezTo>
                  <a:cubicBezTo>
                    <a:pt x="323634" y="312532"/>
                    <a:pt x="427350" y="429478"/>
                    <a:pt x="451692" y="455407"/>
                  </a:cubicBezTo>
                  <a:cubicBezTo>
                    <a:pt x="476034" y="481336"/>
                    <a:pt x="421000" y="417307"/>
                    <a:pt x="429467" y="449057"/>
                  </a:cubicBezTo>
                  <a:cubicBezTo>
                    <a:pt x="437934" y="480807"/>
                    <a:pt x="491909" y="617861"/>
                    <a:pt x="502492" y="645907"/>
                  </a:cubicBezTo>
                  <a:cubicBezTo>
                    <a:pt x="513075" y="673953"/>
                    <a:pt x="478680" y="586640"/>
                    <a:pt x="492967" y="617332"/>
                  </a:cubicBezTo>
                  <a:cubicBezTo>
                    <a:pt x="507254" y="648024"/>
                    <a:pt x="562288" y="751740"/>
                    <a:pt x="588217" y="830057"/>
                  </a:cubicBezTo>
                  <a:cubicBezTo>
                    <a:pt x="614146" y="908374"/>
                    <a:pt x="647484" y="1066065"/>
                    <a:pt x="648542" y="1087232"/>
                  </a:cubicBezTo>
                  <a:cubicBezTo>
                    <a:pt x="649600" y="1108399"/>
                    <a:pt x="644309" y="1080353"/>
                    <a:pt x="594567" y="957057"/>
                  </a:cubicBezTo>
                  <a:cubicBezTo>
                    <a:pt x="544825" y="833761"/>
                    <a:pt x="397717" y="449057"/>
                    <a:pt x="350092" y="347457"/>
                  </a:cubicBezTo>
                  <a:cubicBezTo>
                    <a:pt x="302467" y="245857"/>
                    <a:pt x="340038" y="368094"/>
                    <a:pt x="308817" y="347457"/>
                  </a:cubicBezTo>
                  <a:cubicBezTo>
                    <a:pt x="277596" y="326820"/>
                    <a:pt x="191342" y="244799"/>
                    <a:pt x="162767" y="223632"/>
                  </a:cubicBezTo>
                  <a:cubicBezTo>
                    <a:pt x="134192" y="202465"/>
                    <a:pt x="162767" y="254324"/>
                    <a:pt x="137367" y="220457"/>
                  </a:cubicBezTo>
                  <a:cubicBezTo>
                    <a:pt x="111967" y="186590"/>
                    <a:pt x="-11329" y="-18726"/>
                    <a:pt x="842" y="1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2749BCF-FE1C-AD76-C9FE-886CA11C3DB7}"/>
                </a:ext>
              </a:extLst>
            </p:cNvPr>
            <p:cNvSpPr/>
            <p:nvPr/>
          </p:nvSpPr>
          <p:spPr>
            <a:xfrm>
              <a:off x="7546841" y="6824250"/>
              <a:ext cx="354615" cy="237545"/>
            </a:xfrm>
            <a:custGeom>
              <a:avLst/>
              <a:gdLst>
                <a:gd name="connsiteX0" fmla="*/ 134 w 354615"/>
                <a:gd name="connsiteY0" fmla="*/ 170275 h 237545"/>
                <a:gd name="connsiteX1" fmla="*/ 216034 w 354615"/>
                <a:gd name="connsiteY1" fmla="*/ 208375 h 237545"/>
                <a:gd name="connsiteX2" fmla="*/ 219209 w 354615"/>
                <a:gd name="connsiteY2" fmla="*/ 36925 h 237545"/>
                <a:gd name="connsiteX3" fmla="*/ 301759 w 354615"/>
                <a:gd name="connsiteY3" fmla="*/ 27400 h 237545"/>
                <a:gd name="connsiteX4" fmla="*/ 352559 w 354615"/>
                <a:gd name="connsiteY4" fmla="*/ 236950 h 237545"/>
                <a:gd name="connsiteX5" fmla="*/ 339859 w 354615"/>
                <a:gd name="connsiteY5" fmla="*/ 87725 h 237545"/>
                <a:gd name="connsiteX6" fmla="*/ 295409 w 354615"/>
                <a:gd name="connsiteY6" fmla="*/ 2000 h 237545"/>
                <a:gd name="connsiteX7" fmla="*/ 247784 w 354615"/>
                <a:gd name="connsiteY7" fmla="*/ 170275 h 237545"/>
                <a:gd name="connsiteX8" fmla="*/ 250959 w 354615"/>
                <a:gd name="connsiteY8" fmla="*/ 189325 h 237545"/>
                <a:gd name="connsiteX9" fmla="*/ 134 w 354615"/>
                <a:gd name="connsiteY9" fmla="*/ 170275 h 23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615" h="237545">
                  <a:moveTo>
                    <a:pt x="134" y="170275"/>
                  </a:moveTo>
                  <a:cubicBezTo>
                    <a:pt x="-5687" y="173450"/>
                    <a:pt x="179522" y="230600"/>
                    <a:pt x="216034" y="208375"/>
                  </a:cubicBezTo>
                  <a:cubicBezTo>
                    <a:pt x="252546" y="186150"/>
                    <a:pt x="204922" y="67087"/>
                    <a:pt x="219209" y="36925"/>
                  </a:cubicBezTo>
                  <a:cubicBezTo>
                    <a:pt x="233496" y="6763"/>
                    <a:pt x="279534" y="-5937"/>
                    <a:pt x="301759" y="27400"/>
                  </a:cubicBezTo>
                  <a:cubicBezTo>
                    <a:pt x="323984" y="60737"/>
                    <a:pt x="346209" y="226896"/>
                    <a:pt x="352559" y="236950"/>
                  </a:cubicBezTo>
                  <a:cubicBezTo>
                    <a:pt x="358909" y="247004"/>
                    <a:pt x="349384" y="126883"/>
                    <a:pt x="339859" y="87725"/>
                  </a:cubicBezTo>
                  <a:cubicBezTo>
                    <a:pt x="330334" y="48567"/>
                    <a:pt x="310755" y="-11758"/>
                    <a:pt x="295409" y="2000"/>
                  </a:cubicBezTo>
                  <a:cubicBezTo>
                    <a:pt x="280063" y="15758"/>
                    <a:pt x="255192" y="139054"/>
                    <a:pt x="247784" y="170275"/>
                  </a:cubicBezTo>
                  <a:cubicBezTo>
                    <a:pt x="240376" y="201496"/>
                    <a:pt x="288001" y="184033"/>
                    <a:pt x="250959" y="189325"/>
                  </a:cubicBezTo>
                  <a:cubicBezTo>
                    <a:pt x="213917" y="194617"/>
                    <a:pt x="5955" y="167100"/>
                    <a:pt x="134" y="170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A9AE69E-6BAF-F934-BC8A-C153F42E3A72}"/>
                </a:ext>
              </a:extLst>
            </p:cNvPr>
            <p:cNvSpPr/>
            <p:nvPr/>
          </p:nvSpPr>
          <p:spPr>
            <a:xfrm>
              <a:off x="7901652" y="7003153"/>
              <a:ext cx="61706" cy="874951"/>
            </a:xfrm>
            <a:custGeom>
              <a:avLst/>
              <a:gdLst>
                <a:gd name="connsiteX0" fmla="*/ 45373 w 61706"/>
                <a:gd name="connsiteY0" fmla="*/ 897 h 874951"/>
                <a:gd name="connsiteX1" fmla="*/ 29498 w 61706"/>
                <a:gd name="connsiteY1" fmla="*/ 426347 h 874951"/>
                <a:gd name="connsiteX2" fmla="*/ 61248 w 61706"/>
                <a:gd name="connsiteY2" fmla="*/ 454922 h 874951"/>
                <a:gd name="connsiteX3" fmla="*/ 923 w 61706"/>
                <a:gd name="connsiteY3" fmla="*/ 870847 h 874951"/>
                <a:gd name="connsiteX4" fmla="*/ 26323 w 61706"/>
                <a:gd name="connsiteY4" fmla="*/ 645422 h 874951"/>
                <a:gd name="connsiteX5" fmla="*/ 48548 w 61706"/>
                <a:gd name="connsiteY5" fmla="*/ 286647 h 874951"/>
                <a:gd name="connsiteX6" fmla="*/ 51723 w 61706"/>
                <a:gd name="connsiteY6" fmla="*/ 312047 h 874951"/>
                <a:gd name="connsiteX7" fmla="*/ 45373 w 61706"/>
                <a:gd name="connsiteY7" fmla="*/ 897 h 87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6" h="874951">
                  <a:moveTo>
                    <a:pt x="45373" y="897"/>
                  </a:moveTo>
                  <a:cubicBezTo>
                    <a:pt x="41669" y="19947"/>
                    <a:pt x="26852" y="350676"/>
                    <a:pt x="29498" y="426347"/>
                  </a:cubicBezTo>
                  <a:cubicBezTo>
                    <a:pt x="32144" y="502018"/>
                    <a:pt x="66011" y="380839"/>
                    <a:pt x="61248" y="454922"/>
                  </a:cubicBezTo>
                  <a:cubicBezTo>
                    <a:pt x="56486" y="529005"/>
                    <a:pt x="6744" y="839097"/>
                    <a:pt x="923" y="870847"/>
                  </a:cubicBezTo>
                  <a:cubicBezTo>
                    <a:pt x="-4898" y="902597"/>
                    <a:pt x="18386" y="742789"/>
                    <a:pt x="26323" y="645422"/>
                  </a:cubicBezTo>
                  <a:cubicBezTo>
                    <a:pt x="34260" y="548055"/>
                    <a:pt x="44315" y="342210"/>
                    <a:pt x="48548" y="286647"/>
                  </a:cubicBezTo>
                  <a:cubicBezTo>
                    <a:pt x="52781" y="231084"/>
                    <a:pt x="54898" y="352264"/>
                    <a:pt x="51723" y="312047"/>
                  </a:cubicBezTo>
                  <a:cubicBezTo>
                    <a:pt x="48548" y="271830"/>
                    <a:pt x="49077" y="-18153"/>
                    <a:pt x="45373" y="8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1779EDD-084D-923A-C460-28E2D852B9BF}"/>
                </a:ext>
              </a:extLst>
            </p:cNvPr>
            <p:cNvSpPr/>
            <p:nvPr/>
          </p:nvSpPr>
          <p:spPr>
            <a:xfrm>
              <a:off x="6917411" y="6413381"/>
              <a:ext cx="357182" cy="285886"/>
            </a:xfrm>
            <a:custGeom>
              <a:avLst/>
              <a:gdLst>
                <a:gd name="connsiteX0" fmla="*/ 914 w 357182"/>
                <a:gd name="connsiteY0" fmla="*/ 3294 h 285886"/>
                <a:gd name="connsiteX1" fmla="*/ 108864 w 357182"/>
                <a:gd name="connsiteY1" fmla="*/ 95369 h 285886"/>
                <a:gd name="connsiteX2" fmla="*/ 42189 w 357182"/>
                <a:gd name="connsiteY2" fmla="*/ 79494 h 285886"/>
                <a:gd name="connsiteX3" fmla="*/ 356514 w 357182"/>
                <a:gd name="connsiteY3" fmla="*/ 79494 h 285886"/>
                <a:gd name="connsiteX4" fmla="*/ 127914 w 357182"/>
                <a:gd name="connsiteY4" fmla="*/ 104894 h 285886"/>
                <a:gd name="connsiteX5" fmla="*/ 213639 w 357182"/>
                <a:gd name="connsiteY5" fmla="*/ 152519 h 285886"/>
                <a:gd name="connsiteX6" fmla="*/ 353339 w 357182"/>
                <a:gd name="connsiteY6" fmla="*/ 285869 h 285886"/>
                <a:gd name="connsiteX7" fmla="*/ 118389 w 357182"/>
                <a:gd name="connsiteY7" fmla="*/ 142994 h 285886"/>
                <a:gd name="connsiteX8" fmla="*/ 181889 w 357182"/>
                <a:gd name="connsiteY8" fmla="*/ 231894 h 285886"/>
                <a:gd name="connsiteX9" fmla="*/ 914 w 357182"/>
                <a:gd name="connsiteY9" fmla="*/ 3294 h 28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182" h="285886">
                  <a:moveTo>
                    <a:pt x="914" y="3294"/>
                  </a:moveTo>
                  <a:cubicBezTo>
                    <a:pt x="-11257" y="-19460"/>
                    <a:pt x="101985" y="82669"/>
                    <a:pt x="108864" y="95369"/>
                  </a:cubicBezTo>
                  <a:cubicBezTo>
                    <a:pt x="115743" y="108069"/>
                    <a:pt x="914" y="82140"/>
                    <a:pt x="42189" y="79494"/>
                  </a:cubicBezTo>
                  <a:cubicBezTo>
                    <a:pt x="83464" y="76848"/>
                    <a:pt x="342227" y="75261"/>
                    <a:pt x="356514" y="79494"/>
                  </a:cubicBezTo>
                  <a:cubicBezTo>
                    <a:pt x="370801" y="83727"/>
                    <a:pt x="151727" y="92723"/>
                    <a:pt x="127914" y="104894"/>
                  </a:cubicBezTo>
                  <a:cubicBezTo>
                    <a:pt x="104102" y="117065"/>
                    <a:pt x="176068" y="122357"/>
                    <a:pt x="213639" y="152519"/>
                  </a:cubicBezTo>
                  <a:cubicBezTo>
                    <a:pt x="251210" y="182681"/>
                    <a:pt x="369214" y="287457"/>
                    <a:pt x="353339" y="285869"/>
                  </a:cubicBezTo>
                  <a:cubicBezTo>
                    <a:pt x="337464" y="284282"/>
                    <a:pt x="146964" y="151990"/>
                    <a:pt x="118389" y="142994"/>
                  </a:cubicBezTo>
                  <a:cubicBezTo>
                    <a:pt x="89814" y="133998"/>
                    <a:pt x="198293" y="252002"/>
                    <a:pt x="181889" y="231894"/>
                  </a:cubicBezTo>
                  <a:cubicBezTo>
                    <a:pt x="165485" y="211786"/>
                    <a:pt x="13085" y="26048"/>
                    <a:pt x="914" y="3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77D1300F-EE4B-0F46-5A44-FAE28AC85264}"/>
                </a:ext>
              </a:extLst>
            </p:cNvPr>
            <p:cNvSpPr/>
            <p:nvPr/>
          </p:nvSpPr>
          <p:spPr>
            <a:xfrm>
              <a:off x="8114301" y="6811080"/>
              <a:ext cx="274364" cy="470520"/>
            </a:xfrm>
            <a:custGeom>
              <a:avLst/>
              <a:gdLst>
                <a:gd name="connsiteX0" fmla="*/ 4174 w 274364"/>
                <a:gd name="connsiteY0" fmla="*/ 8820 h 470520"/>
                <a:gd name="connsiteX1" fmla="*/ 140699 w 274364"/>
                <a:gd name="connsiteY1" fmla="*/ 167570 h 470520"/>
                <a:gd name="connsiteX2" fmla="*/ 239124 w 274364"/>
                <a:gd name="connsiteY2" fmla="*/ 434270 h 470520"/>
                <a:gd name="connsiteX3" fmla="*/ 147049 w 274364"/>
                <a:gd name="connsiteY3" fmla="*/ 234245 h 470520"/>
                <a:gd name="connsiteX4" fmla="*/ 274049 w 274364"/>
                <a:gd name="connsiteY4" fmla="*/ 469195 h 470520"/>
                <a:gd name="connsiteX5" fmla="*/ 178799 w 274364"/>
                <a:gd name="connsiteY5" fmla="*/ 316795 h 470520"/>
                <a:gd name="connsiteX6" fmla="*/ 45449 w 274364"/>
                <a:gd name="connsiteY6" fmla="*/ 50095 h 470520"/>
                <a:gd name="connsiteX7" fmla="*/ 4174 w 274364"/>
                <a:gd name="connsiteY7" fmla="*/ 8820 h 47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364" h="470520">
                  <a:moveTo>
                    <a:pt x="4174" y="8820"/>
                  </a:moveTo>
                  <a:cubicBezTo>
                    <a:pt x="20049" y="28399"/>
                    <a:pt x="101541" y="96662"/>
                    <a:pt x="140699" y="167570"/>
                  </a:cubicBezTo>
                  <a:cubicBezTo>
                    <a:pt x="179857" y="238478"/>
                    <a:pt x="238066" y="423158"/>
                    <a:pt x="239124" y="434270"/>
                  </a:cubicBezTo>
                  <a:cubicBezTo>
                    <a:pt x="240182" y="445382"/>
                    <a:pt x="141228" y="228424"/>
                    <a:pt x="147049" y="234245"/>
                  </a:cubicBezTo>
                  <a:cubicBezTo>
                    <a:pt x="152870" y="240066"/>
                    <a:pt x="268757" y="455437"/>
                    <a:pt x="274049" y="469195"/>
                  </a:cubicBezTo>
                  <a:cubicBezTo>
                    <a:pt x="279341" y="482953"/>
                    <a:pt x="216899" y="386645"/>
                    <a:pt x="178799" y="316795"/>
                  </a:cubicBezTo>
                  <a:cubicBezTo>
                    <a:pt x="140699" y="246945"/>
                    <a:pt x="69791" y="98249"/>
                    <a:pt x="45449" y="50095"/>
                  </a:cubicBezTo>
                  <a:cubicBezTo>
                    <a:pt x="21107" y="1941"/>
                    <a:pt x="-11701" y="-10759"/>
                    <a:pt x="4174" y="88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AC1F1085-564E-477F-841A-908674DA0DF1}"/>
                </a:ext>
              </a:extLst>
            </p:cNvPr>
            <p:cNvSpPr/>
            <p:nvPr/>
          </p:nvSpPr>
          <p:spPr>
            <a:xfrm>
              <a:off x="7980210" y="7037969"/>
              <a:ext cx="573491" cy="490954"/>
            </a:xfrm>
            <a:custGeom>
              <a:avLst/>
              <a:gdLst>
                <a:gd name="connsiteX0" fmla="*/ 1740 w 573491"/>
                <a:gd name="connsiteY0" fmla="*/ 1006 h 490954"/>
                <a:gd name="connsiteX1" fmla="*/ 347815 w 573491"/>
                <a:gd name="connsiteY1" fmla="*/ 255006 h 490954"/>
                <a:gd name="connsiteX2" fmla="*/ 570065 w 573491"/>
                <a:gd name="connsiteY2" fmla="*/ 486781 h 490954"/>
                <a:gd name="connsiteX3" fmla="*/ 465290 w 573491"/>
                <a:gd name="connsiteY3" fmla="*/ 388356 h 490954"/>
                <a:gd name="connsiteX4" fmla="*/ 233515 w 573491"/>
                <a:gd name="connsiteY4" fmla="*/ 191506 h 490954"/>
                <a:gd name="connsiteX5" fmla="*/ 309715 w 573491"/>
                <a:gd name="connsiteY5" fmla="*/ 232781 h 490954"/>
                <a:gd name="connsiteX6" fmla="*/ 217640 w 573491"/>
                <a:gd name="connsiteY6" fmla="*/ 169281 h 490954"/>
                <a:gd name="connsiteX7" fmla="*/ 1740 w 573491"/>
                <a:gd name="connsiteY7" fmla="*/ 1006 h 49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491" h="490954">
                  <a:moveTo>
                    <a:pt x="1740" y="1006"/>
                  </a:moveTo>
                  <a:cubicBezTo>
                    <a:pt x="23436" y="15294"/>
                    <a:pt x="253094" y="174044"/>
                    <a:pt x="347815" y="255006"/>
                  </a:cubicBezTo>
                  <a:cubicBezTo>
                    <a:pt x="442536" y="335968"/>
                    <a:pt x="550486" y="464556"/>
                    <a:pt x="570065" y="486781"/>
                  </a:cubicBezTo>
                  <a:cubicBezTo>
                    <a:pt x="589644" y="509006"/>
                    <a:pt x="521382" y="437569"/>
                    <a:pt x="465290" y="388356"/>
                  </a:cubicBezTo>
                  <a:cubicBezTo>
                    <a:pt x="409198" y="339144"/>
                    <a:pt x="259444" y="217435"/>
                    <a:pt x="233515" y="191506"/>
                  </a:cubicBezTo>
                  <a:cubicBezTo>
                    <a:pt x="207586" y="165577"/>
                    <a:pt x="312361" y="236485"/>
                    <a:pt x="309715" y="232781"/>
                  </a:cubicBezTo>
                  <a:cubicBezTo>
                    <a:pt x="307069" y="229077"/>
                    <a:pt x="267911" y="210027"/>
                    <a:pt x="217640" y="169281"/>
                  </a:cubicBezTo>
                  <a:cubicBezTo>
                    <a:pt x="167369" y="128535"/>
                    <a:pt x="-19956" y="-13282"/>
                    <a:pt x="1740" y="10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B7FFD51-48FE-1A0D-4602-0BF3CF0B9262}"/>
                </a:ext>
              </a:extLst>
            </p:cNvPr>
            <p:cNvSpPr/>
            <p:nvPr/>
          </p:nvSpPr>
          <p:spPr>
            <a:xfrm>
              <a:off x="8259308" y="7467600"/>
              <a:ext cx="629840" cy="696609"/>
            </a:xfrm>
            <a:custGeom>
              <a:avLst/>
              <a:gdLst>
                <a:gd name="connsiteX0" fmla="*/ 294142 w 629840"/>
                <a:gd name="connsiteY0" fmla="*/ 0 h 696609"/>
                <a:gd name="connsiteX1" fmla="*/ 538617 w 629840"/>
                <a:gd name="connsiteY1" fmla="*/ 282575 h 696609"/>
                <a:gd name="connsiteX2" fmla="*/ 627517 w 629840"/>
                <a:gd name="connsiteY2" fmla="*/ 390525 h 696609"/>
                <a:gd name="connsiteX3" fmla="*/ 602117 w 629840"/>
                <a:gd name="connsiteY3" fmla="*/ 406400 h 696609"/>
                <a:gd name="connsiteX4" fmla="*/ 583067 w 629840"/>
                <a:gd name="connsiteY4" fmla="*/ 466725 h 696609"/>
                <a:gd name="connsiteX5" fmla="*/ 560842 w 629840"/>
                <a:gd name="connsiteY5" fmla="*/ 501650 h 696609"/>
                <a:gd name="connsiteX6" fmla="*/ 576717 w 629840"/>
                <a:gd name="connsiteY6" fmla="*/ 504825 h 696609"/>
                <a:gd name="connsiteX7" fmla="*/ 402092 w 629840"/>
                <a:gd name="connsiteY7" fmla="*/ 584200 h 696609"/>
                <a:gd name="connsiteX8" fmla="*/ 2042 w 629840"/>
                <a:gd name="connsiteY8" fmla="*/ 695325 h 696609"/>
                <a:gd name="connsiteX9" fmla="*/ 589417 w 629840"/>
                <a:gd name="connsiteY9" fmla="*/ 504825 h 696609"/>
                <a:gd name="connsiteX10" fmla="*/ 452892 w 629840"/>
                <a:gd name="connsiteY10" fmla="*/ 536575 h 696609"/>
                <a:gd name="connsiteX11" fmla="*/ 564017 w 629840"/>
                <a:gd name="connsiteY11" fmla="*/ 412750 h 696609"/>
                <a:gd name="connsiteX12" fmla="*/ 475117 w 629840"/>
                <a:gd name="connsiteY12" fmla="*/ 206375 h 696609"/>
                <a:gd name="connsiteX13" fmla="*/ 506867 w 629840"/>
                <a:gd name="connsiteY13" fmla="*/ 247650 h 696609"/>
                <a:gd name="connsiteX14" fmla="*/ 294142 w 629840"/>
                <a:gd name="connsiteY14" fmla="*/ 0 h 69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9840" h="696609">
                  <a:moveTo>
                    <a:pt x="294142" y="0"/>
                  </a:moveTo>
                  <a:lnTo>
                    <a:pt x="538617" y="282575"/>
                  </a:lnTo>
                  <a:cubicBezTo>
                    <a:pt x="594179" y="347662"/>
                    <a:pt x="616934" y="369888"/>
                    <a:pt x="627517" y="390525"/>
                  </a:cubicBezTo>
                  <a:cubicBezTo>
                    <a:pt x="638100" y="411163"/>
                    <a:pt x="609525" y="393700"/>
                    <a:pt x="602117" y="406400"/>
                  </a:cubicBezTo>
                  <a:cubicBezTo>
                    <a:pt x="594709" y="419100"/>
                    <a:pt x="589946" y="450850"/>
                    <a:pt x="583067" y="466725"/>
                  </a:cubicBezTo>
                  <a:cubicBezTo>
                    <a:pt x="576188" y="482600"/>
                    <a:pt x="561900" y="495300"/>
                    <a:pt x="560842" y="501650"/>
                  </a:cubicBezTo>
                  <a:cubicBezTo>
                    <a:pt x="559784" y="508000"/>
                    <a:pt x="603175" y="491067"/>
                    <a:pt x="576717" y="504825"/>
                  </a:cubicBezTo>
                  <a:cubicBezTo>
                    <a:pt x="550259" y="518583"/>
                    <a:pt x="497871" y="552450"/>
                    <a:pt x="402092" y="584200"/>
                  </a:cubicBezTo>
                  <a:cubicBezTo>
                    <a:pt x="306313" y="615950"/>
                    <a:pt x="-29179" y="708554"/>
                    <a:pt x="2042" y="695325"/>
                  </a:cubicBezTo>
                  <a:cubicBezTo>
                    <a:pt x="33263" y="682096"/>
                    <a:pt x="514275" y="531283"/>
                    <a:pt x="589417" y="504825"/>
                  </a:cubicBezTo>
                  <a:cubicBezTo>
                    <a:pt x="664559" y="478367"/>
                    <a:pt x="457125" y="551921"/>
                    <a:pt x="452892" y="536575"/>
                  </a:cubicBezTo>
                  <a:cubicBezTo>
                    <a:pt x="448659" y="521229"/>
                    <a:pt x="560313" y="467783"/>
                    <a:pt x="564017" y="412750"/>
                  </a:cubicBezTo>
                  <a:cubicBezTo>
                    <a:pt x="567721" y="357717"/>
                    <a:pt x="484642" y="233892"/>
                    <a:pt x="475117" y="206375"/>
                  </a:cubicBezTo>
                  <a:cubicBezTo>
                    <a:pt x="465592" y="178858"/>
                    <a:pt x="506867" y="247650"/>
                    <a:pt x="506867" y="247650"/>
                  </a:cubicBezTo>
                  <a:lnTo>
                    <a:pt x="29414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6E821B68-6CAB-E900-7CDF-60DFF1567F17}"/>
                </a:ext>
              </a:extLst>
            </p:cNvPr>
            <p:cNvSpPr/>
            <p:nvPr/>
          </p:nvSpPr>
          <p:spPr>
            <a:xfrm>
              <a:off x="8032673" y="7139600"/>
              <a:ext cx="541457" cy="594312"/>
            </a:xfrm>
            <a:custGeom>
              <a:avLst/>
              <a:gdLst>
                <a:gd name="connsiteX0" fmla="*/ 77 w 541457"/>
                <a:gd name="connsiteY0" fmla="*/ 975 h 594312"/>
                <a:gd name="connsiteX1" fmla="*/ 396952 w 541457"/>
                <a:gd name="connsiteY1" fmla="*/ 381975 h 594312"/>
                <a:gd name="connsiteX2" fmla="*/ 523952 w 541457"/>
                <a:gd name="connsiteY2" fmla="*/ 591525 h 594312"/>
                <a:gd name="connsiteX3" fmla="*/ 485852 w 541457"/>
                <a:gd name="connsiteY3" fmla="*/ 505800 h 594312"/>
                <a:gd name="connsiteX4" fmla="*/ 533477 w 541457"/>
                <a:gd name="connsiteY4" fmla="*/ 556600 h 594312"/>
                <a:gd name="connsiteX5" fmla="*/ 289002 w 541457"/>
                <a:gd name="connsiteY5" fmla="*/ 242275 h 594312"/>
                <a:gd name="connsiteX6" fmla="*/ 362027 w 541457"/>
                <a:gd name="connsiteY6" fmla="*/ 270850 h 594312"/>
                <a:gd name="connsiteX7" fmla="*/ 77 w 541457"/>
                <a:gd name="connsiteY7" fmla="*/ 975 h 59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457" h="594312">
                  <a:moveTo>
                    <a:pt x="77" y="975"/>
                  </a:moveTo>
                  <a:cubicBezTo>
                    <a:pt x="5898" y="19496"/>
                    <a:pt x="309640" y="283550"/>
                    <a:pt x="396952" y="381975"/>
                  </a:cubicBezTo>
                  <a:cubicBezTo>
                    <a:pt x="484265" y="480400"/>
                    <a:pt x="509135" y="570888"/>
                    <a:pt x="523952" y="591525"/>
                  </a:cubicBezTo>
                  <a:cubicBezTo>
                    <a:pt x="538769" y="612162"/>
                    <a:pt x="484265" y="511621"/>
                    <a:pt x="485852" y="505800"/>
                  </a:cubicBezTo>
                  <a:cubicBezTo>
                    <a:pt x="487440" y="499979"/>
                    <a:pt x="566285" y="600521"/>
                    <a:pt x="533477" y="556600"/>
                  </a:cubicBezTo>
                  <a:cubicBezTo>
                    <a:pt x="500669" y="512679"/>
                    <a:pt x="317577" y="289900"/>
                    <a:pt x="289002" y="242275"/>
                  </a:cubicBezTo>
                  <a:cubicBezTo>
                    <a:pt x="260427" y="194650"/>
                    <a:pt x="405948" y="308421"/>
                    <a:pt x="362027" y="270850"/>
                  </a:cubicBezTo>
                  <a:cubicBezTo>
                    <a:pt x="318106" y="233279"/>
                    <a:pt x="-5744" y="-17546"/>
                    <a:pt x="77" y="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8C44098-B699-7349-1060-4B4D07EFF303}"/>
                </a:ext>
              </a:extLst>
            </p:cNvPr>
            <p:cNvSpPr/>
            <p:nvPr/>
          </p:nvSpPr>
          <p:spPr>
            <a:xfrm>
              <a:off x="8020037" y="7263200"/>
              <a:ext cx="411391" cy="836476"/>
            </a:xfrm>
            <a:custGeom>
              <a:avLst/>
              <a:gdLst>
                <a:gd name="connsiteX0" fmla="*/ 13 w 411391"/>
                <a:gd name="connsiteY0" fmla="*/ 1200 h 836476"/>
                <a:gd name="connsiteX1" fmla="*/ 76213 w 411391"/>
                <a:gd name="connsiteY1" fmla="*/ 109150 h 836476"/>
                <a:gd name="connsiteX2" fmla="*/ 73038 w 411391"/>
                <a:gd name="connsiteY2" fmla="*/ 404425 h 836476"/>
                <a:gd name="connsiteX3" fmla="*/ 38113 w 411391"/>
                <a:gd name="connsiteY3" fmla="*/ 483800 h 836476"/>
                <a:gd name="connsiteX4" fmla="*/ 171463 w 411391"/>
                <a:gd name="connsiteY4" fmla="*/ 836225 h 836476"/>
                <a:gd name="connsiteX5" fmla="*/ 50813 w 411391"/>
                <a:gd name="connsiteY5" fmla="*/ 537775 h 836476"/>
                <a:gd name="connsiteX6" fmla="*/ 60338 w 411391"/>
                <a:gd name="connsiteY6" fmla="*/ 398075 h 836476"/>
                <a:gd name="connsiteX7" fmla="*/ 184163 w 411391"/>
                <a:gd name="connsiteY7" fmla="*/ 467925 h 836476"/>
                <a:gd name="connsiteX8" fmla="*/ 409588 w 411391"/>
                <a:gd name="connsiteY8" fmla="*/ 547300 h 836476"/>
                <a:gd name="connsiteX9" fmla="*/ 50813 w 411391"/>
                <a:gd name="connsiteY9" fmla="*/ 375850 h 836476"/>
                <a:gd name="connsiteX10" fmla="*/ 60338 w 411391"/>
                <a:gd name="connsiteY10" fmla="*/ 318700 h 836476"/>
                <a:gd name="connsiteX11" fmla="*/ 69863 w 411391"/>
                <a:gd name="connsiteY11" fmla="*/ 67875 h 836476"/>
                <a:gd name="connsiteX12" fmla="*/ 13 w 411391"/>
                <a:gd name="connsiteY12" fmla="*/ 1200 h 8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391" h="836476">
                  <a:moveTo>
                    <a:pt x="13" y="1200"/>
                  </a:moveTo>
                  <a:cubicBezTo>
                    <a:pt x="1071" y="8079"/>
                    <a:pt x="64042" y="41946"/>
                    <a:pt x="76213" y="109150"/>
                  </a:cubicBezTo>
                  <a:cubicBezTo>
                    <a:pt x="88384" y="176354"/>
                    <a:pt x="79388" y="341983"/>
                    <a:pt x="73038" y="404425"/>
                  </a:cubicBezTo>
                  <a:cubicBezTo>
                    <a:pt x="66688" y="466867"/>
                    <a:pt x="21709" y="411833"/>
                    <a:pt x="38113" y="483800"/>
                  </a:cubicBezTo>
                  <a:cubicBezTo>
                    <a:pt x="54517" y="555767"/>
                    <a:pt x="169346" y="827229"/>
                    <a:pt x="171463" y="836225"/>
                  </a:cubicBezTo>
                  <a:cubicBezTo>
                    <a:pt x="173580" y="845221"/>
                    <a:pt x="69334" y="610800"/>
                    <a:pt x="50813" y="537775"/>
                  </a:cubicBezTo>
                  <a:cubicBezTo>
                    <a:pt x="32292" y="464750"/>
                    <a:pt x="38113" y="409717"/>
                    <a:pt x="60338" y="398075"/>
                  </a:cubicBezTo>
                  <a:cubicBezTo>
                    <a:pt x="82563" y="386433"/>
                    <a:pt x="125955" y="443054"/>
                    <a:pt x="184163" y="467925"/>
                  </a:cubicBezTo>
                  <a:cubicBezTo>
                    <a:pt x="242371" y="492796"/>
                    <a:pt x="431813" y="562646"/>
                    <a:pt x="409588" y="547300"/>
                  </a:cubicBezTo>
                  <a:cubicBezTo>
                    <a:pt x="387363" y="531954"/>
                    <a:pt x="109021" y="413950"/>
                    <a:pt x="50813" y="375850"/>
                  </a:cubicBezTo>
                  <a:cubicBezTo>
                    <a:pt x="-7395" y="337750"/>
                    <a:pt x="57163" y="370029"/>
                    <a:pt x="60338" y="318700"/>
                  </a:cubicBezTo>
                  <a:cubicBezTo>
                    <a:pt x="63513" y="267371"/>
                    <a:pt x="77271" y="118675"/>
                    <a:pt x="69863" y="67875"/>
                  </a:cubicBezTo>
                  <a:cubicBezTo>
                    <a:pt x="62455" y="17075"/>
                    <a:pt x="-1045" y="-5679"/>
                    <a:pt x="13" y="1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8BA6D1A-822E-833F-7849-D225938E3822}"/>
                </a:ext>
              </a:extLst>
            </p:cNvPr>
            <p:cNvSpPr/>
            <p:nvPr/>
          </p:nvSpPr>
          <p:spPr>
            <a:xfrm>
              <a:off x="7965669" y="7251385"/>
              <a:ext cx="165835" cy="213040"/>
            </a:xfrm>
            <a:custGeom>
              <a:avLst/>
              <a:gdLst>
                <a:gd name="connsiteX0" fmla="*/ 165506 w 165835"/>
                <a:gd name="connsiteY0" fmla="*/ 315 h 213040"/>
                <a:gd name="connsiteX1" fmla="*/ 121056 w 165835"/>
                <a:gd name="connsiteY1" fmla="*/ 101915 h 213040"/>
                <a:gd name="connsiteX2" fmla="*/ 406 w 165835"/>
                <a:gd name="connsiteY2" fmla="*/ 187640 h 213040"/>
                <a:gd name="connsiteX3" fmla="*/ 79781 w 165835"/>
                <a:gd name="connsiteY3" fmla="*/ 136840 h 213040"/>
                <a:gd name="connsiteX4" fmla="*/ 22631 w 165835"/>
                <a:gd name="connsiteY4" fmla="*/ 213040 h 213040"/>
                <a:gd name="connsiteX5" fmla="*/ 102006 w 165835"/>
                <a:gd name="connsiteY5" fmla="*/ 136840 h 213040"/>
                <a:gd name="connsiteX6" fmla="*/ 165506 w 165835"/>
                <a:gd name="connsiteY6" fmla="*/ 315 h 21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35" h="213040">
                  <a:moveTo>
                    <a:pt x="165506" y="315"/>
                  </a:moveTo>
                  <a:cubicBezTo>
                    <a:pt x="168681" y="-5506"/>
                    <a:pt x="148573" y="70694"/>
                    <a:pt x="121056" y="101915"/>
                  </a:cubicBezTo>
                  <a:cubicBezTo>
                    <a:pt x="93539" y="133136"/>
                    <a:pt x="7285" y="181819"/>
                    <a:pt x="406" y="187640"/>
                  </a:cubicBezTo>
                  <a:cubicBezTo>
                    <a:pt x="-6473" y="193461"/>
                    <a:pt x="76077" y="132607"/>
                    <a:pt x="79781" y="136840"/>
                  </a:cubicBezTo>
                  <a:cubicBezTo>
                    <a:pt x="83485" y="141073"/>
                    <a:pt x="18927" y="213040"/>
                    <a:pt x="22631" y="213040"/>
                  </a:cubicBezTo>
                  <a:cubicBezTo>
                    <a:pt x="26335" y="213040"/>
                    <a:pt x="81898" y="166473"/>
                    <a:pt x="102006" y="136840"/>
                  </a:cubicBezTo>
                  <a:cubicBezTo>
                    <a:pt x="122114" y="107207"/>
                    <a:pt x="162331" y="6136"/>
                    <a:pt x="165506" y="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952565B-B4BA-C830-484E-EA3330104666}"/>
                </a:ext>
              </a:extLst>
            </p:cNvPr>
            <p:cNvSpPr/>
            <p:nvPr/>
          </p:nvSpPr>
          <p:spPr>
            <a:xfrm>
              <a:off x="7774086" y="7629375"/>
              <a:ext cx="214609" cy="684298"/>
            </a:xfrm>
            <a:custGeom>
              <a:avLst/>
              <a:gdLst>
                <a:gd name="connsiteX0" fmla="*/ 214214 w 214609"/>
                <a:gd name="connsiteY0" fmla="*/ 150 h 684298"/>
                <a:gd name="connsiteX1" fmla="*/ 153889 w 214609"/>
                <a:gd name="connsiteY1" fmla="*/ 190650 h 684298"/>
                <a:gd name="connsiteX2" fmla="*/ 115789 w 214609"/>
                <a:gd name="connsiteY2" fmla="*/ 358925 h 684298"/>
                <a:gd name="connsiteX3" fmla="*/ 1489 w 214609"/>
                <a:gd name="connsiteY3" fmla="*/ 682775 h 684298"/>
                <a:gd name="connsiteX4" fmla="*/ 55464 w 214609"/>
                <a:gd name="connsiteY4" fmla="*/ 470050 h 684298"/>
                <a:gd name="connsiteX5" fmla="*/ 125314 w 214609"/>
                <a:gd name="connsiteY5" fmla="*/ 225575 h 684298"/>
                <a:gd name="connsiteX6" fmla="*/ 122139 w 214609"/>
                <a:gd name="connsiteY6" fmla="*/ 222400 h 684298"/>
                <a:gd name="connsiteX7" fmla="*/ 214214 w 214609"/>
                <a:gd name="connsiteY7" fmla="*/ 150 h 68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609" h="684298">
                  <a:moveTo>
                    <a:pt x="214214" y="150"/>
                  </a:moveTo>
                  <a:cubicBezTo>
                    <a:pt x="219506" y="-5142"/>
                    <a:pt x="170293" y="130854"/>
                    <a:pt x="153889" y="190650"/>
                  </a:cubicBezTo>
                  <a:cubicBezTo>
                    <a:pt x="137485" y="250446"/>
                    <a:pt x="141189" y="276904"/>
                    <a:pt x="115789" y="358925"/>
                  </a:cubicBezTo>
                  <a:cubicBezTo>
                    <a:pt x="90389" y="440946"/>
                    <a:pt x="11543" y="664254"/>
                    <a:pt x="1489" y="682775"/>
                  </a:cubicBezTo>
                  <a:cubicBezTo>
                    <a:pt x="-8565" y="701296"/>
                    <a:pt x="34826" y="546250"/>
                    <a:pt x="55464" y="470050"/>
                  </a:cubicBezTo>
                  <a:cubicBezTo>
                    <a:pt x="76101" y="393850"/>
                    <a:pt x="114202" y="266850"/>
                    <a:pt x="125314" y="225575"/>
                  </a:cubicBezTo>
                  <a:cubicBezTo>
                    <a:pt x="136426" y="184300"/>
                    <a:pt x="106264" y="253092"/>
                    <a:pt x="122139" y="222400"/>
                  </a:cubicBezTo>
                  <a:cubicBezTo>
                    <a:pt x="138014" y="191708"/>
                    <a:pt x="208922" y="5442"/>
                    <a:pt x="214214" y="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3836615B-F4BB-56C4-9F5C-A0DABE04B5E3}"/>
                </a:ext>
              </a:extLst>
            </p:cNvPr>
            <p:cNvSpPr/>
            <p:nvPr/>
          </p:nvSpPr>
          <p:spPr>
            <a:xfrm>
              <a:off x="7923833" y="7829436"/>
              <a:ext cx="522392" cy="718785"/>
            </a:xfrm>
            <a:custGeom>
              <a:avLst/>
              <a:gdLst>
                <a:gd name="connsiteX0" fmla="*/ 39067 w 522392"/>
                <a:gd name="connsiteY0" fmla="*/ 114 h 718785"/>
                <a:gd name="connsiteX1" fmla="*/ 35892 w 522392"/>
                <a:gd name="connsiteY1" fmla="*/ 120764 h 718785"/>
                <a:gd name="connsiteX2" fmla="*/ 340692 w 522392"/>
                <a:gd name="connsiteY2" fmla="*/ 412864 h 718785"/>
                <a:gd name="connsiteX3" fmla="*/ 289892 w 522392"/>
                <a:gd name="connsiteY3" fmla="*/ 374764 h 718785"/>
                <a:gd name="connsiteX4" fmla="*/ 343867 w 522392"/>
                <a:gd name="connsiteY4" fmla="*/ 498589 h 718785"/>
                <a:gd name="connsiteX5" fmla="*/ 362917 w 522392"/>
                <a:gd name="connsiteY5" fmla="*/ 479539 h 718785"/>
                <a:gd name="connsiteX6" fmla="*/ 518492 w 522392"/>
                <a:gd name="connsiteY6" fmla="*/ 711314 h 718785"/>
                <a:gd name="connsiteX7" fmla="*/ 454992 w 522392"/>
                <a:gd name="connsiteY7" fmla="*/ 628764 h 718785"/>
                <a:gd name="connsiteX8" fmla="*/ 235917 w 522392"/>
                <a:gd name="connsiteY8" fmla="*/ 304914 h 718785"/>
                <a:gd name="connsiteX9" fmla="*/ 7317 w 522392"/>
                <a:gd name="connsiteY9" fmla="*/ 108064 h 718785"/>
                <a:gd name="connsiteX10" fmla="*/ 54942 w 522392"/>
                <a:gd name="connsiteY10" fmla="*/ 108064 h 718785"/>
                <a:gd name="connsiteX11" fmla="*/ 39067 w 522392"/>
                <a:gd name="connsiteY11" fmla="*/ 104889 h 718785"/>
                <a:gd name="connsiteX12" fmla="*/ 23192 w 522392"/>
                <a:gd name="connsiteY12" fmla="*/ 98539 h 718785"/>
                <a:gd name="connsiteX13" fmla="*/ 39067 w 522392"/>
                <a:gd name="connsiteY13" fmla="*/ 114 h 7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392" h="718785">
                  <a:moveTo>
                    <a:pt x="39067" y="114"/>
                  </a:moveTo>
                  <a:cubicBezTo>
                    <a:pt x="41184" y="3818"/>
                    <a:pt x="-14379" y="51972"/>
                    <a:pt x="35892" y="120764"/>
                  </a:cubicBezTo>
                  <a:cubicBezTo>
                    <a:pt x="86163" y="189556"/>
                    <a:pt x="298359" y="370531"/>
                    <a:pt x="340692" y="412864"/>
                  </a:cubicBezTo>
                  <a:cubicBezTo>
                    <a:pt x="383025" y="455197"/>
                    <a:pt x="289363" y="360477"/>
                    <a:pt x="289892" y="374764"/>
                  </a:cubicBezTo>
                  <a:cubicBezTo>
                    <a:pt x="290421" y="389052"/>
                    <a:pt x="331696" y="481127"/>
                    <a:pt x="343867" y="498589"/>
                  </a:cubicBezTo>
                  <a:cubicBezTo>
                    <a:pt x="356038" y="516051"/>
                    <a:pt x="333813" y="444085"/>
                    <a:pt x="362917" y="479539"/>
                  </a:cubicBezTo>
                  <a:cubicBezTo>
                    <a:pt x="392021" y="514993"/>
                    <a:pt x="503146" y="686443"/>
                    <a:pt x="518492" y="711314"/>
                  </a:cubicBezTo>
                  <a:cubicBezTo>
                    <a:pt x="533838" y="736185"/>
                    <a:pt x="502088" y="696497"/>
                    <a:pt x="454992" y="628764"/>
                  </a:cubicBezTo>
                  <a:cubicBezTo>
                    <a:pt x="407896" y="561031"/>
                    <a:pt x="310529" y="391697"/>
                    <a:pt x="235917" y="304914"/>
                  </a:cubicBezTo>
                  <a:cubicBezTo>
                    <a:pt x="161305" y="218131"/>
                    <a:pt x="37479" y="140872"/>
                    <a:pt x="7317" y="108064"/>
                  </a:cubicBezTo>
                  <a:cubicBezTo>
                    <a:pt x="-22845" y="75256"/>
                    <a:pt x="49650" y="108593"/>
                    <a:pt x="54942" y="108064"/>
                  </a:cubicBezTo>
                  <a:cubicBezTo>
                    <a:pt x="60234" y="107535"/>
                    <a:pt x="44359" y="106476"/>
                    <a:pt x="39067" y="104889"/>
                  </a:cubicBezTo>
                  <a:cubicBezTo>
                    <a:pt x="33775" y="103302"/>
                    <a:pt x="24779" y="113356"/>
                    <a:pt x="23192" y="98539"/>
                  </a:cubicBezTo>
                  <a:cubicBezTo>
                    <a:pt x="21605" y="83722"/>
                    <a:pt x="36950" y="-3590"/>
                    <a:pt x="39067" y="1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E158EE29-552A-2C78-2060-267AFCD6A347}"/>
                </a:ext>
              </a:extLst>
            </p:cNvPr>
            <p:cNvSpPr/>
            <p:nvPr/>
          </p:nvSpPr>
          <p:spPr>
            <a:xfrm>
              <a:off x="7883324" y="7987610"/>
              <a:ext cx="370025" cy="486846"/>
            </a:xfrm>
            <a:custGeom>
              <a:avLst/>
              <a:gdLst>
                <a:gd name="connsiteX0" fmla="*/ 201 w 370025"/>
                <a:gd name="connsiteY0" fmla="*/ 690 h 486846"/>
                <a:gd name="connsiteX1" fmla="*/ 197051 w 370025"/>
                <a:gd name="connsiteY1" fmla="*/ 181665 h 486846"/>
                <a:gd name="connsiteX2" fmla="*/ 317701 w 370025"/>
                <a:gd name="connsiteY2" fmla="*/ 334065 h 486846"/>
                <a:gd name="connsiteX3" fmla="*/ 216101 w 370025"/>
                <a:gd name="connsiteY3" fmla="*/ 286440 h 486846"/>
                <a:gd name="connsiteX4" fmla="*/ 368501 w 370025"/>
                <a:gd name="connsiteY4" fmla="*/ 419790 h 486846"/>
                <a:gd name="connsiteX5" fmla="*/ 285951 w 370025"/>
                <a:gd name="connsiteY5" fmla="*/ 429315 h 486846"/>
                <a:gd name="connsiteX6" fmla="*/ 149426 w 370025"/>
                <a:gd name="connsiteY6" fmla="*/ 486465 h 486846"/>
                <a:gd name="connsiteX7" fmla="*/ 317701 w 370025"/>
                <a:gd name="connsiteY7" fmla="*/ 397565 h 486846"/>
                <a:gd name="connsiteX8" fmla="*/ 244676 w 370025"/>
                <a:gd name="connsiteY8" fmla="*/ 241990 h 486846"/>
                <a:gd name="connsiteX9" fmla="*/ 133551 w 370025"/>
                <a:gd name="connsiteY9" fmla="*/ 111815 h 486846"/>
                <a:gd name="connsiteX10" fmla="*/ 158951 w 370025"/>
                <a:gd name="connsiteY10" fmla="*/ 118165 h 486846"/>
                <a:gd name="connsiteX11" fmla="*/ 201 w 370025"/>
                <a:gd name="connsiteY11" fmla="*/ 690 h 4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25" h="486846">
                  <a:moveTo>
                    <a:pt x="201" y="690"/>
                  </a:moveTo>
                  <a:cubicBezTo>
                    <a:pt x="6551" y="11273"/>
                    <a:pt x="144134" y="126103"/>
                    <a:pt x="197051" y="181665"/>
                  </a:cubicBezTo>
                  <a:cubicBezTo>
                    <a:pt x="249968" y="237227"/>
                    <a:pt x="314526" y="316603"/>
                    <a:pt x="317701" y="334065"/>
                  </a:cubicBezTo>
                  <a:cubicBezTo>
                    <a:pt x="320876" y="351528"/>
                    <a:pt x="207634" y="272152"/>
                    <a:pt x="216101" y="286440"/>
                  </a:cubicBezTo>
                  <a:cubicBezTo>
                    <a:pt x="224568" y="300728"/>
                    <a:pt x="356859" y="395977"/>
                    <a:pt x="368501" y="419790"/>
                  </a:cubicBezTo>
                  <a:cubicBezTo>
                    <a:pt x="380143" y="443603"/>
                    <a:pt x="322463" y="418203"/>
                    <a:pt x="285951" y="429315"/>
                  </a:cubicBezTo>
                  <a:cubicBezTo>
                    <a:pt x="249439" y="440427"/>
                    <a:pt x="144134" y="491757"/>
                    <a:pt x="149426" y="486465"/>
                  </a:cubicBezTo>
                  <a:cubicBezTo>
                    <a:pt x="154718" y="481173"/>
                    <a:pt x="301826" y="438311"/>
                    <a:pt x="317701" y="397565"/>
                  </a:cubicBezTo>
                  <a:cubicBezTo>
                    <a:pt x="333576" y="356819"/>
                    <a:pt x="275368" y="289615"/>
                    <a:pt x="244676" y="241990"/>
                  </a:cubicBezTo>
                  <a:cubicBezTo>
                    <a:pt x="213984" y="194365"/>
                    <a:pt x="147838" y="132452"/>
                    <a:pt x="133551" y="111815"/>
                  </a:cubicBezTo>
                  <a:cubicBezTo>
                    <a:pt x="119264" y="91178"/>
                    <a:pt x="178001" y="131923"/>
                    <a:pt x="158951" y="118165"/>
                  </a:cubicBezTo>
                  <a:cubicBezTo>
                    <a:pt x="139901" y="104407"/>
                    <a:pt x="-6149" y="-9893"/>
                    <a:pt x="201" y="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7618F2EE-EAD6-BA2F-1531-A910DD373D67}"/>
                </a:ext>
              </a:extLst>
            </p:cNvPr>
            <p:cNvSpPr/>
            <p:nvPr/>
          </p:nvSpPr>
          <p:spPr>
            <a:xfrm>
              <a:off x="6926431" y="6681457"/>
              <a:ext cx="502787" cy="1419303"/>
            </a:xfrm>
            <a:custGeom>
              <a:avLst/>
              <a:gdLst>
                <a:gd name="connsiteX0" fmla="*/ 153819 w 502787"/>
                <a:gd name="connsiteY0" fmla="*/ 17793 h 1419303"/>
                <a:gd name="connsiteX1" fmla="*/ 176044 w 502787"/>
                <a:gd name="connsiteY1" fmla="*/ 78118 h 1419303"/>
                <a:gd name="connsiteX2" fmla="*/ 49044 w 502787"/>
                <a:gd name="connsiteY2" fmla="*/ 328943 h 1419303"/>
                <a:gd name="connsiteX3" fmla="*/ 93494 w 502787"/>
                <a:gd name="connsiteY3" fmla="*/ 294018 h 1419303"/>
                <a:gd name="connsiteX4" fmla="*/ 29994 w 502787"/>
                <a:gd name="connsiteY4" fmla="*/ 376568 h 1419303"/>
                <a:gd name="connsiteX5" fmla="*/ 36344 w 502787"/>
                <a:gd name="connsiteY5" fmla="*/ 414668 h 1419303"/>
                <a:gd name="connsiteX6" fmla="*/ 36344 w 502787"/>
                <a:gd name="connsiteY6" fmla="*/ 411493 h 1419303"/>
                <a:gd name="connsiteX7" fmla="*/ 474494 w 502787"/>
                <a:gd name="connsiteY7" fmla="*/ 1360818 h 1419303"/>
                <a:gd name="connsiteX8" fmla="*/ 410994 w 502787"/>
                <a:gd name="connsiteY8" fmla="*/ 1208418 h 1419303"/>
                <a:gd name="connsiteX9" fmla="*/ 17294 w 502787"/>
                <a:gd name="connsiteY9" fmla="*/ 319418 h 1419303"/>
                <a:gd name="connsiteX10" fmla="*/ 77619 w 502787"/>
                <a:gd name="connsiteY10" fmla="*/ 360693 h 1419303"/>
                <a:gd name="connsiteX11" fmla="*/ 153819 w 502787"/>
                <a:gd name="connsiteY11" fmla="*/ 17793 h 14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2787" h="1419303">
                  <a:moveTo>
                    <a:pt x="153819" y="17793"/>
                  </a:moveTo>
                  <a:cubicBezTo>
                    <a:pt x="170223" y="-29303"/>
                    <a:pt x="193507" y="26260"/>
                    <a:pt x="176044" y="78118"/>
                  </a:cubicBezTo>
                  <a:cubicBezTo>
                    <a:pt x="158582" y="129976"/>
                    <a:pt x="62802" y="292960"/>
                    <a:pt x="49044" y="328943"/>
                  </a:cubicBezTo>
                  <a:cubicBezTo>
                    <a:pt x="35286" y="364926"/>
                    <a:pt x="96669" y="286080"/>
                    <a:pt x="93494" y="294018"/>
                  </a:cubicBezTo>
                  <a:cubicBezTo>
                    <a:pt x="90319" y="301956"/>
                    <a:pt x="39519" y="356460"/>
                    <a:pt x="29994" y="376568"/>
                  </a:cubicBezTo>
                  <a:cubicBezTo>
                    <a:pt x="20469" y="396676"/>
                    <a:pt x="35286" y="408847"/>
                    <a:pt x="36344" y="414668"/>
                  </a:cubicBezTo>
                  <a:cubicBezTo>
                    <a:pt x="37402" y="420489"/>
                    <a:pt x="36344" y="411493"/>
                    <a:pt x="36344" y="411493"/>
                  </a:cubicBezTo>
                  <a:lnTo>
                    <a:pt x="474494" y="1360818"/>
                  </a:lnTo>
                  <a:cubicBezTo>
                    <a:pt x="536936" y="1493639"/>
                    <a:pt x="487194" y="1381985"/>
                    <a:pt x="410994" y="1208418"/>
                  </a:cubicBezTo>
                  <a:cubicBezTo>
                    <a:pt x="334794" y="1034851"/>
                    <a:pt x="72856" y="460705"/>
                    <a:pt x="17294" y="319418"/>
                  </a:cubicBezTo>
                  <a:cubicBezTo>
                    <a:pt x="-38268" y="178131"/>
                    <a:pt x="55923" y="408318"/>
                    <a:pt x="77619" y="360693"/>
                  </a:cubicBezTo>
                  <a:cubicBezTo>
                    <a:pt x="99315" y="313068"/>
                    <a:pt x="137415" y="64889"/>
                    <a:pt x="153819" y="177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F38007C-329D-1EB6-43B1-66A007C722DA}"/>
                </a:ext>
              </a:extLst>
            </p:cNvPr>
            <p:cNvSpPr/>
            <p:nvPr/>
          </p:nvSpPr>
          <p:spPr>
            <a:xfrm>
              <a:off x="7180391" y="6762305"/>
              <a:ext cx="503752" cy="302466"/>
            </a:xfrm>
            <a:custGeom>
              <a:avLst/>
              <a:gdLst>
                <a:gd name="connsiteX0" fmla="*/ 1459 w 503752"/>
                <a:gd name="connsiteY0" fmla="*/ 445 h 302466"/>
                <a:gd name="connsiteX1" fmla="*/ 211009 w 503752"/>
                <a:gd name="connsiteY1" fmla="*/ 79820 h 302466"/>
                <a:gd name="connsiteX2" fmla="*/ 503109 w 503752"/>
                <a:gd name="connsiteY2" fmla="*/ 302070 h 302466"/>
                <a:gd name="connsiteX3" fmla="*/ 290384 w 503752"/>
                <a:gd name="connsiteY3" fmla="*/ 133795 h 302466"/>
                <a:gd name="connsiteX4" fmla="*/ 315784 w 503752"/>
                <a:gd name="connsiteY4" fmla="*/ 117920 h 302466"/>
                <a:gd name="connsiteX5" fmla="*/ 315784 w 503752"/>
                <a:gd name="connsiteY5" fmla="*/ 108395 h 302466"/>
                <a:gd name="connsiteX6" fmla="*/ 1459 w 503752"/>
                <a:gd name="connsiteY6" fmla="*/ 445 h 3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752" h="302466">
                  <a:moveTo>
                    <a:pt x="1459" y="445"/>
                  </a:moveTo>
                  <a:cubicBezTo>
                    <a:pt x="-16004" y="-4318"/>
                    <a:pt x="127401" y="29549"/>
                    <a:pt x="211009" y="79820"/>
                  </a:cubicBezTo>
                  <a:cubicBezTo>
                    <a:pt x="294617" y="130091"/>
                    <a:pt x="489880" y="293074"/>
                    <a:pt x="503109" y="302070"/>
                  </a:cubicBezTo>
                  <a:cubicBezTo>
                    <a:pt x="516338" y="311066"/>
                    <a:pt x="321605" y="164487"/>
                    <a:pt x="290384" y="133795"/>
                  </a:cubicBezTo>
                  <a:cubicBezTo>
                    <a:pt x="259163" y="103103"/>
                    <a:pt x="311551" y="122153"/>
                    <a:pt x="315784" y="117920"/>
                  </a:cubicBezTo>
                  <a:cubicBezTo>
                    <a:pt x="320017" y="113687"/>
                    <a:pt x="362351" y="127445"/>
                    <a:pt x="315784" y="108395"/>
                  </a:cubicBezTo>
                  <a:cubicBezTo>
                    <a:pt x="269217" y="89345"/>
                    <a:pt x="18922" y="5208"/>
                    <a:pt x="1459" y="4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61AA03D4-76C0-DF70-F478-BEEDAD612F1E}"/>
                </a:ext>
              </a:extLst>
            </p:cNvPr>
            <p:cNvSpPr/>
            <p:nvPr/>
          </p:nvSpPr>
          <p:spPr>
            <a:xfrm>
              <a:off x="7171261" y="8470900"/>
              <a:ext cx="1144205" cy="828487"/>
            </a:xfrm>
            <a:custGeom>
              <a:avLst/>
              <a:gdLst>
                <a:gd name="connsiteX0" fmla="*/ 1144064 w 1144205"/>
                <a:gd name="connsiteY0" fmla="*/ 0 h 828487"/>
                <a:gd name="connsiteX1" fmla="*/ 909114 w 1144205"/>
                <a:gd name="connsiteY1" fmla="*/ 323850 h 828487"/>
                <a:gd name="connsiteX2" fmla="*/ 956739 w 1144205"/>
                <a:gd name="connsiteY2" fmla="*/ 304800 h 828487"/>
                <a:gd name="connsiteX3" fmla="*/ 490014 w 1144205"/>
                <a:gd name="connsiteY3" fmla="*/ 581025 h 828487"/>
                <a:gd name="connsiteX4" fmla="*/ 623364 w 1144205"/>
                <a:gd name="connsiteY4" fmla="*/ 552450 h 828487"/>
                <a:gd name="connsiteX5" fmla="*/ 4239 w 1144205"/>
                <a:gd name="connsiteY5" fmla="*/ 825500 h 828487"/>
                <a:gd name="connsiteX6" fmla="*/ 366189 w 1144205"/>
                <a:gd name="connsiteY6" fmla="*/ 688975 h 828487"/>
                <a:gd name="connsiteX7" fmla="*/ 670989 w 1144205"/>
                <a:gd name="connsiteY7" fmla="*/ 549275 h 828487"/>
                <a:gd name="connsiteX8" fmla="*/ 655114 w 1144205"/>
                <a:gd name="connsiteY8" fmla="*/ 527050 h 828487"/>
                <a:gd name="connsiteX9" fmla="*/ 947214 w 1144205"/>
                <a:gd name="connsiteY9" fmla="*/ 304800 h 828487"/>
                <a:gd name="connsiteX10" fmla="*/ 871014 w 1144205"/>
                <a:gd name="connsiteY10" fmla="*/ 320675 h 828487"/>
                <a:gd name="connsiteX11" fmla="*/ 1144064 w 1144205"/>
                <a:gd name="connsiteY11" fmla="*/ 0 h 8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205" h="828487">
                  <a:moveTo>
                    <a:pt x="1144064" y="0"/>
                  </a:moveTo>
                  <a:cubicBezTo>
                    <a:pt x="1150414" y="529"/>
                    <a:pt x="940335" y="273050"/>
                    <a:pt x="909114" y="323850"/>
                  </a:cubicBezTo>
                  <a:cubicBezTo>
                    <a:pt x="877893" y="374650"/>
                    <a:pt x="1026589" y="261937"/>
                    <a:pt x="956739" y="304800"/>
                  </a:cubicBezTo>
                  <a:cubicBezTo>
                    <a:pt x="886889" y="347663"/>
                    <a:pt x="545576" y="539750"/>
                    <a:pt x="490014" y="581025"/>
                  </a:cubicBezTo>
                  <a:cubicBezTo>
                    <a:pt x="434451" y="622300"/>
                    <a:pt x="704326" y="511704"/>
                    <a:pt x="623364" y="552450"/>
                  </a:cubicBezTo>
                  <a:cubicBezTo>
                    <a:pt x="542402" y="593196"/>
                    <a:pt x="47101" y="802746"/>
                    <a:pt x="4239" y="825500"/>
                  </a:cubicBezTo>
                  <a:cubicBezTo>
                    <a:pt x="-38623" y="848254"/>
                    <a:pt x="255064" y="735013"/>
                    <a:pt x="366189" y="688975"/>
                  </a:cubicBezTo>
                  <a:cubicBezTo>
                    <a:pt x="477314" y="642937"/>
                    <a:pt x="622835" y="576263"/>
                    <a:pt x="670989" y="549275"/>
                  </a:cubicBezTo>
                  <a:cubicBezTo>
                    <a:pt x="719143" y="522288"/>
                    <a:pt x="609077" y="567796"/>
                    <a:pt x="655114" y="527050"/>
                  </a:cubicBezTo>
                  <a:cubicBezTo>
                    <a:pt x="701151" y="486304"/>
                    <a:pt x="911231" y="339196"/>
                    <a:pt x="947214" y="304800"/>
                  </a:cubicBezTo>
                  <a:cubicBezTo>
                    <a:pt x="983197" y="270404"/>
                    <a:pt x="839264" y="367242"/>
                    <a:pt x="871014" y="320675"/>
                  </a:cubicBezTo>
                  <a:cubicBezTo>
                    <a:pt x="902764" y="274108"/>
                    <a:pt x="1137714" y="-529"/>
                    <a:pt x="114406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A752C5BB-79AA-6C7C-7BA7-62085680C6BC}"/>
                </a:ext>
              </a:extLst>
            </p:cNvPr>
            <p:cNvSpPr/>
            <p:nvPr/>
          </p:nvSpPr>
          <p:spPr>
            <a:xfrm>
              <a:off x="7709280" y="8526063"/>
              <a:ext cx="532511" cy="486542"/>
            </a:xfrm>
            <a:custGeom>
              <a:avLst/>
              <a:gdLst>
                <a:gd name="connsiteX0" fmla="*/ 529845 w 532511"/>
                <a:gd name="connsiteY0" fmla="*/ 1987 h 486542"/>
                <a:gd name="connsiteX1" fmla="*/ 256795 w 532511"/>
                <a:gd name="connsiteY1" fmla="*/ 284562 h 486542"/>
                <a:gd name="connsiteX2" fmla="*/ 304420 w 532511"/>
                <a:gd name="connsiteY2" fmla="*/ 240112 h 486542"/>
                <a:gd name="connsiteX3" fmla="*/ 69470 w 532511"/>
                <a:gd name="connsiteY3" fmla="*/ 408387 h 486542"/>
                <a:gd name="connsiteX4" fmla="*/ 78995 w 532511"/>
                <a:gd name="connsiteY4" fmla="*/ 417912 h 486542"/>
                <a:gd name="connsiteX5" fmla="*/ 2795 w 532511"/>
                <a:gd name="connsiteY5" fmla="*/ 484587 h 486542"/>
                <a:gd name="connsiteX6" fmla="*/ 193295 w 532511"/>
                <a:gd name="connsiteY6" fmla="*/ 332187 h 486542"/>
                <a:gd name="connsiteX7" fmla="*/ 383795 w 532511"/>
                <a:gd name="connsiteY7" fmla="*/ 167087 h 486542"/>
                <a:gd name="connsiteX8" fmla="*/ 529845 w 532511"/>
                <a:gd name="connsiteY8" fmla="*/ 1987 h 4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511" h="486542">
                  <a:moveTo>
                    <a:pt x="529845" y="1987"/>
                  </a:moveTo>
                  <a:cubicBezTo>
                    <a:pt x="508678" y="21566"/>
                    <a:pt x="294366" y="244875"/>
                    <a:pt x="256795" y="284562"/>
                  </a:cubicBezTo>
                  <a:cubicBezTo>
                    <a:pt x="219224" y="324249"/>
                    <a:pt x="335641" y="219475"/>
                    <a:pt x="304420" y="240112"/>
                  </a:cubicBezTo>
                  <a:cubicBezTo>
                    <a:pt x="273199" y="260749"/>
                    <a:pt x="107041" y="378754"/>
                    <a:pt x="69470" y="408387"/>
                  </a:cubicBezTo>
                  <a:cubicBezTo>
                    <a:pt x="31899" y="438020"/>
                    <a:pt x="90107" y="405212"/>
                    <a:pt x="78995" y="417912"/>
                  </a:cubicBezTo>
                  <a:cubicBezTo>
                    <a:pt x="67883" y="430612"/>
                    <a:pt x="-16255" y="498875"/>
                    <a:pt x="2795" y="484587"/>
                  </a:cubicBezTo>
                  <a:cubicBezTo>
                    <a:pt x="21845" y="470300"/>
                    <a:pt x="129795" y="385104"/>
                    <a:pt x="193295" y="332187"/>
                  </a:cubicBezTo>
                  <a:cubicBezTo>
                    <a:pt x="256795" y="279270"/>
                    <a:pt x="326645" y="221591"/>
                    <a:pt x="383795" y="167087"/>
                  </a:cubicBezTo>
                  <a:cubicBezTo>
                    <a:pt x="440945" y="112583"/>
                    <a:pt x="551012" y="-17592"/>
                    <a:pt x="529845" y="1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DAD3752-B068-3A47-0F2A-2D5AADDD56A9}"/>
                </a:ext>
              </a:extLst>
            </p:cNvPr>
            <p:cNvSpPr/>
            <p:nvPr/>
          </p:nvSpPr>
          <p:spPr>
            <a:xfrm>
              <a:off x="7132584" y="8410434"/>
              <a:ext cx="1140367" cy="884132"/>
            </a:xfrm>
            <a:custGeom>
              <a:avLst/>
              <a:gdLst>
                <a:gd name="connsiteX0" fmla="*/ 1138291 w 1140367"/>
                <a:gd name="connsiteY0" fmla="*/ 3316 h 884132"/>
                <a:gd name="connsiteX1" fmla="*/ 728716 w 1140367"/>
                <a:gd name="connsiteY1" fmla="*/ 250966 h 884132"/>
                <a:gd name="connsiteX2" fmla="*/ 1641 w 1140367"/>
                <a:gd name="connsiteY2" fmla="*/ 882791 h 884132"/>
                <a:gd name="connsiteX3" fmla="*/ 528691 w 1140367"/>
                <a:gd name="connsiteY3" fmla="*/ 419241 h 884132"/>
                <a:gd name="connsiteX4" fmla="*/ 455666 w 1140367"/>
                <a:gd name="connsiteY4" fmla="*/ 454166 h 884132"/>
                <a:gd name="connsiteX5" fmla="*/ 671566 w 1140367"/>
                <a:gd name="connsiteY5" fmla="*/ 260491 h 884132"/>
                <a:gd name="connsiteX6" fmla="*/ 919216 w 1140367"/>
                <a:gd name="connsiteY6" fmla="*/ 114441 h 884132"/>
                <a:gd name="connsiteX7" fmla="*/ 890641 w 1140367"/>
                <a:gd name="connsiteY7" fmla="*/ 108091 h 884132"/>
                <a:gd name="connsiteX8" fmla="*/ 1138291 w 1140367"/>
                <a:gd name="connsiteY8" fmla="*/ 3316 h 8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367" h="884132">
                  <a:moveTo>
                    <a:pt x="1138291" y="3316"/>
                  </a:moveTo>
                  <a:cubicBezTo>
                    <a:pt x="1111304" y="27128"/>
                    <a:pt x="918158" y="104387"/>
                    <a:pt x="728716" y="250966"/>
                  </a:cubicBezTo>
                  <a:cubicBezTo>
                    <a:pt x="539274" y="397545"/>
                    <a:pt x="34979" y="854745"/>
                    <a:pt x="1641" y="882791"/>
                  </a:cubicBezTo>
                  <a:cubicBezTo>
                    <a:pt x="-31697" y="910837"/>
                    <a:pt x="453020" y="490679"/>
                    <a:pt x="528691" y="419241"/>
                  </a:cubicBezTo>
                  <a:cubicBezTo>
                    <a:pt x="604362" y="347804"/>
                    <a:pt x="431854" y="480624"/>
                    <a:pt x="455666" y="454166"/>
                  </a:cubicBezTo>
                  <a:cubicBezTo>
                    <a:pt x="479478" y="427708"/>
                    <a:pt x="594308" y="317112"/>
                    <a:pt x="671566" y="260491"/>
                  </a:cubicBezTo>
                  <a:cubicBezTo>
                    <a:pt x="748824" y="203870"/>
                    <a:pt x="882704" y="139841"/>
                    <a:pt x="919216" y="114441"/>
                  </a:cubicBezTo>
                  <a:cubicBezTo>
                    <a:pt x="955728" y="89041"/>
                    <a:pt x="860479" y="125024"/>
                    <a:pt x="890641" y="108091"/>
                  </a:cubicBezTo>
                  <a:cubicBezTo>
                    <a:pt x="920803" y="91158"/>
                    <a:pt x="1165278" y="-20496"/>
                    <a:pt x="1138291" y="3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6C884EC5-8B90-B107-F425-2BA843521A75}"/>
                </a:ext>
              </a:extLst>
            </p:cNvPr>
            <p:cNvSpPr/>
            <p:nvPr/>
          </p:nvSpPr>
          <p:spPr>
            <a:xfrm>
              <a:off x="7016169" y="8461249"/>
              <a:ext cx="1070790" cy="908176"/>
            </a:xfrm>
            <a:custGeom>
              <a:avLst/>
              <a:gdLst>
                <a:gd name="connsiteX0" fmla="*/ 984831 w 1070790"/>
                <a:gd name="connsiteY0" fmla="*/ 41401 h 908176"/>
                <a:gd name="connsiteX1" fmla="*/ 403806 w 1070790"/>
                <a:gd name="connsiteY1" fmla="*/ 479551 h 908176"/>
                <a:gd name="connsiteX2" fmla="*/ 76781 w 1070790"/>
                <a:gd name="connsiteY2" fmla="*/ 790701 h 908176"/>
                <a:gd name="connsiteX3" fmla="*/ 581 w 1070790"/>
                <a:gd name="connsiteY3" fmla="*/ 908176 h 908176"/>
                <a:gd name="connsiteX4" fmla="*/ 99006 w 1070790"/>
                <a:gd name="connsiteY4" fmla="*/ 790701 h 908176"/>
                <a:gd name="connsiteX5" fmla="*/ 505406 w 1070790"/>
                <a:gd name="connsiteY5" fmla="*/ 387476 h 908176"/>
                <a:gd name="connsiteX6" fmla="*/ 384756 w 1070790"/>
                <a:gd name="connsiteY6" fmla="*/ 473201 h 908176"/>
                <a:gd name="connsiteX7" fmla="*/ 784806 w 1070790"/>
                <a:gd name="connsiteY7" fmla="*/ 171576 h 908176"/>
                <a:gd name="connsiteX8" fmla="*/ 797506 w 1070790"/>
                <a:gd name="connsiteY8" fmla="*/ 149351 h 908176"/>
                <a:gd name="connsiteX9" fmla="*/ 1051506 w 1070790"/>
                <a:gd name="connsiteY9" fmla="*/ 28701 h 908176"/>
                <a:gd name="connsiteX10" fmla="*/ 984831 w 1070790"/>
                <a:gd name="connsiteY10" fmla="*/ 41401 h 9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0790" h="908176">
                  <a:moveTo>
                    <a:pt x="984831" y="41401"/>
                  </a:moveTo>
                  <a:cubicBezTo>
                    <a:pt x="876881" y="116543"/>
                    <a:pt x="555148" y="354668"/>
                    <a:pt x="403806" y="479551"/>
                  </a:cubicBezTo>
                  <a:cubicBezTo>
                    <a:pt x="252464" y="604434"/>
                    <a:pt x="143985" y="719264"/>
                    <a:pt x="76781" y="790701"/>
                  </a:cubicBezTo>
                  <a:cubicBezTo>
                    <a:pt x="9577" y="862138"/>
                    <a:pt x="-3123" y="908176"/>
                    <a:pt x="581" y="908176"/>
                  </a:cubicBezTo>
                  <a:cubicBezTo>
                    <a:pt x="4285" y="908176"/>
                    <a:pt x="14869" y="877484"/>
                    <a:pt x="99006" y="790701"/>
                  </a:cubicBezTo>
                  <a:cubicBezTo>
                    <a:pt x="183143" y="703918"/>
                    <a:pt x="457781" y="440393"/>
                    <a:pt x="505406" y="387476"/>
                  </a:cubicBezTo>
                  <a:cubicBezTo>
                    <a:pt x="553031" y="334559"/>
                    <a:pt x="338189" y="509184"/>
                    <a:pt x="384756" y="473201"/>
                  </a:cubicBezTo>
                  <a:cubicBezTo>
                    <a:pt x="431323" y="437218"/>
                    <a:pt x="716014" y="225551"/>
                    <a:pt x="784806" y="171576"/>
                  </a:cubicBezTo>
                  <a:cubicBezTo>
                    <a:pt x="853598" y="117601"/>
                    <a:pt x="753056" y="173163"/>
                    <a:pt x="797506" y="149351"/>
                  </a:cubicBezTo>
                  <a:cubicBezTo>
                    <a:pt x="841956" y="125539"/>
                    <a:pt x="1024519" y="44047"/>
                    <a:pt x="1051506" y="28701"/>
                  </a:cubicBezTo>
                  <a:cubicBezTo>
                    <a:pt x="1078493" y="13355"/>
                    <a:pt x="1092781" y="-33741"/>
                    <a:pt x="984831" y="41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316BB853-4C7D-00C1-A5B8-B0BA6DFC491D}"/>
                </a:ext>
              </a:extLst>
            </p:cNvPr>
            <p:cNvSpPr/>
            <p:nvPr/>
          </p:nvSpPr>
          <p:spPr>
            <a:xfrm>
              <a:off x="6546519" y="8818637"/>
              <a:ext cx="555091" cy="752877"/>
            </a:xfrm>
            <a:custGeom>
              <a:avLst/>
              <a:gdLst>
                <a:gd name="connsiteX0" fmla="*/ 73356 w 555091"/>
                <a:gd name="connsiteY0" fmla="*/ 4688 h 752877"/>
                <a:gd name="connsiteX1" fmla="*/ 67006 w 555091"/>
                <a:gd name="connsiteY1" fmla="*/ 315838 h 752877"/>
                <a:gd name="connsiteX2" fmla="*/ 25731 w 555091"/>
                <a:gd name="connsiteY2" fmla="*/ 630163 h 752877"/>
                <a:gd name="connsiteX3" fmla="*/ 19381 w 555091"/>
                <a:gd name="connsiteY3" fmla="*/ 566663 h 752877"/>
                <a:gd name="connsiteX4" fmla="*/ 73356 w 555091"/>
                <a:gd name="connsiteY4" fmla="*/ 696838 h 752877"/>
                <a:gd name="connsiteX5" fmla="*/ 184481 w 555091"/>
                <a:gd name="connsiteY5" fmla="*/ 696838 h 752877"/>
                <a:gd name="connsiteX6" fmla="*/ 257506 w 555091"/>
                <a:gd name="connsiteY6" fmla="*/ 687313 h 752877"/>
                <a:gd name="connsiteX7" fmla="*/ 257506 w 555091"/>
                <a:gd name="connsiteY7" fmla="*/ 687313 h 752877"/>
                <a:gd name="connsiteX8" fmla="*/ 552781 w 555091"/>
                <a:gd name="connsiteY8" fmla="*/ 503163 h 752877"/>
                <a:gd name="connsiteX9" fmla="*/ 384506 w 555091"/>
                <a:gd name="connsiteY9" fmla="*/ 630163 h 752877"/>
                <a:gd name="connsiteX10" fmla="*/ 194006 w 555091"/>
                <a:gd name="connsiteY10" fmla="*/ 750813 h 752877"/>
                <a:gd name="connsiteX11" fmla="*/ 251156 w 555091"/>
                <a:gd name="connsiteY11" fmla="*/ 706363 h 752877"/>
                <a:gd name="connsiteX12" fmla="*/ 79706 w 555091"/>
                <a:gd name="connsiteY12" fmla="*/ 706363 h 752877"/>
                <a:gd name="connsiteX13" fmla="*/ 63831 w 555091"/>
                <a:gd name="connsiteY13" fmla="*/ 652388 h 752877"/>
                <a:gd name="connsiteX14" fmla="*/ 331 w 555091"/>
                <a:gd name="connsiteY14" fmla="*/ 550788 h 752877"/>
                <a:gd name="connsiteX15" fmla="*/ 38431 w 555091"/>
                <a:gd name="connsiteY15" fmla="*/ 474588 h 752877"/>
                <a:gd name="connsiteX16" fmla="*/ 28906 w 555091"/>
                <a:gd name="connsiteY16" fmla="*/ 566663 h 752877"/>
                <a:gd name="connsiteX17" fmla="*/ 73356 w 555091"/>
                <a:gd name="connsiteY17" fmla="*/ 4688 h 75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091" h="752877">
                  <a:moveTo>
                    <a:pt x="73356" y="4688"/>
                  </a:moveTo>
                  <a:cubicBezTo>
                    <a:pt x="79706" y="-37116"/>
                    <a:pt x="74943" y="211592"/>
                    <a:pt x="67006" y="315838"/>
                  </a:cubicBezTo>
                  <a:cubicBezTo>
                    <a:pt x="59069" y="420084"/>
                    <a:pt x="33668" y="588359"/>
                    <a:pt x="25731" y="630163"/>
                  </a:cubicBezTo>
                  <a:cubicBezTo>
                    <a:pt x="17794" y="671967"/>
                    <a:pt x="11443" y="555551"/>
                    <a:pt x="19381" y="566663"/>
                  </a:cubicBezTo>
                  <a:cubicBezTo>
                    <a:pt x="27318" y="577776"/>
                    <a:pt x="45839" y="675142"/>
                    <a:pt x="73356" y="696838"/>
                  </a:cubicBezTo>
                  <a:cubicBezTo>
                    <a:pt x="100873" y="718534"/>
                    <a:pt x="153789" y="698426"/>
                    <a:pt x="184481" y="696838"/>
                  </a:cubicBezTo>
                  <a:cubicBezTo>
                    <a:pt x="215173" y="695251"/>
                    <a:pt x="257506" y="687313"/>
                    <a:pt x="257506" y="687313"/>
                  </a:cubicBezTo>
                  <a:lnTo>
                    <a:pt x="257506" y="687313"/>
                  </a:lnTo>
                  <a:cubicBezTo>
                    <a:pt x="306718" y="656621"/>
                    <a:pt x="531614" y="512688"/>
                    <a:pt x="552781" y="503163"/>
                  </a:cubicBezTo>
                  <a:cubicBezTo>
                    <a:pt x="573948" y="493638"/>
                    <a:pt x="444302" y="588888"/>
                    <a:pt x="384506" y="630163"/>
                  </a:cubicBezTo>
                  <a:cubicBezTo>
                    <a:pt x="324710" y="671438"/>
                    <a:pt x="216231" y="738113"/>
                    <a:pt x="194006" y="750813"/>
                  </a:cubicBezTo>
                  <a:cubicBezTo>
                    <a:pt x="171781" y="763513"/>
                    <a:pt x="270206" y="713771"/>
                    <a:pt x="251156" y="706363"/>
                  </a:cubicBezTo>
                  <a:cubicBezTo>
                    <a:pt x="232106" y="698955"/>
                    <a:pt x="110927" y="715359"/>
                    <a:pt x="79706" y="706363"/>
                  </a:cubicBezTo>
                  <a:cubicBezTo>
                    <a:pt x="48485" y="697367"/>
                    <a:pt x="77060" y="678317"/>
                    <a:pt x="63831" y="652388"/>
                  </a:cubicBezTo>
                  <a:cubicBezTo>
                    <a:pt x="50602" y="626459"/>
                    <a:pt x="4564" y="580421"/>
                    <a:pt x="331" y="550788"/>
                  </a:cubicBezTo>
                  <a:cubicBezTo>
                    <a:pt x="-3902" y="521155"/>
                    <a:pt x="33669" y="471942"/>
                    <a:pt x="38431" y="474588"/>
                  </a:cubicBezTo>
                  <a:cubicBezTo>
                    <a:pt x="43193" y="477234"/>
                    <a:pt x="23614" y="644980"/>
                    <a:pt x="28906" y="566663"/>
                  </a:cubicBezTo>
                  <a:cubicBezTo>
                    <a:pt x="34198" y="488346"/>
                    <a:pt x="67006" y="46492"/>
                    <a:pt x="73356" y="46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EA5DF66B-5F92-08C3-2776-48853EF1B509}"/>
                </a:ext>
              </a:extLst>
            </p:cNvPr>
            <p:cNvSpPr/>
            <p:nvPr/>
          </p:nvSpPr>
          <p:spPr>
            <a:xfrm>
              <a:off x="6189443" y="8591525"/>
              <a:ext cx="416883" cy="681069"/>
            </a:xfrm>
            <a:custGeom>
              <a:avLst/>
              <a:gdLst>
                <a:gd name="connsiteX0" fmla="*/ 319307 w 416883"/>
                <a:gd name="connsiteY0" fmla="*/ 25 h 681069"/>
                <a:gd name="connsiteX1" fmla="*/ 398682 w 416883"/>
                <a:gd name="connsiteY1" fmla="*/ 203225 h 681069"/>
                <a:gd name="connsiteX2" fmla="*/ 303432 w 416883"/>
                <a:gd name="connsiteY2" fmla="*/ 463575 h 681069"/>
                <a:gd name="connsiteX3" fmla="*/ 335182 w 416883"/>
                <a:gd name="connsiteY3" fmla="*/ 419125 h 681069"/>
                <a:gd name="connsiteX4" fmla="*/ 262157 w 416883"/>
                <a:gd name="connsiteY4" fmla="*/ 520725 h 681069"/>
                <a:gd name="connsiteX5" fmla="*/ 141507 w 416883"/>
                <a:gd name="connsiteY5" fmla="*/ 609625 h 681069"/>
                <a:gd name="connsiteX6" fmla="*/ 1807 w 416883"/>
                <a:gd name="connsiteY6" fmla="*/ 679475 h 681069"/>
                <a:gd name="connsiteX7" fmla="*/ 246282 w 416883"/>
                <a:gd name="connsiteY7" fmla="*/ 539775 h 681069"/>
                <a:gd name="connsiteX8" fmla="*/ 316132 w 416883"/>
                <a:gd name="connsiteY8" fmla="*/ 520725 h 681069"/>
                <a:gd name="connsiteX9" fmla="*/ 262157 w 416883"/>
                <a:gd name="connsiteY9" fmla="*/ 533425 h 681069"/>
                <a:gd name="connsiteX10" fmla="*/ 411382 w 416883"/>
                <a:gd name="connsiteY10" fmla="*/ 317525 h 681069"/>
                <a:gd name="connsiteX11" fmla="*/ 385982 w 416883"/>
                <a:gd name="connsiteY11" fmla="*/ 330225 h 681069"/>
                <a:gd name="connsiteX12" fmla="*/ 398682 w 416883"/>
                <a:gd name="connsiteY12" fmla="*/ 215925 h 681069"/>
                <a:gd name="connsiteX13" fmla="*/ 319307 w 416883"/>
                <a:gd name="connsiteY13" fmla="*/ 25 h 68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883" h="681069">
                  <a:moveTo>
                    <a:pt x="319307" y="25"/>
                  </a:moveTo>
                  <a:cubicBezTo>
                    <a:pt x="319307" y="-2092"/>
                    <a:pt x="401328" y="125967"/>
                    <a:pt x="398682" y="203225"/>
                  </a:cubicBezTo>
                  <a:cubicBezTo>
                    <a:pt x="396036" y="280483"/>
                    <a:pt x="314015" y="427592"/>
                    <a:pt x="303432" y="463575"/>
                  </a:cubicBezTo>
                  <a:cubicBezTo>
                    <a:pt x="292849" y="499558"/>
                    <a:pt x="335182" y="419125"/>
                    <a:pt x="335182" y="419125"/>
                  </a:cubicBezTo>
                  <a:cubicBezTo>
                    <a:pt x="328303" y="428650"/>
                    <a:pt x="294436" y="488975"/>
                    <a:pt x="262157" y="520725"/>
                  </a:cubicBezTo>
                  <a:cubicBezTo>
                    <a:pt x="229878" y="552475"/>
                    <a:pt x="184899" y="583167"/>
                    <a:pt x="141507" y="609625"/>
                  </a:cubicBezTo>
                  <a:cubicBezTo>
                    <a:pt x="98115" y="636083"/>
                    <a:pt x="-15655" y="691117"/>
                    <a:pt x="1807" y="679475"/>
                  </a:cubicBezTo>
                  <a:cubicBezTo>
                    <a:pt x="19269" y="667833"/>
                    <a:pt x="193894" y="566233"/>
                    <a:pt x="246282" y="539775"/>
                  </a:cubicBezTo>
                  <a:cubicBezTo>
                    <a:pt x="298669" y="513317"/>
                    <a:pt x="313486" y="521783"/>
                    <a:pt x="316132" y="520725"/>
                  </a:cubicBezTo>
                  <a:cubicBezTo>
                    <a:pt x="318778" y="519667"/>
                    <a:pt x="246282" y="567292"/>
                    <a:pt x="262157" y="533425"/>
                  </a:cubicBezTo>
                  <a:cubicBezTo>
                    <a:pt x="278032" y="499558"/>
                    <a:pt x="390745" y="351392"/>
                    <a:pt x="411382" y="317525"/>
                  </a:cubicBezTo>
                  <a:cubicBezTo>
                    <a:pt x="432020" y="283658"/>
                    <a:pt x="388099" y="347158"/>
                    <a:pt x="385982" y="330225"/>
                  </a:cubicBezTo>
                  <a:cubicBezTo>
                    <a:pt x="383865" y="313292"/>
                    <a:pt x="408207" y="267783"/>
                    <a:pt x="398682" y="215925"/>
                  </a:cubicBezTo>
                  <a:cubicBezTo>
                    <a:pt x="389157" y="164067"/>
                    <a:pt x="319307" y="2142"/>
                    <a:pt x="319307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DFAD7ED1-145B-9917-4A95-4169941070CA}"/>
                </a:ext>
              </a:extLst>
            </p:cNvPr>
            <p:cNvSpPr/>
            <p:nvPr/>
          </p:nvSpPr>
          <p:spPr>
            <a:xfrm>
              <a:off x="6818545" y="7716475"/>
              <a:ext cx="179447" cy="488070"/>
            </a:xfrm>
            <a:custGeom>
              <a:avLst/>
              <a:gdLst>
                <a:gd name="connsiteX0" fmla="*/ 1355 w 179447"/>
                <a:gd name="connsiteY0" fmla="*/ 1950 h 488070"/>
                <a:gd name="connsiteX1" fmla="*/ 118830 w 179447"/>
                <a:gd name="connsiteY1" fmla="*/ 344850 h 488070"/>
                <a:gd name="connsiteX2" fmla="*/ 106130 w 179447"/>
                <a:gd name="connsiteY2" fmla="*/ 322625 h 488070"/>
                <a:gd name="connsiteX3" fmla="*/ 179155 w 179447"/>
                <a:gd name="connsiteY3" fmla="*/ 487725 h 488070"/>
                <a:gd name="connsiteX4" fmla="*/ 74380 w 179447"/>
                <a:gd name="connsiteY4" fmla="*/ 271825 h 488070"/>
                <a:gd name="connsiteX5" fmla="*/ 23580 w 179447"/>
                <a:gd name="connsiteY5" fmla="*/ 179750 h 488070"/>
                <a:gd name="connsiteX6" fmla="*/ 52155 w 179447"/>
                <a:gd name="connsiteY6" fmla="*/ 201975 h 488070"/>
                <a:gd name="connsiteX7" fmla="*/ 1355 w 179447"/>
                <a:gd name="connsiteY7" fmla="*/ 1950 h 48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447" h="488070">
                  <a:moveTo>
                    <a:pt x="1355" y="1950"/>
                  </a:moveTo>
                  <a:cubicBezTo>
                    <a:pt x="12468" y="25763"/>
                    <a:pt x="101368" y="291404"/>
                    <a:pt x="118830" y="344850"/>
                  </a:cubicBezTo>
                  <a:cubicBezTo>
                    <a:pt x="136292" y="398296"/>
                    <a:pt x="96076" y="298813"/>
                    <a:pt x="106130" y="322625"/>
                  </a:cubicBezTo>
                  <a:cubicBezTo>
                    <a:pt x="116184" y="346437"/>
                    <a:pt x="184447" y="496192"/>
                    <a:pt x="179155" y="487725"/>
                  </a:cubicBezTo>
                  <a:cubicBezTo>
                    <a:pt x="173863" y="479258"/>
                    <a:pt x="100309" y="323154"/>
                    <a:pt x="74380" y="271825"/>
                  </a:cubicBezTo>
                  <a:cubicBezTo>
                    <a:pt x="48451" y="220496"/>
                    <a:pt x="27284" y="191392"/>
                    <a:pt x="23580" y="179750"/>
                  </a:cubicBezTo>
                  <a:cubicBezTo>
                    <a:pt x="19876" y="168108"/>
                    <a:pt x="53213" y="224200"/>
                    <a:pt x="52155" y="201975"/>
                  </a:cubicBezTo>
                  <a:cubicBezTo>
                    <a:pt x="51097" y="179750"/>
                    <a:pt x="-9758" y="-21863"/>
                    <a:pt x="1355" y="1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23933D9F-765E-7F92-F359-558377F80644}"/>
                </a:ext>
              </a:extLst>
            </p:cNvPr>
            <p:cNvSpPr/>
            <p:nvPr/>
          </p:nvSpPr>
          <p:spPr>
            <a:xfrm>
              <a:off x="6764811" y="8215745"/>
              <a:ext cx="622365" cy="376059"/>
            </a:xfrm>
            <a:custGeom>
              <a:avLst/>
              <a:gdLst>
                <a:gd name="connsiteX0" fmla="*/ 1114 w 622365"/>
                <a:gd name="connsiteY0" fmla="*/ 1155 h 376059"/>
                <a:gd name="connsiteX1" fmla="*/ 115414 w 622365"/>
                <a:gd name="connsiteY1" fmla="*/ 74180 h 376059"/>
                <a:gd name="connsiteX2" fmla="*/ 61439 w 622365"/>
                <a:gd name="connsiteY2" fmla="*/ 112280 h 376059"/>
                <a:gd name="connsiteX3" fmla="*/ 105889 w 622365"/>
                <a:gd name="connsiteY3" fmla="*/ 283730 h 376059"/>
                <a:gd name="connsiteX4" fmla="*/ 93189 w 622365"/>
                <a:gd name="connsiteY4" fmla="*/ 77355 h 376059"/>
                <a:gd name="connsiteX5" fmla="*/ 217014 w 622365"/>
                <a:gd name="connsiteY5" fmla="*/ 175780 h 376059"/>
                <a:gd name="connsiteX6" fmla="*/ 607539 w 622365"/>
                <a:gd name="connsiteY6" fmla="*/ 369455 h 376059"/>
                <a:gd name="connsiteX7" fmla="*/ 499589 w 622365"/>
                <a:gd name="connsiteY7" fmla="*/ 312305 h 376059"/>
                <a:gd name="connsiteX8" fmla="*/ 115414 w 622365"/>
                <a:gd name="connsiteY8" fmla="*/ 131330 h 376059"/>
                <a:gd name="connsiteX9" fmla="*/ 197964 w 622365"/>
                <a:gd name="connsiteY9" fmla="*/ 137680 h 376059"/>
                <a:gd name="connsiteX10" fmla="*/ 1114 w 622365"/>
                <a:gd name="connsiteY10" fmla="*/ 1155 h 37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365" h="376059">
                  <a:moveTo>
                    <a:pt x="1114" y="1155"/>
                  </a:moveTo>
                  <a:cubicBezTo>
                    <a:pt x="-12644" y="-9428"/>
                    <a:pt x="105360" y="55659"/>
                    <a:pt x="115414" y="74180"/>
                  </a:cubicBezTo>
                  <a:cubicBezTo>
                    <a:pt x="125468" y="92701"/>
                    <a:pt x="63027" y="77355"/>
                    <a:pt x="61439" y="112280"/>
                  </a:cubicBezTo>
                  <a:cubicBezTo>
                    <a:pt x="59851" y="147205"/>
                    <a:pt x="100597" y="289551"/>
                    <a:pt x="105889" y="283730"/>
                  </a:cubicBezTo>
                  <a:cubicBezTo>
                    <a:pt x="111181" y="277909"/>
                    <a:pt x="74668" y="95347"/>
                    <a:pt x="93189" y="77355"/>
                  </a:cubicBezTo>
                  <a:cubicBezTo>
                    <a:pt x="111710" y="59363"/>
                    <a:pt x="131289" y="127097"/>
                    <a:pt x="217014" y="175780"/>
                  </a:cubicBezTo>
                  <a:cubicBezTo>
                    <a:pt x="302739" y="224463"/>
                    <a:pt x="560443" y="346701"/>
                    <a:pt x="607539" y="369455"/>
                  </a:cubicBezTo>
                  <a:cubicBezTo>
                    <a:pt x="654635" y="392209"/>
                    <a:pt x="581610" y="351992"/>
                    <a:pt x="499589" y="312305"/>
                  </a:cubicBezTo>
                  <a:cubicBezTo>
                    <a:pt x="417568" y="272618"/>
                    <a:pt x="165685" y="160434"/>
                    <a:pt x="115414" y="131330"/>
                  </a:cubicBezTo>
                  <a:cubicBezTo>
                    <a:pt x="65143" y="102226"/>
                    <a:pt x="210135" y="157788"/>
                    <a:pt x="197964" y="137680"/>
                  </a:cubicBezTo>
                  <a:cubicBezTo>
                    <a:pt x="185793" y="117572"/>
                    <a:pt x="14872" y="11738"/>
                    <a:pt x="1114" y="1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21F4C59B-DAB3-C60B-3228-8E483B98AD23}"/>
                </a:ext>
              </a:extLst>
            </p:cNvPr>
            <p:cNvSpPr/>
            <p:nvPr/>
          </p:nvSpPr>
          <p:spPr>
            <a:xfrm>
              <a:off x="7454605" y="8048570"/>
              <a:ext cx="223453" cy="508750"/>
            </a:xfrm>
            <a:custGeom>
              <a:avLst/>
              <a:gdLst>
                <a:gd name="connsiteX0" fmla="*/ 197145 w 223453"/>
                <a:gd name="connsiteY0" fmla="*/ 55 h 508750"/>
                <a:gd name="connsiteX1" fmla="*/ 209845 w 223453"/>
                <a:gd name="connsiteY1" fmla="*/ 168330 h 508750"/>
                <a:gd name="connsiteX2" fmla="*/ 206670 w 223453"/>
                <a:gd name="connsiteY2" fmla="*/ 225480 h 508750"/>
                <a:gd name="connsiteX3" fmla="*/ 295 w 223453"/>
                <a:gd name="connsiteY3" fmla="*/ 508055 h 508750"/>
                <a:gd name="connsiteX4" fmla="*/ 162220 w 223453"/>
                <a:gd name="connsiteY4" fmla="*/ 304855 h 508750"/>
                <a:gd name="connsiteX5" fmla="*/ 213020 w 223453"/>
                <a:gd name="connsiteY5" fmla="*/ 285805 h 508750"/>
                <a:gd name="connsiteX6" fmla="*/ 159045 w 223453"/>
                <a:gd name="connsiteY6" fmla="*/ 314380 h 508750"/>
                <a:gd name="connsiteX7" fmla="*/ 203495 w 223453"/>
                <a:gd name="connsiteY7" fmla="*/ 187380 h 508750"/>
                <a:gd name="connsiteX8" fmla="*/ 197145 w 223453"/>
                <a:gd name="connsiteY8" fmla="*/ 55 h 50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53" h="508750">
                  <a:moveTo>
                    <a:pt x="197145" y="55"/>
                  </a:moveTo>
                  <a:cubicBezTo>
                    <a:pt x="198203" y="-3120"/>
                    <a:pt x="208258" y="130759"/>
                    <a:pt x="209845" y="168330"/>
                  </a:cubicBezTo>
                  <a:cubicBezTo>
                    <a:pt x="211432" y="205901"/>
                    <a:pt x="241595" y="168859"/>
                    <a:pt x="206670" y="225480"/>
                  </a:cubicBezTo>
                  <a:cubicBezTo>
                    <a:pt x="171745" y="282101"/>
                    <a:pt x="7703" y="494826"/>
                    <a:pt x="295" y="508055"/>
                  </a:cubicBezTo>
                  <a:cubicBezTo>
                    <a:pt x="-7113" y="521284"/>
                    <a:pt x="126766" y="341897"/>
                    <a:pt x="162220" y="304855"/>
                  </a:cubicBezTo>
                  <a:cubicBezTo>
                    <a:pt x="197674" y="267813"/>
                    <a:pt x="213549" y="284218"/>
                    <a:pt x="213020" y="285805"/>
                  </a:cubicBezTo>
                  <a:cubicBezTo>
                    <a:pt x="212491" y="287392"/>
                    <a:pt x="160632" y="330784"/>
                    <a:pt x="159045" y="314380"/>
                  </a:cubicBezTo>
                  <a:cubicBezTo>
                    <a:pt x="157458" y="297976"/>
                    <a:pt x="197674" y="236063"/>
                    <a:pt x="203495" y="187380"/>
                  </a:cubicBezTo>
                  <a:cubicBezTo>
                    <a:pt x="209316" y="138697"/>
                    <a:pt x="196087" y="3230"/>
                    <a:pt x="197145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5E682D02-FA1F-4F76-C484-C42890F927E1}"/>
                </a:ext>
              </a:extLst>
            </p:cNvPr>
            <p:cNvSpPr/>
            <p:nvPr/>
          </p:nvSpPr>
          <p:spPr>
            <a:xfrm>
              <a:off x="7064758" y="8287753"/>
              <a:ext cx="761118" cy="563568"/>
            </a:xfrm>
            <a:custGeom>
              <a:avLst/>
              <a:gdLst>
                <a:gd name="connsiteX0" fmla="*/ 755267 w 761118"/>
                <a:gd name="connsiteY0" fmla="*/ 5347 h 563568"/>
                <a:gd name="connsiteX1" fmla="*/ 675892 w 761118"/>
                <a:gd name="connsiteY1" fmla="*/ 122822 h 563568"/>
                <a:gd name="connsiteX2" fmla="*/ 593342 w 761118"/>
                <a:gd name="connsiteY2" fmla="*/ 367297 h 563568"/>
                <a:gd name="connsiteX3" fmla="*/ 580642 w 761118"/>
                <a:gd name="connsiteY3" fmla="*/ 351422 h 563568"/>
                <a:gd name="connsiteX4" fmla="*/ 383792 w 761118"/>
                <a:gd name="connsiteY4" fmla="*/ 557797 h 563568"/>
                <a:gd name="connsiteX5" fmla="*/ 431417 w 761118"/>
                <a:gd name="connsiteY5" fmla="*/ 510172 h 563568"/>
                <a:gd name="connsiteX6" fmla="*/ 259967 w 761118"/>
                <a:gd name="connsiteY6" fmla="*/ 551447 h 563568"/>
                <a:gd name="connsiteX7" fmla="*/ 199642 w 761118"/>
                <a:gd name="connsiteY7" fmla="*/ 478422 h 563568"/>
                <a:gd name="connsiteX8" fmla="*/ 2792 w 761118"/>
                <a:gd name="connsiteY8" fmla="*/ 157747 h 563568"/>
                <a:gd name="connsiteX9" fmla="*/ 91692 w 761118"/>
                <a:gd name="connsiteY9" fmla="*/ 249822 h 563568"/>
                <a:gd name="connsiteX10" fmla="*/ 202817 w 761118"/>
                <a:gd name="connsiteY10" fmla="*/ 510172 h 563568"/>
                <a:gd name="connsiteX11" fmla="*/ 244092 w 761118"/>
                <a:gd name="connsiteY11" fmla="*/ 484772 h 563568"/>
                <a:gd name="connsiteX12" fmla="*/ 364742 w 761118"/>
                <a:gd name="connsiteY12" fmla="*/ 491122 h 563568"/>
                <a:gd name="connsiteX13" fmla="*/ 342517 w 761118"/>
                <a:gd name="connsiteY13" fmla="*/ 494297 h 563568"/>
                <a:gd name="connsiteX14" fmla="*/ 618742 w 761118"/>
                <a:gd name="connsiteY14" fmla="*/ 281572 h 563568"/>
                <a:gd name="connsiteX15" fmla="*/ 507617 w 761118"/>
                <a:gd name="connsiteY15" fmla="*/ 287922 h 563568"/>
                <a:gd name="connsiteX16" fmla="*/ 755267 w 761118"/>
                <a:gd name="connsiteY16" fmla="*/ 5347 h 56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118" h="563568">
                  <a:moveTo>
                    <a:pt x="755267" y="5347"/>
                  </a:moveTo>
                  <a:cubicBezTo>
                    <a:pt x="783313" y="-22170"/>
                    <a:pt x="702879" y="62497"/>
                    <a:pt x="675892" y="122822"/>
                  </a:cubicBezTo>
                  <a:cubicBezTo>
                    <a:pt x="648905" y="183147"/>
                    <a:pt x="609217" y="329197"/>
                    <a:pt x="593342" y="367297"/>
                  </a:cubicBezTo>
                  <a:cubicBezTo>
                    <a:pt x="577467" y="405397"/>
                    <a:pt x="615567" y="319672"/>
                    <a:pt x="580642" y="351422"/>
                  </a:cubicBezTo>
                  <a:cubicBezTo>
                    <a:pt x="545717" y="383172"/>
                    <a:pt x="408663" y="531339"/>
                    <a:pt x="383792" y="557797"/>
                  </a:cubicBezTo>
                  <a:cubicBezTo>
                    <a:pt x="358921" y="584255"/>
                    <a:pt x="452054" y="511230"/>
                    <a:pt x="431417" y="510172"/>
                  </a:cubicBezTo>
                  <a:cubicBezTo>
                    <a:pt x="410780" y="509114"/>
                    <a:pt x="298596" y="556739"/>
                    <a:pt x="259967" y="551447"/>
                  </a:cubicBezTo>
                  <a:cubicBezTo>
                    <a:pt x="221338" y="546155"/>
                    <a:pt x="242504" y="544039"/>
                    <a:pt x="199642" y="478422"/>
                  </a:cubicBezTo>
                  <a:cubicBezTo>
                    <a:pt x="156780" y="412805"/>
                    <a:pt x="20784" y="195847"/>
                    <a:pt x="2792" y="157747"/>
                  </a:cubicBezTo>
                  <a:cubicBezTo>
                    <a:pt x="-15200" y="119647"/>
                    <a:pt x="58355" y="191085"/>
                    <a:pt x="91692" y="249822"/>
                  </a:cubicBezTo>
                  <a:cubicBezTo>
                    <a:pt x="125029" y="308559"/>
                    <a:pt x="177417" y="471014"/>
                    <a:pt x="202817" y="510172"/>
                  </a:cubicBezTo>
                  <a:cubicBezTo>
                    <a:pt x="228217" y="549330"/>
                    <a:pt x="217104" y="487947"/>
                    <a:pt x="244092" y="484772"/>
                  </a:cubicBezTo>
                  <a:cubicBezTo>
                    <a:pt x="271080" y="481597"/>
                    <a:pt x="348338" y="489535"/>
                    <a:pt x="364742" y="491122"/>
                  </a:cubicBezTo>
                  <a:cubicBezTo>
                    <a:pt x="381146" y="492709"/>
                    <a:pt x="300184" y="529222"/>
                    <a:pt x="342517" y="494297"/>
                  </a:cubicBezTo>
                  <a:cubicBezTo>
                    <a:pt x="384850" y="459372"/>
                    <a:pt x="591225" y="315968"/>
                    <a:pt x="618742" y="281572"/>
                  </a:cubicBezTo>
                  <a:cubicBezTo>
                    <a:pt x="646259" y="247176"/>
                    <a:pt x="485921" y="329197"/>
                    <a:pt x="507617" y="287922"/>
                  </a:cubicBezTo>
                  <a:cubicBezTo>
                    <a:pt x="529313" y="246647"/>
                    <a:pt x="727221" y="32864"/>
                    <a:pt x="755267" y="53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AF752228-35E1-CC65-C1DC-E5AA377B5458}"/>
                </a:ext>
              </a:extLst>
            </p:cNvPr>
            <p:cNvSpPr/>
            <p:nvPr/>
          </p:nvSpPr>
          <p:spPr>
            <a:xfrm>
              <a:off x="6647986" y="8203316"/>
              <a:ext cx="178264" cy="1086941"/>
            </a:xfrm>
            <a:custGeom>
              <a:avLst/>
              <a:gdLst>
                <a:gd name="connsiteX0" fmla="*/ 178264 w 178264"/>
                <a:gd name="connsiteY0" fmla="*/ 884 h 1086941"/>
                <a:gd name="connsiteX1" fmla="*/ 44914 w 178264"/>
                <a:gd name="connsiteY1" fmla="*/ 312034 h 1086941"/>
                <a:gd name="connsiteX2" fmla="*/ 57614 w 178264"/>
                <a:gd name="connsiteY2" fmla="*/ 858134 h 1086941"/>
                <a:gd name="connsiteX3" fmla="*/ 41739 w 178264"/>
                <a:gd name="connsiteY3" fmla="*/ 823209 h 1086941"/>
                <a:gd name="connsiteX4" fmla="*/ 133814 w 178264"/>
                <a:gd name="connsiteY4" fmla="*/ 1086734 h 1086941"/>
                <a:gd name="connsiteX5" fmla="*/ 44914 w 178264"/>
                <a:gd name="connsiteY5" fmla="*/ 870834 h 1086941"/>
                <a:gd name="connsiteX6" fmla="*/ 19514 w 178264"/>
                <a:gd name="connsiteY6" fmla="*/ 1080384 h 1086941"/>
                <a:gd name="connsiteX7" fmla="*/ 19514 w 178264"/>
                <a:gd name="connsiteY7" fmla="*/ 696209 h 1086941"/>
                <a:gd name="connsiteX8" fmla="*/ 464 w 178264"/>
                <a:gd name="connsiteY8" fmla="*/ 381884 h 1086941"/>
                <a:gd name="connsiteX9" fmla="*/ 41739 w 178264"/>
                <a:gd name="connsiteY9" fmla="*/ 470784 h 1086941"/>
                <a:gd name="connsiteX10" fmla="*/ 44914 w 178264"/>
                <a:gd name="connsiteY10" fmla="*/ 226309 h 1086941"/>
                <a:gd name="connsiteX11" fmla="*/ 178264 w 178264"/>
                <a:gd name="connsiteY11" fmla="*/ 884 h 108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64" h="1086941">
                  <a:moveTo>
                    <a:pt x="178264" y="884"/>
                  </a:moveTo>
                  <a:cubicBezTo>
                    <a:pt x="178264" y="15171"/>
                    <a:pt x="65022" y="169159"/>
                    <a:pt x="44914" y="312034"/>
                  </a:cubicBezTo>
                  <a:cubicBezTo>
                    <a:pt x="24806" y="454909"/>
                    <a:pt x="58143" y="772938"/>
                    <a:pt x="57614" y="858134"/>
                  </a:cubicBezTo>
                  <a:cubicBezTo>
                    <a:pt x="57085" y="943330"/>
                    <a:pt x="29039" y="785109"/>
                    <a:pt x="41739" y="823209"/>
                  </a:cubicBezTo>
                  <a:cubicBezTo>
                    <a:pt x="54439" y="861309"/>
                    <a:pt x="133285" y="1078797"/>
                    <a:pt x="133814" y="1086734"/>
                  </a:cubicBezTo>
                  <a:cubicBezTo>
                    <a:pt x="134343" y="1094672"/>
                    <a:pt x="63964" y="871892"/>
                    <a:pt x="44914" y="870834"/>
                  </a:cubicBezTo>
                  <a:cubicBezTo>
                    <a:pt x="25864" y="869776"/>
                    <a:pt x="23747" y="1109488"/>
                    <a:pt x="19514" y="1080384"/>
                  </a:cubicBezTo>
                  <a:cubicBezTo>
                    <a:pt x="15281" y="1051280"/>
                    <a:pt x="22689" y="812626"/>
                    <a:pt x="19514" y="696209"/>
                  </a:cubicBezTo>
                  <a:cubicBezTo>
                    <a:pt x="16339" y="579792"/>
                    <a:pt x="-3240" y="419455"/>
                    <a:pt x="464" y="381884"/>
                  </a:cubicBezTo>
                  <a:cubicBezTo>
                    <a:pt x="4168" y="344313"/>
                    <a:pt x="34331" y="496713"/>
                    <a:pt x="41739" y="470784"/>
                  </a:cubicBezTo>
                  <a:cubicBezTo>
                    <a:pt x="49147" y="444855"/>
                    <a:pt x="20572" y="303567"/>
                    <a:pt x="44914" y="226309"/>
                  </a:cubicBezTo>
                  <a:cubicBezTo>
                    <a:pt x="69256" y="149051"/>
                    <a:pt x="178264" y="-13403"/>
                    <a:pt x="178264" y="8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C27D4794-5215-CF9B-A661-1EA73181E009}"/>
                </a:ext>
              </a:extLst>
            </p:cNvPr>
            <p:cNvSpPr/>
            <p:nvPr/>
          </p:nvSpPr>
          <p:spPr>
            <a:xfrm>
              <a:off x="6395217" y="9196523"/>
              <a:ext cx="266137" cy="1095128"/>
            </a:xfrm>
            <a:custGeom>
              <a:avLst/>
              <a:gdLst>
                <a:gd name="connsiteX0" fmla="*/ 75433 w 266137"/>
                <a:gd name="connsiteY0" fmla="*/ 1452 h 1095128"/>
                <a:gd name="connsiteX1" fmla="*/ 119883 w 266137"/>
                <a:gd name="connsiteY1" fmla="*/ 395152 h 1095128"/>
                <a:gd name="connsiteX2" fmla="*/ 50033 w 266137"/>
                <a:gd name="connsiteY2" fmla="*/ 306252 h 1095128"/>
                <a:gd name="connsiteX3" fmla="*/ 97658 w 266137"/>
                <a:gd name="connsiteY3" fmla="*/ 455477 h 1095128"/>
                <a:gd name="connsiteX4" fmla="*/ 262758 w 266137"/>
                <a:gd name="connsiteY4" fmla="*/ 1080952 h 1095128"/>
                <a:gd name="connsiteX5" fmla="*/ 192908 w 266137"/>
                <a:gd name="connsiteY5" fmla="*/ 839652 h 1095128"/>
                <a:gd name="connsiteX6" fmla="*/ 5583 w 266137"/>
                <a:gd name="connsiteY6" fmla="*/ 242752 h 1095128"/>
                <a:gd name="connsiteX7" fmla="*/ 46858 w 266137"/>
                <a:gd name="connsiteY7" fmla="*/ 261802 h 1095128"/>
                <a:gd name="connsiteX8" fmla="*/ 21458 w 266137"/>
                <a:gd name="connsiteY8" fmla="*/ 87177 h 1095128"/>
                <a:gd name="connsiteX9" fmla="*/ 75433 w 266137"/>
                <a:gd name="connsiteY9" fmla="*/ 255452 h 1095128"/>
                <a:gd name="connsiteX10" fmla="*/ 75433 w 266137"/>
                <a:gd name="connsiteY10" fmla="*/ 1452 h 109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137" h="1095128">
                  <a:moveTo>
                    <a:pt x="75433" y="1452"/>
                  </a:moveTo>
                  <a:cubicBezTo>
                    <a:pt x="82841" y="24735"/>
                    <a:pt x="124116" y="344352"/>
                    <a:pt x="119883" y="395152"/>
                  </a:cubicBezTo>
                  <a:cubicBezTo>
                    <a:pt x="115650" y="445952"/>
                    <a:pt x="53737" y="296198"/>
                    <a:pt x="50033" y="306252"/>
                  </a:cubicBezTo>
                  <a:cubicBezTo>
                    <a:pt x="46329" y="316306"/>
                    <a:pt x="62204" y="326360"/>
                    <a:pt x="97658" y="455477"/>
                  </a:cubicBezTo>
                  <a:cubicBezTo>
                    <a:pt x="133112" y="584594"/>
                    <a:pt x="246883" y="1016923"/>
                    <a:pt x="262758" y="1080952"/>
                  </a:cubicBezTo>
                  <a:cubicBezTo>
                    <a:pt x="278633" y="1144981"/>
                    <a:pt x="235770" y="979352"/>
                    <a:pt x="192908" y="839652"/>
                  </a:cubicBezTo>
                  <a:cubicBezTo>
                    <a:pt x="150046" y="699952"/>
                    <a:pt x="29925" y="339060"/>
                    <a:pt x="5583" y="242752"/>
                  </a:cubicBezTo>
                  <a:cubicBezTo>
                    <a:pt x="-18759" y="146444"/>
                    <a:pt x="44212" y="287731"/>
                    <a:pt x="46858" y="261802"/>
                  </a:cubicBezTo>
                  <a:cubicBezTo>
                    <a:pt x="49504" y="235873"/>
                    <a:pt x="16696" y="88235"/>
                    <a:pt x="21458" y="87177"/>
                  </a:cubicBezTo>
                  <a:cubicBezTo>
                    <a:pt x="26220" y="86119"/>
                    <a:pt x="65379" y="268681"/>
                    <a:pt x="75433" y="255452"/>
                  </a:cubicBezTo>
                  <a:cubicBezTo>
                    <a:pt x="85487" y="242223"/>
                    <a:pt x="68025" y="-21831"/>
                    <a:pt x="75433" y="14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47CFED69-2AD2-4474-593C-5DCD790CA994}"/>
                </a:ext>
              </a:extLst>
            </p:cNvPr>
            <p:cNvSpPr/>
            <p:nvPr/>
          </p:nvSpPr>
          <p:spPr>
            <a:xfrm>
              <a:off x="6616424" y="10346933"/>
              <a:ext cx="192845" cy="1048745"/>
            </a:xfrm>
            <a:custGeom>
              <a:avLst/>
              <a:gdLst>
                <a:gd name="connsiteX0" fmla="*/ 276 w 192845"/>
                <a:gd name="connsiteY0" fmla="*/ 6742 h 1048745"/>
                <a:gd name="connsiteX1" fmla="*/ 133626 w 192845"/>
                <a:gd name="connsiteY1" fmla="*/ 492517 h 1048745"/>
                <a:gd name="connsiteX2" fmla="*/ 133626 w 192845"/>
                <a:gd name="connsiteY2" fmla="*/ 416317 h 1048745"/>
                <a:gd name="connsiteX3" fmla="*/ 178076 w 192845"/>
                <a:gd name="connsiteY3" fmla="*/ 1044967 h 1048745"/>
                <a:gd name="connsiteX4" fmla="*/ 187601 w 192845"/>
                <a:gd name="connsiteY4" fmla="*/ 657617 h 1048745"/>
                <a:gd name="connsiteX5" fmla="*/ 101876 w 192845"/>
                <a:gd name="connsiteY5" fmla="*/ 225817 h 1048745"/>
                <a:gd name="connsiteX6" fmla="*/ 98701 w 192845"/>
                <a:gd name="connsiteY6" fmla="*/ 209942 h 1048745"/>
                <a:gd name="connsiteX7" fmla="*/ 276 w 192845"/>
                <a:gd name="connsiteY7" fmla="*/ 6742 h 10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45" h="1048745">
                  <a:moveTo>
                    <a:pt x="276" y="6742"/>
                  </a:moveTo>
                  <a:cubicBezTo>
                    <a:pt x="6097" y="53838"/>
                    <a:pt x="111401" y="424255"/>
                    <a:pt x="133626" y="492517"/>
                  </a:cubicBezTo>
                  <a:cubicBezTo>
                    <a:pt x="155851" y="560779"/>
                    <a:pt x="126218" y="324242"/>
                    <a:pt x="133626" y="416317"/>
                  </a:cubicBezTo>
                  <a:cubicBezTo>
                    <a:pt x="141034" y="508392"/>
                    <a:pt x="169080" y="1004750"/>
                    <a:pt x="178076" y="1044967"/>
                  </a:cubicBezTo>
                  <a:cubicBezTo>
                    <a:pt x="187072" y="1085184"/>
                    <a:pt x="200301" y="794142"/>
                    <a:pt x="187601" y="657617"/>
                  </a:cubicBezTo>
                  <a:cubicBezTo>
                    <a:pt x="174901" y="521092"/>
                    <a:pt x="116693" y="300430"/>
                    <a:pt x="101876" y="225817"/>
                  </a:cubicBezTo>
                  <a:cubicBezTo>
                    <a:pt x="87059" y="151205"/>
                    <a:pt x="115105" y="246454"/>
                    <a:pt x="98701" y="209942"/>
                  </a:cubicBezTo>
                  <a:cubicBezTo>
                    <a:pt x="82297" y="173430"/>
                    <a:pt x="-5545" y="-40354"/>
                    <a:pt x="276" y="6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407BBD8-D633-5AB1-5DE3-B1A294031239}"/>
                </a:ext>
              </a:extLst>
            </p:cNvPr>
            <p:cNvSpPr/>
            <p:nvPr/>
          </p:nvSpPr>
          <p:spPr>
            <a:xfrm>
              <a:off x="6740412" y="11506009"/>
              <a:ext cx="166529" cy="1298686"/>
            </a:xfrm>
            <a:custGeom>
              <a:avLst/>
              <a:gdLst>
                <a:gd name="connsiteX0" fmla="*/ 114413 w 166529"/>
                <a:gd name="connsiteY0" fmla="*/ 191 h 1298686"/>
                <a:gd name="connsiteX1" fmla="*/ 89013 w 166529"/>
                <a:gd name="connsiteY1" fmla="*/ 355791 h 1298686"/>
                <a:gd name="connsiteX2" fmla="*/ 66788 w 166529"/>
                <a:gd name="connsiteY2" fmla="*/ 327216 h 1298686"/>
                <a:gd name="connsiteX3" fmla="*/ 162038 w 166529"/>
                <a:gd name="connsiteY3" fmla="*/ 822516 h 1298686"/>
                <a:gd name="connsiteX4" fmla="*/ 139813 w 166529"/>
                <a:gd name="connsiteY4" fmla="*/ 771716 h 1298686"/>
                <a:gd name="connsiteX5" fmla="*/ 41388 w 166529"/>
                <a:gd name="connsiteY5" fmla="*/ 1289241 h 1298686"/>
                <a:gd name="connsiteX6" fmla="*/ 69963 w 166529"/>
                <a:gd name="connsiteY6" fmla="*/ 1063816 h 1298686"/>
                <a:gd name="connsiteX7" fmla="*/ 25513 w 166529"/>
                <a:gd name="connsiteY7" fmla="*/ 539941 h 1298686"/>
                <a:gd name="connsiteX8" fmla="*/ 113 w 166529"/>
                <a:gd name="connsiteY8" fmla="*/ 416116 h 1298686"/>
                <a:gd name="connsiteX9" fmla="*/ 35038 w 166529"/>
                <a:gd name="connsiteY9" fmla="*/ 409766 h 1298686"/>
                <a:gd name="connsiteX10" fmla="*/ 114413 w 166529"/>
                <a:gd name="connsiteY10" fmla="*/ 191 h 129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529" h="1298686">
                  <a:moveTo>
                    <a:pt x="114413" y="191"/>
                  </a:moveTo>
                  <a:cubicBezTo>
                    <a:pt x="123409" y="-8805"/>
                    <a:pt x="96950" y="301287"/>
                    <a:pt x="89013" y="355791"/>
                  </a:cubicBezTo>
                  <a:cubicBezTo>
                    <a:pt x="81076" y="410295"/>
                    <a:pt x="54617" y="249428"/>
                    <a:pt x="66788" y="327216"/>
                  </a:cubicBezTo>
                  <a:cubicBezTo>
                    <a:pt x="78959" y="405004"/>
                    <a:pt x="149867" y="748433"/>
                    <a:pt x="162038" y="822516"/>
                  </a:cubicBezTo>
                  <a:cubicBezTo>
                    <a:pt x="174209" y="896599"/>
                    <a:pt x="159921" y="693929"/>
                    <a:pt x="139813" y="771716"/>
                  </a:cubicBezTo>
                  <a:cubicBezTo>
                    <a:pt x="119705" y="849504"/>
                    <a:pt x="53030" y="1240558"/>
                    <a:pt x="41388" y="1289241"/>
                  </a:cubicBezTo>
                  <a:cubicBezTo>
                    <a:pt x="29746" y="1337924"/>
                    <a:pt x="72609" y="1188699"/>
                    <a:pt x="69963" y="1063816"/>
                  </a:cubicBezTo>
                  <a:cubicBezTo>
                    <a:pt x="67317" y="938933"/>
                    <a:pt x="37155" y="647891"/>
                    <a:pt x="25513" y="539941"/>
                  </a:cubicBezTo>
                  <a:cubicBezTo>
                    <a:pt x="13871" y="431991"/>
                    <a:pt x="-1474" y="437812"/>
                    <a:pt x="113" y="416116"/>
                  </a:cubicBezTo>
                  <a:cubicBezTo>
                    <a:pt x="1700" y="394420"/>
                    <a:pt x="21809" y="476970"/>
                    <a:pt x="35038" y="409766"/>
                  </a:cubicBezTo>
                  <a:cubicBezTo>
                    <a:pt x="48267" y="342562"/>
                    <a:pt x="105417" y="9187"/>
                    <a:pt x="114413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1412FA3-F369-7C50-8EA2-94EA33B6D14C}"/>
                </a:ext>
              </a:extLst>
            </p:cNvPr>
            <p:cNvSpPr/>
            <p:nvPr/>
          </p:nvSpPr>
          <p:spPr>
            <a:xfrm>
              <a:off x="3079041" y="8242667"/>
              <a:ext cx="447039" cy="1602660"/>
            </a:xfrm>
            <a:custGeom>
              <a:avLst/>
              <a:gdLst>
                <a:gd name="connsiteX0" fmla="*/ 144686 w 447039"/>
                <a:gd name="connsiteY0" fmla="*/ 929 h 1602660"/>
                <a:gd name="connsiteX1" fmla="*/ 140020 w 447039"/>
                <a:gd name="connsiteY1" fmla="*/ 178211 h 1602660"/>
                <a:gd name="connsiteX2" fmla="*/ 443265 w 447039"/>
                <a:gd name="connsiteY2" fmla="*/ 612084 h 1602660"/>
                <a:gd name="connsiteX3" fmla="*/ 303306 w 447039"/>
                <a:gd name="connsiteY3" fmla="*/ 420806 h 1602660"/>
                <a:gd name="connsiteX4" fmla="*/ 205335 w 447039"/>
                <a:gd name="connsiteY4" fmla="*/ 626080 h 1602660"/>
                <a:gd name="connsiteX5" fmla="*/ 116694 w 447039"/>
                <a:gd name="connsiteY5" fmla="*/ 1115937 h 1602660"/>
                <a:gd name="connsiteX6" fmla="*/ 182008 w 447039"/>
                <a:gd name="connsiteY6" fmla="*/ 1050623 h 1602660"/>
                <a:gd name="connsiteX7" fmla="*/ 61 w 447039"/>
                <a:gd name="connsiteY7" fmla="*/ 1601129 h 1602660"/>
                <a:gd name="connsiteX8" fmla="*/ 163347 w 447039"/>
                <a:gd name="connsiteY8" fmla="*/ 1190582 h 1602660"/>
                <a:gd name="connsiteX9" fmla="*/ 303306 w 447039"/>
                <a:gd name="connsiteY9" fmla="*/ 486121 h 1602660"/>
                <a:gd name="connsiteX10" fmla="*/ 242657 w 447039"/>
                <a:gd name="connsiteY10" fmla="*/ 434802 h 1602660"/>
                <a:gd name="connsiteX11" fmla="*/ 88702 w 447039"/>
                <a:gd name="connsiteY11" fmla="*/ 178211 h 1602660"/>
                <a:gd name="connsiteX12" fmla="*/ 177343 w 447039"/>
                <a:gd name="connsiteY12" fmla="*/ 243525 h 1602660"/>
                <a:gd name="connsiteX13" fmla="*/ 144686 w 447039"/>
                <a:gd name="connsiteY13" fmla="*/ 929 h 16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039" h="1602660">
                  <a:moveTo>
                    <a:pt x="144686" y="929"/>
                  </a:moveTo>
                  <a:cubicBezTo>
                    <a:pt x="138466" y="-9957"/>
                    <a:pt x="90257" y="76352"/>
                    <a:pt x="140020" y="178211"/>
                  </a:cubicBezTo>
                  <a:cubicBezTo>
                    <a:pt x="189783" y="280070"/>
                    <a:pt x="416051" y="571652"/>
                    <a:pt x="443265" y="612084"/>
                  </a:cubicBezTo>
                  <a:cubicBezTo>
                    <a:pt x="470479" y="652516"/>
                    <a:pt x="342961" y="418473"/>
                    <a:pt x="303306" y="420806"/>
                  </a:cubicBezTo>
                  <a:cubicBezTo>
                    <a:pt x="263651" y="423139"/>
                    <a:pt x="236437" y="510225"/>
                    <a:pt x="205335" y="626080"/>
                  </a:cubicBezTo>
                  <a:cubicBezTo>
                    <a:pt x="174233" y="741935"/>
                    <a:pt x="120582" y="1045180"/>
                    <a:pt x="116694" y="1115937"/>
                  </a:cubicBezTo>
                  <a:cubicBezTo>
                    <a:pt x="112806" y="1186694"/>
                    <a:pt x="201447" y="969758"/>
                    <a:pt x="182008" y="1050623"/>
                  </a:cubicBezTo>
                  <a:cubicBezTo>
                    <a:pt x="162569" y="1131488"/>
                    <a:pt x="3171" y="1577803"/>
                    <a:pt x="61" y="1601129"/>
                  </a:cubicBezTo>
                  <a:cubicBezTo>
                    <a:pt x="-3049" y="1624455"/>
                    <a:pt x="112806" y="1376417"/>
                    <a:pt x="163347" y="1190582"/>
                  </a:cubicBezTo>
                  <a:cubicBezTo>
                    <a:pt x="213888" y="1004747"/>
                    <a:pt x="290088" y="612084"/>
                    <a:pt x="303306" y="486121"/>
                  </a:cubicBezTo>
                  <a:cubicBezTo>
                    <a:pt x="316524" y="360158"/>
                    <a:pt x="278424" y="486120"/>
                    <a:pt x="242657" y="434802"/>
                  </a:cubicBezTo>
                  <a:cubicBezTo>
                    <a:pt x="206890" y="383484"/>
                    <a:pt x="99588" y="210090"/>
                    <a:pt x="88702" y="178211"/>
                  </a:cubicBezTo>
                  <a:cubicBezTo>
                    <a:pt x="77816" y="146332"/>
                    <a:pt x="169568" y="266852"/>
                    <a:pt x="177343" y="243525"/>
                  </a:cubicBezTo>
                  <a:cubicBezTo>
                    <a:pt x="185119" y="220198"/>
                    <a:pt x="150906" y="11815"/>
                    <a:pt x="144686" y="9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22F22C9-E153-ACF3-1BF8-93FCEF765B97}"/>
                </a:ext>
              </a:extLst>
            </p:cNvPr>
            <p:cNvSpPr/>
            <p:nvPr/>
          </p:nvSpPr>
          <p:spPr>
            <a:xfrm>
              <a:off x="2781978" y="9273740"/>
              <a:ext cx="495044" cy="2348332"/>
            </a:xfrm>
            <a:custGeom>
              <a:avLst/>
              <a:gdLst>
                <a:gd name="connsiteX0" fmla="*/ 483736 w 495044"/>
                <a:gd name="connsiteY0" fmla="*/ 47542 h 2348332"/>
                <a:gd name="connsiteX1" fmla="*/ 441749 w 495044"/>
                <a:gd name="connsiteY1" fmla="*/ 98860 h 2348332"/>
                <a:gd name="connsiteX2" fmla="*/ 73189 w 495044"/>
                <a:gd name="connsiteY2" fmla="*/ 924619 h 2348332"/>
                <a:gd name="connsiteX3" fmla="*/ 152500 w 495044"/>
                <a:gd name="connsiteY3" fmla="*/ 803321 h 2348332"/>
                <a:gd name="connsiteX4" fmla="*/ 68524 w 495044"/>
                <a:gd name="connsiteY4" fmla="*/ 1302509 h 2348332"/>
                <a:gd name="connsiteX5" fmla="*/ 7875 w 495044"/>
                <a:gd name="connsiteY5" fmla="*/ 1797031 h 2348332"/>
                <a:gd name="connsiteX6" fmla="*/ 7875 w 495044"/>
                <a:gd name="connsiteY6" fmla="*/ 1671068 h 2348332"/>
                <a:gd name="connsiteX7" fmla="*/ 73189 w 495044"/>
                <a:gd name="connsiteY7" fmla="*/ 2333542 h 2348332"/>
                <a:gd name="connsiteX8" fmla="*/ 40532 w 495044"/>
                <a:gd name="connsiteY8" fmla="*/ 2039627 h 2348332"/>
                <a:gd name="connsiteX9" fmla="*/ 12540 w 495044"/>
                <a:gd name="connsiteY9" fmla="*/ 1017925 h 2348332"/>
                <a:gd name="connsiteX10" fmla="*/ 68524 w 495044"/>
                <a:gd name="connsiteY10" fmla="*/ 952611 h 2348332"/>
                <a:gd name="connsiteX11" fmla="*/ 362438 w 495044"/>
                <a:gd name="connsiteY11" fmla="*/ 266811 h 2348332"/>
                <a:gd name="connsiteX12" fmla="*/ 353108 w 495044"/>
                <a:gd name="connsiteY12" fmla="*/ 392774 h 2348332"/>
                <a:gd name="connsiteX13" fmla="*/ 483736 w 495044"/>
                <a:gd name="connsiteY13" fmla="*/ 47542 h 234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044" h="2348332">
                  <a:moveTo>
                    <a:pt x="483736" y="47542"/>
                  </a:moveTo>
                  <a:cubicBezTo>
                    <a:pt x="498509" y="-1444"/>
                    <a:pt x="510173" y="-47319"/>
                    <a:pt x="441749" y="98860"/>
                  </a:cubicBezTo>
                  <a:cubicBezTo>
                    <a:pt x="373325" y="245039"/>
                    <a:pt x="121397" y="807209"/>
                    <a:pt x="73189" y="924619"/>
                  </a:cubicBezTo>
                  <a:cubicBezTo>
                    <a:pt x="24981" y="1042029"/>
                    <a:pt x="153277" y="740339"/>
                    <a:pt x="152500" y="803321"/>
                  </a:cubicBezTo>
                  <a:cubicBezTo>
                    <a:pt x="151722" y="866303"/>
                    <a:pt x="92628" y="1136891"/>
                    <a:pt x="68524" y="1302509"/>
                  </a:cubicBezTo>
                  <a:cubicBezTo>
                    <a:pt x="44420" y="1468127"/>
                    <a:pt x="17983" y="1735605"/>
                    <a:pt x="7875" y="1797031"/>
                  </a:cubicBezTo>
                  <a:cubicBezTo>
                    <a:pt x="-2233" y="1858457"/>
                    <a:pt x="-3011" y="1581650"/>
                    <a:pt x="7875" y="1671068"/>
                  </a:cubicBezTo>
                  <a:cubicBezTo>
                    <a:pt x="18761" y="1760487"/>
                    <a:pt x="67746" y="2272116"/>
                    <a:pt x="73189" y="2333542"/>
                  </a:cubicBezTo>
                  <a:cubicBezTo>
                    <a:pt x="78632" y="2394968"/>
                    <a:pt x="50640" y="2258896"/>
                    <a:pt x="40532" y="2039627"/>
                  </a:cubicBezTo>
                  <a:cubicBezTo>
                    <a:pt x="30424" y="1820358"/>
                    <a:pt x="7875" y="1199094"/>
                    <a:pt x="12540" y="1017925"/>
                  </a:cubicBezTo>
                  <a:cubicBezTo>
                    <a:pt x="17205" y="836756"/>
                    <a:pt x="10208" y="1077797"/>
                    <a:pt x="68524" y="952611"/>
                  </a:cubicBezTo>
                  <a:cubicBezTo>
                    <a:pt x="126840" y="827425"/>
                    <a:pt x="315007" y="360117"/>
                    <a:pt x="362438" y="266811"/>
                  </a:cubicBezTo>
                  <a:cubicBezTo>
                    <a:pt x="409869" y="173505"/>
                    <a:pt x="336779" y="427764"/>
                    <a:pt x="353108" y="392774"/>
                  </a:cubicBezTo>
                  <a:cubicBezTo>
                    <a:pt x="369437" y="357784"/>
                    <a:pt x="468963" y="96528"/>
                    <a:pt x="483736" y="47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422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倖田來未「一番痩せた」ダイエット明かす SEXY衣装は「戦いが毎回ある」 - モデルプレス" hidden="1">
            <a:extLst>
              <a:ext uri="{FF2B5EF4-FFF2-40B4-BE49-F238E27FC236}">
                <a16:creationId xmlns:a16="http://schemas.microsoft.com/office/drawing/2014/main" id="{9A188D63-4BCF-5282-CD17-B1FCB007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85185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2CD01317-1967-FBC3-00B1-B742D49568ED}"/>
              </a:ext>
            </a:extLst>
          </p:cNvPr>
          <p:cNvSpPr/>
          <p:nvPr/>
        </p:nvSpPr>
        <p:spPr>
          <a:xfrm>
            <a:off x="3936905" y="3710828"/>
            <a:ext cx="374784" cy="194558"/>
          </a:xfrm>
          <a:custGeom>
            <a:avLst/>
            <a:gdLst>
              <a:gd name="connsiteX0" fmla="*/ 374745 w 374784"/>
              <a:gd name="connsiteY0" fmla="*/ 747 h 194558"/>
              <a:gd name="connsiteX1" fmla="*/ 162020 w 374784"/>
              <a:gd name="connsiteY1" fmla="*/ 64247 h 194558"/>
              <a:gd name="connsiteX2" fmla="*/ 222345 w 374784"/>
              <a:gd name="connsiteY2" fmla="*/ 35672 h 194558"/>
              <a:gd name="connsiteX3" fmla="*/ 95 w 374784"/>
              <a:gd name="connsiteY3" fmla="*/ 194422 h 194558"/>
              <a:gd name="connsiteX4" fmla="*/ 193770 w 374784"/>
              <a:gd name="connsiteY4" fmla="*/ 64247 h 194558"/>
              <a:gd name="connsiteX5" fmla="*/ 142970 w 374784"/>
              <a:gd name="connsiteY5" fmla="*/ 115047 h 194558"/>
              <a:gd name="connsiteX6" fmla="*/ 374745 w 374784"/>
              <a:gd name="connsiteY6" fmla="*/ 747 h 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784" h="194558">
                <a:moveTo>
                  <a:pt x="374745" y="747"/>
                </a:moveTo>
                <a:cubicBezTo>
                  <a:pt x="377920" y="-7720"/>
                  <a:pt x="187420" y="58426"/>
                  <a:pt x="162020" y="64247"/>
                </a:cubicBezTo>
                <a:cubicBezTo>
                  <a:pt x="136620" y="70068"/>
                  <a:pt x="249332" y="13976"/>
                  <a:pt x="222345" y="35672"/>
                </a:cubicBezTo>
                <a:cubicBezTo>
                  <a:pt x="195358" y="57368"/>
                  <a:pt x="4857" y="189660"/>
                  <a:pt x="95" y="194422"/>
                </a:cubicBezTo>
                <a:cubicBezTo>
                  <a:pt x="-4667" y="199184"/>
                  <a:pt x="169958" y="77476"/>
                  <a:pt x="193770" y="64247"/>
                </a:cubicBezTo>
                <a:cubicBezTo>
                  <a:pt x="217582" y="51018"/>
                  <a:pt x="115453" y="123514"/>
                  <a:pt x="142970" y="115047"/>
                </a:cubicBezTo>
                <a:cubicBezTo>
                  <a:pt x="170487" y="106580"/>
                  <a:pt x="371570" y="9214"/>
                  <a:pt x="374745" y="7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66235586-C2CA-8020-9142-A84AD08B4A2B}"/>
              </a:ext>
            </a:extLst>
          </p:cNvPr>
          <p:cNvSpPr/>
          <p:nvPr/>
        </p:nvSpPr>
        <p:spPr>
          <a:xfrm>
            <a:off x="4019545" y="3781425"/>
            <a:ext cx="307980" cy="190643"/>
          </a:xfrm>
          <a:custGeom>
            <a:avLst/>
            <a:gdLst>
              <a:gd name="connsiteX0" fmla="*/ 307980 w 307980"/>
              <a:gd name="connsiteY0" fmla="*/ 0 h 190643"/>
              <a:gd name="connsiteX1" fmla="*/ 92080 w 307980"/>
              <a:gd name="connsiteY1" fmla="*/ 63500 h 190643"/>
              <a:gd name="connsiteX2" fmla="*/ 5 w 307980"/>
              <a:gd name="connsiteY2" fmla="*/ 190500 h 190643"/>
              <a:gd name="connsiteX3" fmla="*/ 95255 w 307980"/>
              <a:gd name="connsiteY3" fmla="*/ 88900 h 190643"/>
              <a:gd name="connsiteX4" fmla="*/ 63505 w 307980"/>
              <a:gd name="connsiteY4" fmla="*/ 101600 h 190643"/>
              <a:gd name="connsiteX5" fmla="*/ 307980 w 307980"/>
              <a:gd name="connsiteY5" fmla="*/ 0 h 1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80" h="190643">
                <a:moveTo>
                  <a:pt x="307980" y="0"/>
                </a:moveTo>
                <a:cubicBezTo>
                  <a:pt x="225694" y="15875"/>
                  <a:pt x="143409" y="31750"/>
                  <a:pt x="92080" y="63500"/>
                </a:cubicBezTo>
                <a:cubicBezTo>
                  <a:pt x="40751" y="95250"/>
                  <a:pt x="-524" y="186267"/>
                  <a:pt x="5" y="190500"/>
                </a:cubicBezTo>
                <a:cubicBezTo>
                  <a:pt x="534" y="194733"/>
                  <a:pt x="84672" y="103717"/>
                  <a:pt x="95255" y="88900"/>
                </a:cubicBezTo>
                <a:cubicBezTo>
                  <a:pt x="105838" y="74083"/>
                  <a:pt x="63505" y="101600"/>
                  <a:pt x="63505" y="101600"/>
                </a:cubicBezTo>
                <a:lnTo>
                  <a:pt x="3079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B989DD6C-CA64-0447-D705-7E071B0F5962}"/>
              </a:ext>
            </a:extLst>
          </p:cNvPr>
          <p:cNvSpPr/>
          <p:nvPr/>
        </p:nvSpPr>
        <p:spPr>
          <a:xfrm>
            <a:off x="4229098" y="4171865"/>
            <a:ext cx="203205" cy="165207"/>
          </a:xfrm>
          <a:custGeom>
            <a:avLst/>
            <a:gdLst>
              <a:gd name="connsiteX0" fmla="*/ 203202 w 203205"/>
              <a:gd name="connsiteY0" fmla="*/ 85 h 165207"/>
              <a:gd name="connsiteX1" fmla="*/ 114302 w 203205"/>
              <a:gd name="connsiteY1" fmla="*/ 57235 h 165207"/>
              <a:gd name="connsiteX2" fmla="*/ 2 w 203205"/>
              <a:gd name="connsiteY2" fmla="*/ 165185 h 165207"/>
              <a:gd name="connsiteX3" fmla="*/ 117477 w 203205"/>
              <a:gd name="connsiteY3" fmla="*/ 47710 h 165207"/>
              <a:gd name="connsiteX4" fmla="*/ 203202 w 203205"/>
              <a:gd name="connsiteY4" fmla="*/ 85 h 16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5" h="165207">
                <a:moveTo>
                  <a:pt x="203202" y="85"/>
                </a:moveTo>
                <a:cubicBezTo>
                  <a:pt x="202673" y="1672"/>
                  <a:pt x="148169" y="29718"/>
                  <a:pt x="114302" y="57235"/>
                </a:cubicBezTo>
                <a:cubicBezTo>
                  <a:pt x="80435" y="84752"/>
                  <a:pt x="-527" y="166772"/>
                  <a:pt x="2" y="165185"/>
                </a:cubicBezTo>
                <a:cubicBezTo>
                  <a:pt x="531" y="163598"/>
                  <a:pt x="87844" y="76285"/>
                  <a:pt x="117477" y="47710"/>
                </a:cubicBezTo>
                <a:cubicBezTo>
                  <a:pt x="147110" y="19135"/>
                  <a:pt x="203731" y="-1502"/>
                  <a:pt x="203202" y="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3D8F297-49A2-2C99-7C65-A5904805D71E}"/>
              </a:ext>
            </a:extLst>
          </p:cNvPr>
          <p:cNvSpPr/>
          <p:nvPr/>
        </p:nvSpPr>
        <p:spPr>
          <a:xfrm>
            <a:off x="4206816" y="4097067"/>
            <a:ext cx="197132" cy="170923"/>
          </a:xfrm>
          <a:custGeom>
            <a:avLst/>
            <a:gdLst>
              <a:gd name="connsiteX0" fmla="*/ 196909 w 197132"/>
              <a:gd name="connsiteY0" fmla="*/ 1858 h 170923"/>
              <a:gd name="connsiteX1" fmla="*/ 123884 w 197132"/>
              <a:gd name="connsiteY1" fmla="*/ 100283 h 170923"/>
              <a:gd name="connsiteX2" fmla="*/ 59 w 197132"/>
              <a:gd name="connsiteY2" fmla="*/ 170133 h 170923"/>
              <a:gd name="connsiteX3" fmla="*/ 108009 w 197132"/>
              <a:gd name="connsiteY3" fmla="*/ 132033 h 170923"/>
              <a:gd name="connsiteX4" fmla="*/ 146109 w 197132"/>
              <a:gd name="connsiteY4" fmla="*/ 43133 h 170923"/>
              <a:gd name="connsiteX5" fmla="*/ 196909 w 197132"/>
              <a:gd name="connsiteY5" fmla="*/ 1858 h 17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132" h="170923">
                <a:moveTo>
                  <a:pt x="196909" y="1858"/>
                </a:moveTo>
                <a:cubicBezTo>
                  <a:pt x="193205" y="11383"/>
                  <a:pt x="156692" y="72237"/>
                  <a:pt x="123884" y="100283"/>
                </a:cubicBezTo>
                <a:cubicBezTo>
                  <a:pt x="91076" y="128329"/>
                  <a:pt x="2705" y="164841"/>
                  <a:pt x="59" y="170133"/>
                </a:cubicBezTo>
                <a:cubicBezTo>
                  <a:pt x="-2587" y="175425"/>
                  <a:pt x="83667" y="153200"/>
                  <a:pt x="108009" y="132033"/>
                </a:cubicBezTo>
                <a:cubicBezTo>
                  <a:pt x="132351" y="110866"/>
                  <a:pt x="134997" y="64829"/>
                  <a:pt x="146109" y="43133"/>
                </a:cubicBezTo>
                <a:cubicBezTo>
                  <a:pt x="157221" y="21437"/>
                  <a:pt x="200613" y="-7667"/>
                  <a:pt x="196909" y="18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0AD069EA-1EB9-3C62-E42F-5C0104C3A082}"/>
              </a:ext>
            </a:extLst>
          </p:cNvPr>
          <p:cNvSpPr/>
          <p:nvPr/>
        </p:nvSpPr>
        <p:spPr>
          <a:xfrm>
            <a:off x="3672949" y="3769798"/>
            <a:ext cx="577359" cy="306683"/>
          </a:xfrm>
          <a:custGeom>
            <a:avLst/>
            <a:gdLst>
              <a:gd name="connsiteX0" fmla="*/ 526 w 577359"/>
              <a:gd name="connsiteY0" fmla="*/ 2102 h 306683"/>
              <a:gd name="connsiteX1" fmla="*/ 156101 w 577359"/>
              <a:gd name="connsiteY1" fmla="*/ 91002 h 306683"/>
              <a:gd name="connsiteX2" fmla="*/ 314851 w 577359"/>
              <a:gd name="connsiteY2" fmla="*/ 227527 h 306683"/>
              <a:gd name="connsiteX3" fmla="*/ 289451 w 577359"/>
              <a:gd name="connsiteY3" fmla="*/ 202127 h 306683"/>
              <a:gd name="connsiteX4" fmla="*/ 470426 w 577359"/>
              <a:gd name="connsiteY4" fmla="*/ 303727 h 306683"/>
              <a:gd name="connsiteX5" fmla="*/ 457726 w 577359"/>
              <a:gd name="connsiteY5" fmla="*/ 281502 h 306683"/>
              <a:gd name="connsiteX6" fmla="*/ 575201 w 577359"/>
              <a:gd name="connsiteY6" fmla="*/ 303727 h 306683"/>
              <a:gd name="connsiteX7" fmla="*/ 340251 w 577359"/>
              <a:gd name="connsiteY7" fmla="*/ 237052 h 306683"/>
              <a:gd name="connsiteX8" fmla="*/ 298976 w 577359"/>
              <a:gd name="connsiteY8" fmla="*/ 179902 h 306683"/>
              <a:gd name="connsiteX9" fmla="*/ 111651 w 577359"/>
              <a:gd name="connsiteY9" fmla="*/ 40202 h 306683"/>
              <a:gd name="connsiteX10" fmla="*/ 526 w 577359"/>
              <a:gd name="connsiteY10" fmla="*/ 2102 h 3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359" h="306683">
                <a:moveTo>
                  <a:pt x="526" y="2102"/>
                </a:moveTo>
                <a:cubicBezTo>
                  <a:pt x="7934" y="10569"/>
                  <a:pt x="103714" y="53431"/>
                  <a:pt x="156101" y="91002"/>
                </a:cubicBezTo>
                <a:cubicBezTo>
                  <a:pt x="208489" y="128573"/>
                  <a:pt x="292626" y="209006"/>
                  <a:pt x="314851" y="227527"/>
                </a:cubicBezTo>
                <a:cubicBezTo>
                  <a:pt x="337076" y="246048"/>
                  <a:pt x="263522" y="189427"/>
                  <a:pt x="289451" y="202127"/>
                </a:cubicBezTo>
                <a:cubicBezTo>
                  <a:pt x="315380" y="214827"/>
                  <a:pt x="442380" y="290498"/>
                  <a:pt x="470426" y="303727"/>
                </a:cubicBezTo>
                <a:cubicBezTo>
                  <a:pt x="498472" y="316956"/>
                  <a:pt x="440264" y="281502"/>
                  <a:pt x="457726" y="281502"/>
                </a:cubicBezTo>
                <a:cubicBezTo>
                  <a:pt x="475188" y="281502"/>
                  <a:pt x="594780" y="311135"/>
                  <a:pt x="575201" y="303727"/>
                </a:cubicBezTo>
                <a:cubicBezTo>
                  <a:pt x="555622" y="296319"/>
                  <a:pt x="386289" y="257690"/>
                  <a:pt x="340251" y="237052"/>
                </a:cubicBezTo>
                <a:cubicBezTo>
                  <a:pt x="294214" y="216415"/>
                  <a:pt x="337076" y="212710"/>
                  <a:pt x="298976" y="179902"/>
                </a:cubicBezTo>
                <a:cubicBezTo>
                  <a:pt x="260876" y="147094"/>
                  <a:pt x="157689" y="68777"/>
                  <a:pt x="111651" y="40202"/>
                </a:cubicBezTo>
                <a:cubicBezTo>
                  <a:pt x="65613" y="11627"/>
                  <a:pt x="-6882" y="-6365"/>
                  <a:pt x="526" y="2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B15089E-DA9A-CA19-FE1C-3F1A5558341E}"/>
              </a:ext>
            </a:extLst>
          </p:cNvPr>
          <p:cNvSpPr/>
          <p:nvPr/>
        </p:nvSpPr>
        <p:spPr>
          <a:xfrm>
            <a:off x="3565173" y="3743285"/>
            <a:ext cx="105334" cy="213015"/>
          </a:xfrm>
          <a:custGeom>
            <a:avLst/>
            <a:gdLst>
              <a:gd name="connsiteX0" fmla="*/ 105127 w 105334"/>
              <a:gd name="connsiteY0" fmla="*/ 40 h 213015"/>
              <a:gd name="connsiteX1" fmla="*/ 35277 w 105334"/>
              <a:gd name="connsiteY1" fmla="*/ 79415 h 213015"/>
              <a:gd name="connsiteX2" fmla="*/ 32102 w 105334"/>
              <a:gd name="connsiteY2" fmla="*/ 212765 h 213015"/>
              <a:gd name="connsiteX3" fmla="*/ 9877 w 105334"/>
              <a:gd name="connsiteY3" fmla="*/ 114340 h 213015"/>
              <a:gd name="connsiteX4" fmla="*/ 352 w 105334"/>
              <a:gd name="connsiteY4" fmla="*/ 171490 h 213015"/>
              <a:gd name="connsiteX5" fmla="*/ 9877 w 105334"/>
              <a:gd name="connsiteY5" fmla="*/ 88940 h 213015"/>
              <a:gd name="connsiteX6" fmla="*/ 105127 w 105334"/>
              <a:gd name="connsiteY6" fmla="*/ 40 h 2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34" h="213015">
                <a:moveTo>
                  <a:pt x="105127" y="40"/>
                </a:moveTo>
                <a:cubicBezTo>
                  <a:pt x="109360" y="-1547"/>
                  <a:pt x="47448" y="43961"/>
                  <a:pt x="35277" y="79415"/>
                </a:cubicBezTo>
                <a:cubicBezTo>
                  <a:pt x="23106" y="114869"/>
                  <a:pt x="36335" y="206944"/>
                  <a:pt x="32102" y="212765"/>
                </a:cubicBezTo>
                <a:cubicBezTo>
                  <a:pt x="27869" y="218586"/>
                  <a:pt x="15169" y="121219"/>
                  <a:pt x="9877" y="114340"/>
                </a:cubicBezTo>
                <a:cubicBezTo>
                  <a:pt x="4585" y="107461"/>
                  <a:pt x="352" y="175723"/>
                  <a:pt x="352" y="171490"/>
                </a:cubicBezTo>
                <a:cubicBezTo>
                  <a:pt x="352" y="167257"/>
                  <a:pt x="-2823" y="113282"/>
                  <a:pt x="9877" y="88940"/>
                </a:cubicBezTo>
                <a:cubicBezTo>
                  <a:pt x="22577" y="64598"/>
                  <a:pt x="100894" y="1627"/>
                  <a:pt x="105127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ADBAB63-D86C-16D8-58C0-A833A99AA49D}"/>
              </a:ext>
            </a:extLst>
          </p:cNvPr>
          <p:cNvSpPr/>
          <p:nvPr/>
        </p:nvSpPr>
        <p:spPr>
          <a:xfrm>
            <a:off x="4265959" y="4308466"/>
            <a:ext cx="153641" cy="220229"/>
          </a:xfrm>
          <a:custGeom>
            <a:avLst/>
            <a:gdLst>
              <a:gd name="connsiteX0" fmla="*/ 153641 w 153641"/>
              <a:gd name="connsiteY0" fmla="*/ 9 h 220229"/>
              <a:gd name="connsiteX1" fmla="*/ 96491 w 153641"/>
              <a:gd name="connsiteY1" fmla="*/ 127009 h 220229"/>
              <a:gd name="connsiteX2" fmla="*/ 45691 w 153641"/>
              <a:gd name="connsiteY2" fmla="*/ 171459 h 220229"/>
              <a:gd name="connsiteX3" fmla="*/ 1241 w 153641"/>
              <a:gd name="connsiteY3" fmla="*/ 219084 h 220229"/>
              <a:gd name="connsiteX4" fmla="*/ 96491 w 153641"/>
              <a:gd name="connsiteY4" fmla="*/ 120659 h 220229"/>
              <a:gd name="connsiteX5" fmla="*/ 153641 w 153641"/>
              <a:gd name="connsiteY5" fmla="*/ 9 h 22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41" h="220229">
                <a:moveTo>
                  <a:pt x="153641" y="9"/>
                </a:moveTo>
                <a:cubicBezTo>
                  <a:pt x="153641" y="1067"/>
                  <a:pt x="114483" y="98434"/>
                  <a:pt x="96491" y="127009"/>
                </a:cubicBezTo>
                <a:cubicBezTo>
                  <a:pt x="78499" y="155584"/>
                  <a:pt x="61566" y="156113"/>
                  <a:pt x="45691" y="171459"/>
                </a:cubicBezTo>
                <a:cubicBezTo>
                  <a:pt x="29816" y="186805"/>
                  <a:pt x="-7226" y="227551"/>
                  <a:pt x="1241" y="219084"/>
                </a:cubicBezTo>
                <a:cubicBezTo>
                  <a:pt x="9708" y="210617"/>
                  <a:pt x="75854" y="151351"/>
                  <a:pt x="96491" y="120659"/>
                </a:cubicBezTo>
                <a:cubicBezTo>
                  <a:pt x="117128" y="89967"/>
                  <a:pt x="153641" y="-1049"/>
                  <a:pt x="153641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E3DD5AAB-289C-5584-F5CA-D17AA1FC38FF}"/>
              </a:ext>
            </a:extLst>
          </p:cNvPr>
          <p:cNvSpPr/>
          <p:nvPr/>
        </p:nvSpPr>
        <p:spPr>
          <a:xfrm>
            <a:off x="4238464" y="4282681"/>
            <a:ext cx="203445" cy="74095"/>
          </a:xfrm>
          <a:custGeom>
            <a:avLst/>
            <a:gdLst>
              <a:gd name="connsiteX0" fmla="*/ 203361 w 203445"/>
              <a:gd name="connsiteY0" fmla="*/ 28969 h 74095"/>
              <a:gd name="connsiteX1" fmla="*/ 95411 w 203445"/>
              <a:gd name="connsiteY1" fmla="*/ 9919 h 74095"/>
              <a:gd name="connsiteX2" fmla="*/ 57311 w 203445"/>
              <a:gd name="connsiteY2" fmla="*/ 35319 h 74095"/>
              <a:gd name="connsiteX3" fmla="*/ 161 w 203445"/>
              <a:gd name="connsiteY3" fmla="*/ 73419 h 74095"/>
              <a:gd name="connsiteX4" fmla="*/ 76361 w 203445"/>
              <a:gd name="connsiteY4" fmla="*/ 394 h 74095"/>
              <a:gd name="connsiteX5" fmla="*/ 203361 w 203445"/>
              <a:gd name="connsiteY5" fmla="*/ 28969 h 7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45" h="74095">
                <a:moveTo>
                  <a:pt x="203361" y="28969"/>
                </a:moveTo>
                <a:cubicBezTo>
                  <a:pt x="206536" y="30556"/>
                  <a:pt x="119753" y="8861"/>
                  <a:pt x="95411" y="9919"/>
                </a:cubicBezTo>
                <a:cubicBezTo>
                  <a:pt x="71069" y="10977"/>
                  <a:pt x="57311" y="35319"/>
                  <a:pt x="57311" y="35319"/>
                </a:cubicBezTo>
                <a:cubicBezTo>
                  <a:pt x="41436" y="45902"/>
                  <a:pt x="-3014" y="79240"/>
                  <a:pt x="161" y="73419"/>
                </a:cubicBezTo>
                <a:cubicBezTo>
                  <a:pt x="3336" y="67598"/>
                  <a:pt x="48315" y="4627"/>
                  <a:pt x="76361" y="394"/>
                </a:cubicBezTo>
                <a:cubicBezTo>
                  <a:pt x="104407" y="-3839"/>
                  <a:pt x="200186" y="27382"/>
                  <a:pt x="203361" y="289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7E09162-5C3C-9967-D06B-E8F766285707}"/>
              </a:ext>
            </a:extLst>
          </p:cNvPr>
          <p:cNvSpPr/>
          <p:nvPr/>
        </p:nvSpPr>
        <p:spPr>
          <a:xfrm>
            <a:off x="3022516" y="3854378"/>
            <a:ext cx="909589" cy="373829"/>
          </a:xfrm>
          <a:custGeom>
            <a:avLst/>
            <a:gdLst>
              <a:gd name="connsiteX0" fmla="*/ 84 w 909589"/>
              <a:gd name="connsiteY0" fmla="*/ 72 h 373829"/>
              <a:gd name="connsiteX1" fmla="*/ 400134 w 909589"/>
              <a:gd name="connsiteY1" fmla="*/ 31822 h 373829"/>
              <a:gd name="connsiteX2" fmla="*/ 660484 w 909589"/>
              <a:gd name="connsiteY2" fmla="*/ 184222 h 373829"/>
              <a:gd name="connsiteX3" fmla="*/ 647784 w 909589"/>
              <a:gd name="connsiteY3" fmla="*/ 158822 h 373829"/>
              <a:gd name="connsiteX4" fmla="*/ 898609 w 909589"/>
              <a:gd name="connsiteY4" fmla="*/ 362022 h 373829"/>
              <a:gd name="connsiteX5" fmla="*/ 838284 w 909589"/>
              <a:gd name="connsiteY5" fmla="*/ 323922 h 373829"/>
              <a:gd name="connsiteX6" fmla="*/ 600159 w 909589"/>
              <a:gd name="connsiteY6" fmla="*/ 111197 h 373829"/>
              <a:gd name="connsiteX7" fmla="*/ 444584 w 909589"/>
              <a:gd name="connsiteY7" fmla="*/ 44522 h 373829"/>
              <a:gd name="connsiteX8" fmla="*/ 485859 w 909589"/>
              <a:gd name="connsiteY8" fmla="*/ 73097 h 373829"/>
              <a:gd name="connsiteX9" fmla="*/ 365209 w 909589"/>
              <a:gd name="connsiteY9" fmla="*/ 34997 h 373829"/>
              <a:gd name="connsiteX10" fmla="*/ 84 w 909589"/>
              <a:gd name="connsiteY10" fmla="*/ 72 h 3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589" h="373829">
                <a:moveTo>
                  <a:pt x="84" y="72"/>
                </a:moveTo>
                <a:cubicBezTo>
                  <a:pt x="5905" y="-457"/>
                  <a:pt x="290067" y="1130"/>
                  <a:pt x="400134" y="31822"/>
                </a:cubicBezTo>
                <a:cubicBezTo>
                  <a:pt x="510201" y="62514"/>
                  <a:pt x="619209" y="163055"/>
                  <a:pt x="660484" y="184222"/>
                </a:cubicBezTo>
                <a:cubicBezTo>
                  <a:pt x="701759" y="205389"/>
                  <a:pt x="608097" y="129189"/>
                  <a:pt x="647784" y="158822"/>
                </a:cubicBezTo>
                <a:cubicBezTo>
                  <a:pt x="687472" y="188455"/>
                  <a:pt x="866859" y="334505"/>
                  <a:pt x="898609" y="362022"/>
                </a:cubicBezTo>
                <a:cubicBezTo>
                  <a:pt x="930359" y="389539"/>
                  <a:pt x="888026" y="365726"/>
                  <a:pt x="838284" y="323922"/>
                </a:cubicBezTo>
                <a:cubicBezTo>
                  <a:pt x="788542" y="282118"/>
                  <a:pt x="665776" y="157764"/>
                  <a:pt x="600159" y="111197"/>
                </a:cubicBezTo>
                <a:cubicBezTo>
                  <a:pt x="534542" y="64630"/>
                  <a:pt x="463634" y="50872"/>
                  <a:pt x="444584" y="44522"/>
                </a:cubicBezTo>
                <a:cubicBezTo>
                  <a:pt x="425534" y="38172"/>
                  <a:pt x="499088" y="74684"/>
                  <a:pt x="485859" y="73097"/>
                </a:cubicBezTo>
                <a:cubicBezTo>
                  <a:pt x="472630" y="71510"/>
                  <a:pt x="440351" y="47697"/>
                  <a:pt x="365209" y="34997"/>
                </a:cubicBezTo>
                <a:cubicBezTo>
                  <a:pt x="290067" y="22297"/>
                  <a:pt x="-5737" y="601"/>
                  <a:pt x="84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F92E7E0-10D1-08E3-4DEF-93E98F417936}"/>
              </a:ext>
            </a:extLst>
          </p:cNvPr>
          <p:cNvSpPr/>
          <p:nvPr/>
        </p:nvSpPr>
        <p:spPr>
          <a:xfrm>
            <a:off x="2304882" y="3850018"/>
            <a:ext cx="791891" cy="610930"/>
          </a:xfrm>
          <a:custGeom>
            <a:avLst/>
            <a:gdLst>
              <a:gd name="connsiteX0" fmla="*/ 168 w 791891"/>
              <a:gd name="connsiteY0" fmla="*/ 610857 h 610930"/>
              <a:gd name="connsiteX1" fmla="*/ 85893 w 791891"/>
              <a:gd name="connsiteY1" fmla="*/ 353682 h 610930"/>
              <a:gd name="connsiteX2" fmla="*/ 79543 w 791891"/>
              <a:gd name="connsiteY2" fmla="*/ 407657 h 610930"/>
              <a:gd name="connsiteX3" fmla="*/ 209718 w 791891"/>
              <a:gd name="connsiteY3" fmla="*/ 207632 h 610930"/>
              <a:gd name="connsiteX4" fmla="*/ 171618 w 791891"/>
              <a:gd name="connsiteY4" fmla="*/ 258432 h 610930"/>
              <a:gd name="connsiteX5" fmla="*/ 393868 w 791891"/>
              <a:gd name="connsiteY5" fmla="*/ 90157 h 610930"/>
              <a:gd name="connsiteX6" fmla="*/ 317668 w 791891"/>
              <a:gd name="connsiteY6" fmla="*/ 134607 h 610930"/>
              <a:gd name="connsiteX7" fmla="*/ 517693 w 791891"/>
              <a:gd name="connsiteY7" fmla="*/ 52057 h 610930"/>
              <a:gd name="connsiteX8" fmla="*/ 790743 w 791891"/>
              <a:gd name="connsiteY8" fmla="*/ 7607 h 610930"/>
              <a:gd name="connsiteX9" fmla="*/ 606593 w 791891"/>
              <a:gd name="connsiteY9" fmla="*/ 10782 h 610930"/>
              <a:gd name="connsiteX10" fmla="*/ 390693 w 791891"/>
              <a:gd name="connsiteY10" fmla="*/ 112382 h 610930"/>
              <a:gd name="connsiteX11" fmla="*/ 463718 w 791891"/>
              <a:gd name="connsiteY11" fmla="*/ 52057 h 610930"/>
              <a:gd name="connsiteX12" fmla="*/ 130343 w 791891"/>
              <a:gd name="connsiteY12" fmla="*/ 261607 h 610930"/>
              <a:gd name="connsiteX13" fmla="*/ 92243 w 791891"/>
              <a:gd name="connsiteY13" fmla="*/ 347332 h 610930"/>
              <a:gd name="connsiteX14" fmla="*/ 111293 w 791891"/>
              <a:gd name="connsiteY14" fmla="*/ 325107 h 610930"/>
              <a:gd name="connsiteX15" fmla="*/ 168 w 791891"/>
              <a:gd name="connsiteY15" fmla="*/ 610857 h 6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891" h="610930">
                <a:moveTo>
                  <a:pt x="168" y="610857"/>
                </a:moveTo>
                <a:cubicBezTo>
                  <a:pt x="-4065" y="615619"/>
                  <a:pt x="72664" y="387549"/>
                  <a:pt x="85893" y="353682"/>
                </a:cubicBezTo>
                <a:cubicBezTo>
                  <a:pt x="99122" y="319815"/>
                  <a:pt x="58906" y="431999"/>
                  <a:pt x="79543" y="407657"/>
                </a:cubicBezTo>
                <a:cubicBezTo>
                  <a:pt x="100180" y="383315"/>
                  <a:pt x="194372" y="232503"/>
                  <a:pt x="209718" y="207632"/>
                </a:cubicBezTo>
                <a:cubicBezTo>
                  <a:pt x="225064" y="182761"/>
                  <a:pt x="140926" y="278011"/>
                  <a:pt x="171618" y="258432"/>
                </a:cubicBezTo>
                <a:cubicBezTo>
                  <a:pt x="202310" y="238853"/>
                  <a:pt x="369526" y="110794"/>
                  <a:pt x="393868" y="90157"/>
                </a:cubicBezTo>
                <a:cubicBezTo>
                  <a:pt x="418210" y="69520"/>
                  <a:pt x="297031" y="140957"/>
                  <a:pt x="317668" y="134607"/>
                </a:cubicBezTo>
                <a:cubicBezTo>
                  <a:pt x="338305" y="128257"/>
                  <a:pt x="438847" y="73224"/>
                  <a:pt x="517693" y="52057"/>
                </a:cubicBezTo>
                <a:cubicBezTo>
                  <a:pt x="596539" y="30890"/>
                  <a:pt x="775926" y="14486"/>
                  <a:pt x="790743" y="7607"/>
                </a:cubicBezTo>
                <a:cubicBezTo>
                  <a:pt x="805560" y="728"/>
                  <a:pt x="673268" y="-6680"/>
                  <a:pt x="606593" y="10782"/>
                </a:cubicBezTo>
                <a:cubicBezTo>
                  <a:pt x="539918" y="28244"/>
                  <a:pt x="414505" y="105503"/>
                  <a:pt x="390693" y="112382"/>
                </a:cubicBezTo>
                <a:cubicBezTo>
                  <a:pt x="366881" y="119261"/>
                  <a:pt x="507110" y="27186"/>
                  <a:pt x="463718" y="52057"/>
                </a:cubicBezTo>
                <a:cubicBezTo>
                  <a:pt x="420326" y="76928"/>
                  <a:pt x="192255" y="212395"/>
                  <a:pt x="130343" y="261607"/>
                </a:cubicBezTo>
                <a:cubicBezTo>
                  <a:pt x="68431" y="310819"/>
                  <a:pt x="95418" y="336749"/>
                  <a:pt x="92243" y="347332"/>
                </a:cubicBezTo>
                <a:cubicBezTo>
                  <a:pt x="89068" y="357915"/>
                  <a:pt x="124522" y="280657"/>
                  <a:pt x="111293" y="325107"/>
                </a:cubicBezTo>
                <a:cubicBezTo>
                  <a:pt x="98064" y="369557"/>
                  <a:pt x="4401" y="606095"/>
                  <a:pt x="168" y="6108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5297AB0F-D301-691B-E779-F4E3EBD243F0}"/>
              </a:ext>
            </a:extLst>
          </p:cNvPr>
          <p:cNvSpPr/>
          <p:nvPr/>
        </p:nvSpPr>
        <p:spPr>
          <a:xfrm>
            <a:off x="2371725" y="3917776"/>
            <a:ext cx="881803" cy="530448"/>
          </a:xfrm>
          <a:custGeom>
            <a:avLst/>
            <a:gdLst>
              <a:gd name="connsiteX0" fmla="*/ 0 w 881803"/>
              <a:gd name="connsiteY0" fmla="*/ 530399 h 530448"/>
              <a:gd name="connsiteX1" fmla="*/ 76200 w 881803"/>
              <a:gd name="connsiteY1" fmla="*/ 311324 h 530448"/>
              <a:gd name="connsiteX2" fmla="*/ 374650 w 881803"/>
              <a:gd name="connsiteY2" fmla="*/ 85899 h 530448"/>
              <a:gd name="connsiteX3" fmla="*/ 196850 w 881803"/>
              <a:gd name="connsiteY3" fmla="*/ 193849 h 530448"/>
              <a:gd name="connsiteX4" fmla="*/ 517525 w 881803"/>
              <a:gd name="connsiteY4" fmla="*/ 41449 h 530448"/>
              <a:gd name="connsiteX5" fmla="*/ 441325 w 881803"/>
              <a:gd name="connsiteY5" fmla="*/ 60499 h 530448"/>
              <a:gd name="connsiteX6" fmla="*/ 739775 w 881803"/>
              <a:gd name="connsiteY6" fmla="*/ 12874 h 530448"/>
              <a:gd name="connsiteX7" fmla="*/ 879475 w 881803"/>
              <a:gd name="connsiteY7" fmla="*/ 174 h 530448"/>
              <a:gd name="connsiteX8" fmla="*/ 635000 w 881803"/>
              <a:gd name="connsiteY8" fmla="*/ 19224 h 530448"/>
              <a:gd name="connsiteX9" fmla="*/ 479425 w 881803"/>
              <a:gd name="connsiteY9" fmla="*/ 38274 h 530448"/>
              <a:gd name="connsiteX10" fmla="*/ 393700 w 881803"/>
              <a:gd name="connsiteY10" fmla="*/ 98599 h 530448"/>
              <a:gd name="connsiteX11" fmla="*/ 165100 w 881803"/>
              <a:gd name="connsiteY11" fmla="*/ 273224 h 530448"/>
              <a:gd name="connsiteX12" fmla="*/ 228600 w 881803"/>
              <a:gd name="connsiteY12" fmla="*/ 197024 h 530448"/>
              <a:gd name="connsiteX13" fmla="*/ 76200 w 881803"/>
              <a:gd name="connsiteY13" fmla="*/ 330374 h 530448"/>
              <a:gd name="connsiteX14" fmla="*/ 0 w 881803"/>
              <a:gd name="connsiteY14" fmla="*/ 530399 h 53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1803" h="530448">
                <a:moveTo>
                  <a:pt x="0" y="530399"/>
                </a:moveTo>
                <a:cubicBezTo>
                  <a:pt x="0" y="527224"/>
                  <a:pt x="13758" y="385407"/>
                  <a:pt x="76200" y="311324"/>
                </a:cubicBezTo>
                <a:cubicBezTo>
                  <a:pt x="138642" y="237241"/>
                  <a:pt x="354542" y="105478"/>
                  <a:pt x="374650" y="85899"/>
                </a:cubicBezTo>
                <a:cubicBezTo>
                  <a:pt x="394758" y="66320"/>
                  <a:pt x="173038" y="201257"/>
                  <a:pt x="196850" y="193849"/>
                </a:cubicBezTo>
                <a:cubicBezTo>
                  <a:pt x="220663" y="186441"/>
                  <a:pt x="476779" y="63674"/>
                  <a:pt x="517525" y="41449"/>
                </a:cubicBezTo>
                <a:cubicBezTo>
                  <a:pt x="558271" y="19224"/>
                  <a:pt x="404283" y="65261"/>
                  <a:pt x="441325" y="60499"/>
                </a:cubicBezTo>
                <a:cubicBezTo>
                  <a:pt x="478367" y="55737"/>
                  <a:pt x="666750" y="22928"/>
                  <a:pt x="739775" y="12874"/>
                </a:cubicBezTo>
                <a:cubicBezTo>
                  <a:pt x="812800" y="2820"/>
                  <a:pt x="896937" y="-884"/>
                  <a:pt x="879475" y="174"/>
                </a:cubicBezTo>
                <a:cubicBezTo>
                  <a:pt x="862013" y="1232"/>
                  <a:pt x="701675" y="12874"/>
                  <a:pt x="635000" y="19224"/>
                </a:cubicBezTo>
                <a:cubicBezTo>
                  <a:pt x="568325" y="25574"/>
                  <a:pt x="519642" y="25045"/>
                  <a:pt x="479425" y="38274"/>
                </a:cubicBezTo>
                <a:cubicBezTo>
                  <a:pt x="439208" y="51503"/>
                  <a:pt x="446088" y="59441"/>
                  <a:pt x="393700" y="98599"/>
                </a:cubicBezTo>
                <a:cubicBezTo>
                  <a:pt x="341313" y="137757"/>
                  <a:pt x="192617" y="256820"/>
                  <a:pt x="165100" y="273224"/>
                </a:cubicBezTo>
                <a:cubicBezTo>
                  <a:pt x="137583" y="289628"/>
                  <a:pt x="243417" y="187499"/>
                  <a:pt x="228600" y="197024"/>
                </a:cubicBezTo>
                <a:cubicBezTo>
                  <a:pt x="213783" y="206549"/>
                  <a:pt x="111654" y="276399"/>
                  <a:pt x="76200" y="330374"/>
                </a:cubicBezTo>
                <a:cubicBezTo>
                  <a:pt x="40746" y="384349"/>
                  <a:pt x="0" y="533574"/>
                  <a:pt x="0" y="5303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5E2A645B-9EBF-42B4-1A03-BFE05177091F}"/>
              </a:ext>
            </a:extLst>
          </p:cNvPr>
          <p:cNvSpPr/>
          <p:nvPr/>
        </p:nvSpPr>
        <p:spPr>
          <a:xfrm>
            <a:off x="3190690" y="3942591"/>
            <a:ext cx="635690" cy="262496"/>
          </a:xfrm>
          <a:custGeom>
            <a:avLst/>
            <a:gdLst>
              <a:gd name="connsiteX0" fmla="*/ 185 w 635690"/>
              <a:gd name="connsiteY0" fmla="*/ 759 h 262496"/>
              <a:gd name="connsiteX1" fmla="*/ 336735 w 635690"/>
              <a:gd name="connsiteY1" fmla="*/ 73784 h 262496"/>
              <a:gd name="connsiteX2" fmla="*/ 187510 w 635690"/>
              <a:gd name="connsiteY2" fmla="*/ 76959 h 262496"/>
              <a:gd name="connsiteX3" fmla="*/ 358960 w 635690"/>
              <a:gd name="connsiteY3" fmla="*/ 92834 h 262496"/>
              <a:gd name="connsiteX4" fmla="*/ 632010 w 635690"/>
              <a:gd name="connsiteY4" fmla="*/ 261109 h 262496"/>
              <a:gd name="connsiteX5" fmla="*/ 501835 w 635690"/>
              <a:gd name="connsiteY5" fmla="*/ 165859 h 262496"/>
              <a:gd name="connsiteX6" fmla="*/ 292285 w 635690"/>
              <a:gd name="connsiteY6" fmla="*/ 42034 h 262496"/>
              <a:gd name="connsiteX7" fmla="*/ 185 w 635690"/>
              <a:gd name="connsiteY7" fmla="*/ 759 h 2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690" h="262496">
                <a:moveTo>
                  <a:pt x="185" y="759"/>
                </a:moveTo>
                <a:cubicBezTo>
                  <a:pt x="7593" y="6051"/>
                  <a:pt x="305514" y="61084"/>
                  <a:pt x="336735" y="73784"/>
                </a:cubicBezTo>
                <a:cubicBezTo>
                  <a:pt x="367956" y="86484"/>
                  <a:pt x="183806" y="73784"/>
                  <a:pt x="187510" y="76959"/>
                </a:cubicBezTo>
                <a:cubicBezTo>
                  <a:pt x="191214" y="80134"/>
                  <a:pt x="284877" y="62142"/>
                  <a:pt x="358960" y="92834"/>
                </a:cubicBezTo>
                <a:cubicBezTo>
                  <a:pt x="433043" y="123526"/>
                  <a:pt x="608198" y="248938"/>
                  <a:pt x="632010" y="261109"/>
                </a:cubicBezTo>
                <a:cubicBezTo>
                  <a:pt x="655823" y="273280"/>
                  <a:pt x="558456" y="202371"/>
                  <a:pt x="501835" y="165859"/>
                </a:cubicBezTo>
                <a:cubicBezTo>
                  <a:pt x="445214" y="129347"/>
                  <a:pt x="375364" y="65317"/>
                  <a:pt x="292285" y="42034"/>
                </a:cubicBezTo>
                <a:cubicBezTo>
                  <a:pt x="209206" y="18751"/>
                  <a:pt x="-7223" y="-4533"/>
                  <a:pt x="185" y="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7BCDC3A-C781-ABD6-6759-19DE53DB7236}"/>
              </a:ext>
            </a:extLst>
          </p:cNvPr>
          <p:cNvSpPr/>
          <p:nvPr/>
        </p:nvSpPr>
        <p:spPr>
          <a:xfrm>
            <a:off x="3450283" y="4243643"/>
            <a:ext cx="705209" cy="35978"/>
          </a:xfrm>
          <a:custGeom>
            <a:avLst/>
            <a:gdLst>
              <a:gd name="connsiteX0" fmla="*/ 19992 w 705209"/>
              <a:gd name="connsiteY0" fmla="*/ 23557 h 35978"/>
              <a:gd name="connsiteX1" fmla="*/ 696267 w 705209"/>
              <a:gd name="connsiteY1" fmla="*/ 7682 h 35978"/>
              <a:gd name="connsiteX2" fmla="*/ 413692 w 705209"/>
              <a:gd name="connsiteY2" fmla="*/ 1332 h 35978"/>
              <a:gd name="connsiteX3" fmla="*/ 502592 w 705209"/>
              <a:gd name="connsiteY3" fmla="*/ 33082 h 35978"/>
              <a:gd name="connsiteX4" fmla="*/ 204142 w 705209"/>
              <a:gd name="connsiteY4" fmla="*/ 33082 h 35978"/>
              <a:gd name="connsiteX5" fmla="*/ 19992 w 705209"/>
              <a:gd name="connsiteY5" fmla="*/ 23557 h 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209" h="35978">
                <a:moveTo>
                  <a:pt x="19992" y="23557"/>
                </a:moveTo>
                <a:cubicBezTo>
                  <a:pt x="102013" y="19324"/>
                  <a:pt x="630650" y="11386"/>
                  <a:pt x="696267" y="7682"/>
                </a:cubicBezTo>
                <a:cubicBezTo>
                  <a:pt x="761884" y="3978"/>
                  <a:pt x="445971" y="-2901"/>
                  <a:pt x="413692" y="1332"/>
                </a:cubicBezTo>
                <a:cubicBezTo>
                  <a:pt x="381413" y="5565"/>
                  <a:pt x="537517" y="27790"/>
                  <a:pt x="502592" y="33082"/>
                </a:cubicBezTo>
                <a:cubicBezTo>
                  <a:pt x="467667" y="38374"/>
                  <a:pt x="278225" y="35199"/>
                  <a:pt x="204142" y="33082"/>
                </a:cubicBezTo>
                <a:cubicBezTo>
                  <a:pt x="130059" y="30965"/>
                  <a:pt x="-62029" y="27790"/>
                  <a:pt x="19992" y="23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B1259B4-F56D-93D3-E4F7-CC538B25F610}"/>
              </a:ext>
            </a:extLst>
          </p:cNvPr>
          <p:cNvSpPr/>
          <p:nvPr/>
        </p:nvSpPr>
        <p:spPr>
          <a:xfrm>
            <a:off x="3578225" y="4209110"/>
            <a:ext cx="617953" cy="61320"/>
          </a:xfrm>
          <a:custGeom>
            <a:avLst/>
            <a:gdLst>
              <a:gd name="connsiteX0" fmla="*/ 0 w 617953"/>
              <a:gd name="connsiteY0" fmla="*/ 7290 h 61320"/>
              <a:gd name="connsiteX1" fmla="*/ 561975 w 617953"/>
              <a:gd name="connsiteY1" fmla="*/ 19990 h 61320"/>
              <a:gd name="connsiteX2" fmla="*/ 603250 w 617953"/>
              <a:gd name="connsiteY2" fmla="*/ 23165 h 61320"/>
              <a:gd name="connsiteX3" fmla="*/ 609600 w 617953"/>
              <a:gd name="connsiteY3" fmla="*/ 61265 h 61320"/>
              <a:gd name="connsiteX4" fmla="*/ 584200 w 617953"/>
              <a:gd name="connsiteY4" fmla="*/ 13640 h 61320"/>
              <a:gd name="connsiteX5" fmla="*/ 412750 w 617953"/>
              <a:gd name="connsiteY5" fmla="*/ 940 h 61320"/>
              <a:gd name="connsiteX6" fmla="*/ 447675 w 617953"/>
              <a:gd name="connsiteY6" fmla="*/ 940 h 61320"/>
              <a:gd name="connsiteX7" fmla="*/ 0 w 617953"/>
              <a:gd name="connsiteY7" fmla="*/ 7290 h 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953" h="61320">
                <a:moveTo>
                  <a:pt x="0" y="7290"/>
                </a:moveTo>
                <a:lnTo>
                  <a:pt x="561975" y="19990"/>
                </a:lnTo>
                <a:cubicBezTo>
                  <a:pt x="662517" y="22636"/>
                  <a:pt x="595312" y="16286"/>
                  <a:pt x="603250" y="23165"/>
                </a:cubicBezTo>
                <a:cubicBezTo>
                  <a:pt x="611188" y="30044"/>
                  <a:pt x="612775" y="62852"/>
                  <a:pt x="609600" y="61265"/>
                </a:cubicBezTo>
                <a:cubicBezTo>
                  <a:pt x="606425" y="59678"/>
                  <a:pt x="617008" y="23694"/>
                  <a:pt x="584200" y="13640"/>
                </a:cubicBezTo>
                <a:cubicBezTo>
                  <a:pt x="551392" y="3586"/>
                  <a:pt x="435504" y="3057"/>
                  <a:pt x="412750" y="940"/>
                </a:cubicBezTo>
                <a:cubicBezTo>
                  <a:pt x="389996" y="-1177"/>
                  <a:pt x="447675" y="940"/>
                  <a:pt x="447675" y="940"/>
                </a:cubicBezTo>
                <a:lnTo>
                  <a:pt x="0" y="72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5C4696A0-5673-5189-47C3-6162D20CBA30}"/>
              </a:ext>
            </a:extLst>
          </p:cNvPr>
          <p:cNvSpPr/>
          <p:nvPr/>
        </p:nvSpPr>
        <p:spPr>
          <a:xfrm>
            <a:off x="3577672" y="4270450"/>
            <a:ext cx="613038" cy="664601"/>
          </a:xfrm>
          <a:custGeom>
            <a:avLst/>
            <a:gdLst>
              <a:gd name="connsiteX0" fmla="*/ 610153 w 613038"/>
              <a:gd name="connsiteY0" fmla="*/ 3100 h 664601"/>
              <a:gd name="connsiteX1" fmla="*/ 349803 w 613038"/>
              <a:gd name="connsiteY1" fmla="*/ 263450 h 664601"/>
              <a:gd name="connsiteX2" fmla="*/ 410128 w 613038"/>
              <a:gd name="connsiteY2" fmla="*/ 184075 h 664601"/>
              <a:gd name="connsiteX3" fmla="*/ 232328 w 613038"/>
              <a:gd name="connsiteY3" fmla="*/ 406325 h 664601"/>
              <a:gd name="connsiteX4" fmla="*/ 553 w 613038"/>
              <a:gd name="connsiteY4" fmla="*/ 663500 h 664601"/>
              <a:gd name="connsiteX5" fmla="*/ 302178 w 613038"/>
              <a:gd name="connsiteY5" fmla="*/ 301550 h 664601"/>
              <a:gd name="connsiteX6" fmla="*/ 270428 w 613038"/>
              <a:gd name="connsiteY6" fmla="*/ 349175 h 664601"/>
              <a:gd name="connsiteX7" fmla="*/ 473628 w 613038"/>
              <a:gd name="connsiteY7" fmla="*/ 133275 h 664601"/>
              <a:gd name="connsiteX8" fmla="*/ 610153 w 613038"/>
              <a:gd name="connsiteY8" fmla="*/ 3100 h 66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038" h="664601">
                <a:moveTo>
                  <a:pt x="610153" y="3100"/>
                </a:moveTo>
                <a:cubicBezTo>
                  <a:pt x="589515" y="24796"/>
                  <a:pt x="383140" y="233288"/>
                  <a:pt x="349803" y="263450"/>
                </a:cubicBezTo>
                <a:cubicBezTo>
                  <a:pt x="316466" y="293612"/>
                  <a:pt x="429707" y="160263"/>
                  <a:pt x="410128" y="184075"/>
                </a:cubicBezTo>
                <a:cubicBezTo>
                  <a:pt x="390549" y="207887"/>
                  <a:pt x="300590" y="326421"/>
                  <a:pt x="232328" y="406325"/>
                </a:cubicBezTo>
                <a:cubicBezTo>
                  <a:pt x="164066" y="486229"/>
                  <a:pt x="-11089" y="680962"/>
                  <a:pt x="553" y="663500"/>
                </a:cubicBezTo>
                <a:cubicBezTo>
                  <a:pt x="12195" y="646038"/>
                  <a:pt x="257199" y="353937"/>
                  <a:pt x="302178" y="301550"/>
                </a:cubicBezTo>
                <a:cubicBezTo>
                  <a:pt x="347157" y="249163"/>
                  <a:pt x="241853" y="377221"/>
                  <a:pt x="270428" y="349175"/>
                </a:cubicBezTo>
                <a:cubicBezTo>
                  <a:pt x="299003" y="321129"/>
                  <a:pt x="411186" y="187779"/>
                  <a:pt x="473628" y="133275"/>
                </a:cubicBezTo>
                <a:cubicBezTo>
                  <a:pt x="536070" y="78771"/>
                  <a:pt x="630791" y="-18596"/>
                  <a:pt x="610153" y="3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F49FAE39-CAFE-478F-E097-5335E80AA99A}"/>
              </a:ext>
            </a:extLst>
          </p:cNvPr>
          <p:cNvSpPr/>
          <p:nvPr/>
        </p:nvSpPr>
        <p:spPr>
          <a:xfrm>
            <a:off x="3746438" y="4301744"/>
            <a:ext cx="382502" cy="413144"/>
          </a:xfrm>
          <a:custGeom>
            <a:avLst/>
            <a:gdLst>
              <a:gd name="connsiteX0" fmla="*/ 381062 w 382502"/>
              <a:gd name="connsiteY0" fmla="*/ 381 h 413144"/>
              <a:gd name="connsiteX1" fmla="*/ 142937 w 382502"/>
              <a:gd name="connsiteY1" fmla="*/ 209931 h 413144"/>
              <a:gd name="connsiteX2" fmla="*/ 62 w 382502"/>
              <a:gd name="connsiteY2" fmla="*/ 413131 h 413144"/>
              <a:gd name="connsiteX3" fmla="*/ 158812 w 382502"/>
              <a:gd name="connsiteY3" fmla="*/ 219456 h 413144"/>
              <a:gd name="connsiteX4" fmla="*/ 263587 w 382502"/>
              <a:gd name="connsiteY4" fmla="*/ 98806 h 413144"/>
              <a:gd name="connsiteX5" fmla="*/ 244537 w 382502"/>
              <a:gd name="connsiteY5" fmla="*/ 155956 h 413144"/>
              <a:gd name="connsiteX6" fmla="*/ 381062 w 382502"/>
              <a:gd name="connsiteY6" fmla="*/ 381 h 41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502" h="413144">
                <a:moveTo>
                  <a:pt x="381062" y="381"/>
                </a:moveTo>
                <a:cubicBezTo>
                  <a:pt x="364129" y="9377"/>
                  <a:pt x="206437" y="141139"/>
                  <a:pt x="142937" y="209931"/>
                </a:cubicBezTo>
                <a:cubicBezTo>
                  <a:pt x="79437" y="278723"/>
                  <a:pt x="-2584" y="411544"/>
                  <a:pt x="62" y="413131"/>
                </a:cubicBezTo>
                <a:cubicBezTo>
                  <a:pt x="2708" y="414719"/>
                  <a:pt x="114891" y="271843"/>
                  <a:pt x="158812" y="219456"/>
                </a:cubicBezTo>
                <a:cubicBezTo>
                  <a:pt x="202733" y="167069"/>
                  <a:pt x="249299" y="109389"/>
                  <a:pt x="263587" y="98806"/>
                </a:cubicBezTo>
                <a:cubicBezTo>
                  <a:pt x="277874" y="88223"/>
                  <a:pt x="228662" y="167598"/>
                  <a:pt x="244537" y="155956"/>
                </a:cubicBezTo>
                <a:cubicBezTo>
                  <a:pt x="260412" y="144314"/>
                  <a:pt x="397995" y="-8615"/>
                  <a:pt x="381062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D107110-B6BD-1FA9-B5F1-173BB4616364}"/>
              </a:ext>
            </a:extLst>
          </p:cNvPr>
          <p:cNvSpPr/>
          <p:nvPr/>
        </p:nvSpPr>
        <p:spPr>
          <a:xfrm>
            <a:off x="4206850" y="4269749"/>
            <a:ext cx="212188" cy="765802"/>
          </a:xfrm>
          <a:custGeom>
            <a:avLst/>
            <a:gdLst>
              <a:gd name="connsiteX0" fmla="*/ 25 w 212188"/>
              <a:gd name="connsiteY0" fmla="*/ 3801 h 765802"/>
              <a:gd name="connsiteX1" fmla="*/ 12725 w 212188"/>
              <a:gd name="connsiteY1" fmla="*/ 241926 h 765802"/>
              <a:gd name="connsiteX2" fmla="*/ 31775 w 212188"/>
              <a:gd name="connsiteY2" fmla="*/ 121276 h 765802"/>
              <a:gd name="connsiteX3" fmla="*/ 50825 w 212188"/>
              <a:gd name="connsiteY3" fmla="*/ 254626 h 765802"/>
              <a:gd name="connsiteX4" fmla="*/ 130200 w 212188"/>
              <a:gd name="connsiteY4" fmla="*/ 410201 h 765802"/>
              <a:gd name="connsiteX5" fmla="*/ 209575 w 212188"/>
              <a:gd name="connsiteY5" fmla="*/ 537201 h 765802"/>
              <a:gd name="connsiteX6" fmla="*/ 193700 w 212188"/>
              <a:gd name="connsiteY6" fmla="*/ 765801 h 765802"/>
              <a:gd name="connsiteX7" fmla="*/ 200050 w 212188"/>
              <a:gd name="connsiteY7" fmla="*/ 540376 h 765802"/>
              <a:gd name="connsiteX8" fmla="*/ 25425 w 212188"/>
              <a:gd name="connsiteY8" fmla="*/ 229226 h 765802"/>
              <a:gd name="connsiteX9" fmla="*/ 19075 w 212188"/>
              <a:gd name="connsiteY9" fmla="*/ 267326 h 765802"/>
              <a:gd name="connsiteX10" fmla="*/ 15900 w 212188"/>
              <a:gd name="connsiteY10" fmla="*/ 105401 h 765802"/>
              <a:gd name="connsiteX11" fmla="*/ 25 w 212188"/>
              <a:gd name="connsiteY11" fmla="*/ 3801 h 76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188" h="765802">
                <a:moveTo>
                  <a:pt x="25" y="3801"/>
                </a:moveTo>
                <a:cubicBezTo>
                  <a:pt x="-504" y="26555"/>
                  <a:pt x="7433" y="222347"/>
                  <a:pt x="12725" y="241926"/>
                </a:cubicBezTo>
                <a:cubicBezTo>
                  <a:pt x="18017" y="261505"/>
                  <a:pt x="25425" y="119159"/>
                  <a:pt x="31775" y="121276"/>
                </a:cubicBezTo>
                <a:cubicBezTo>
                  <a:pt x="38125" y="123393"/>
                  <a:pt x="34421" y="206472"/>
                  <a:pt x="50825" y="254626"/>
                </a:cubicBezTo>
                <a:cubicBezTo>
                  <a:pt x="67229" y="302780"/>
                  <a:pt x="103742" y="363105"/>
                  <a:pt x="130200" y="410201"/>
                </a:cubicBezTo>
                <a:cubicBezTo>
                  <a:pt x="156658" y="457297"/>
                  <a:pt x="198992" y="477934"/>
                  <a:pt x="209575" y="537201"/>
                </a:cubicBezTo>
                <a:cubicBezTo>
                  <a:pt x="220158" y="596468"/>
                  <a:pt x="195287" y="765272"/>
                  <a:pt x="193700" y="765801"/>
                </a:cubicBezTo>
                <a:cubicBezTo>
                  <a:pt x="192113" y="766330"/>
                  <a:pt x="228096" y="629805"/>
                  <a:pt x="200050" y="540376"/>
                </a:cubicBezTo>
                <a:cubicBezTo>
                  <a:pt x="172004" y="450947"/>
                  <a:pt x="55587" y="274734"/>
                  <a:pt x="25425" y="229226"/>
                </a:cubicBezTo>
                <a:cubicBezTo>
                  <a:pt x="-4737" y="183718"/>
                  <a:pt x="20662" y="287963"/>
                  <a:pt x="19075" y="267326"/>
                </a:cubicBezTo>
                <a:cubicBezTo>
                  <a:pt x="17488" y="246689"/>
                  <a:pt x="16429" y="144559"/>
                  <a:pt x="15900" y="105401"/>
                </a:cubicBezTo>
                <a:cubicBezTo>
                  <a:pt x="15371" y="66243"/>
                  <a:pt x="554" y="-18953"/>
                  <a:pt x="25" y="38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8E520B5B-C885-C980-D0C7-BB688DA75F16}"/>
              </a:ext>
            </a:extLst>
          </p:cNvPr>
          <p:cNvSpPr/>
          <p:nvPr/>
        </p:nvSpPr>
        <p:spPr>
          <a:xfrm>
            <a:off x="3460423" y="4933945"/>
            <a:ext cx="976577" cy="259783"/>
          </a:xfrm>
          <a:custGeom>
            <a:avLst/>
            <a:gdLst>
              <a:gd name="connsiteX0" fmla="*/ 975052 w 976577"/>
              <a:gd name="connsiteY0" fmla="*/ 5 h 259783"/>
              <a:gd name="connsiteX1" fmla="*/ 924252 w 976577"/>
              <a:gd name="connsiteY1" fmla="*/ 168280 h 259783"/>
              <a:gd name="connsiteX2" fmla="*/ 663902 w 976577"/>
              <a:gd name="connsiteY2" fmla="*/ 247655 h 259783"/>
              <a:gd name="connsiteX3" fmla="*/ 771852 w 976577"/>
              <a:gd name="connsiteY3" fmla="*/ 254005 h 259783"/>
              <a:gd name="connsiteX4" fmla="*/ 413077 w 976577"/>
              <a:gd name="connsiteY4" fmla="*/ 193680 h 259783"/>
              <a:gd name="connsiteX5" fmla="*/ 327 w 976577"/>
              <a:gd name="connsiteY5" fmla="*/ 22230 h 259783"/>
              <a:gd name="connsiteX6" fmla="*/ 349577 w 976577"/>
              <a:gd name="connsiteY6" fmla="*/ 155580 h 259783"/>
              <a:gd name="connsiteX7" fmla="*/ 667077 w 976577"/>
              <a:gd name="connsiteY7" fmla="*/ 228605 h 259783"/>
              <a:gd name="connsiteX8" fmla="*/ 867102 w 976577"/>
              <a:gd name="connsiteY8" fmla="*/ 203205 h 259783"/>
              <a:gd name="connsiteX9" fmla="*/ 905202 w 976577"/>
              <a:gd name="connsiteY9" fmla="*/ 123830 h 259783"/>
              <a:gd name="connsiteX10" fmla="*/ 895677 w 976577"/>
              <a:gd name="connsiteY10" fmla="*/ 161930 h 259783"/>
              <a:gd name="connsiteX11" fmla="*/ 975052 w 976577"/>
              <a:gd name="connsiteY11" fmla="*/ 5 h 25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577" h="259783">
                <a:moveTo>
                  <a:pt x="975052" y="5"/>
                </a:moveTo>
                <a:cubicBezTo>
                  <a:pt x="979814" y="1063"/>
                  <a:pt x="976110" y="127005"/>
                  <a:pt x="924252" y="168280"/>
                </a:cubicBezTo>
                <a:cubicBezTo>
                  <a:pt x="872394" y="209555"/>
                  <a:pt x="689302" y="233368"/>
                  <a:pt x="663902" y="247655"/>
                </a:cubicBezTo>
                <a:cubicBezTo>
                  <a:pt x="638502" y="261942"/>
                  <a:pt x="813656" y="263001"/>
                  <a:pt x="771852" y="254005"/>
                </a:cubicBezTo>
                <a:cubicBezTo>
                  <a:pt x="730048" y="245009"/>
                  <a:pt x="541664" y="232309"/>
                  <a:pt x="413077" y="193680"/>
                </a:cubicBezTo>
                <a:cubicBezTo>
                  <a:pt x="284489" y="155051"/>
                  <a:pt x="10910" y="28580"/>
                  <a:pt x="327" y="22230"/>
                </a:cubicBezTo>
                <a:cubicBezTo>
                  <a:pt x="-10256" y="15880"/>
                  <a:pt x="238452" y="121184"/>
                  <a:pt x="349577" y="155580"/>
                </a:cubicBezTo>
                <a:cubicBezTo>
                  <a:pt x="460702" y="189976"/>
                  <a:pt x="580823" y="220668"/>
                  <a:pt x="667077" y="228605"/>
                </a:cubicBezTo>
                <a:cubicBezTo>
                  <a:pt x="753331" y="236542"/>
                  <a:pt x="827414" y="220668"/>
                  <a:pt x="867102" y="203205"/>
                </a:cubicBezTo>
                <a:cubicBezTo>
                  <a:pt x="906789" y="185743"/>
                  <a:pt x="900440" y="130709"/>
                  <a:pt x="905202" y="123830"/>
                </a:cubicBezTo>
                <a:cubicBezTo>
                  <a:pt x="909964" y="116951"/>
                  <a:pt x="882977" y="176747"/>
                  <a:pt x="895677" y="161930"/>
                </a:cubicBezTo>
                <a:cubicBezTo>
                  <a:pt x="908377" y="147113"/>
                  <a:pt x="970290" y="-1053"/>
                  <a:pt x="975052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1E1123E9-DA8D-5C8F-FAAE-B71DC30E6EC5}"/>
              </a:ext>
            </a:extLst>
          </p:cNvPr>
          <p:cNvSpPr/>
          <p:nvPr/>
        </p:nvSpPr>
        <p:spPr>
          <a:xfrm>
            <a:off x="3259681" y="4567505"/>
            <a:ext cx="553673" cy="77552"/>
          </a:xfrm>
          <a:custGeom>
            <a:avLst/>
            <a:gdLst>
              <a:gd name="connsiteX0" fmla="*/ 1044 w 553673"/>
              <a:gd name="connsiteY0" fmla="*/ 77520 h 77552"/>
              <a:gd name="connsiteX1" fmla="*/ 413794 w 553673"/>
              <a:gd name="connsiteY1" fmla="*/ 10845 h 77552"/>
              <a:gd name="connsiteX2" fmla="*/ 343944 w 553673"/>
              <a:gd name="connsiteY2" fmla="*/ 14020 h 77552"/>
              <a:gd name="connsiteX3" fmla="*/ 553494 w 553673"/>
              <a:gd name="connsiteY3" fmla="*/ 29895 h 77552"/>
              <a:gd name="connsiteX4" fmla="*/ 302669 w 553673"/>
              <a:gd name="connsiteY4" fmla="*/ 1320 h 77552"/>
              <a:gd name="connsiteX5" fmla="*/ 1044 w 553673"/>
              <a:gd name="connsiteY5" fmla="*/ 77520 h 7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673" h="77552">
                <a:moveTo>
                  <a:pt x="1044" y="77520"/>
                </a:moveTo>
                <a:cubicBezTo>
                  <a:pt x="19565" y="79107"/>
                  <a:pt x="356644" y="21428"/>
                  <a:pt x="413794" y="10845"/>
                </a:cubicBezTo>
                <a:cubicBezTo>
                  <a:pt x="470944" y="262"/>
                  <a:pt x="320661" y="10845"/>
                  <a:pt x="343944" y="14020"/>
                </a:cubicBezTo>
                <a:cubicBezTo>
                  <a:pt x="367227" y="17195"/>
                  <a:pt x="560373" y="32012"/>
                  <a:pt x="553494" y="29895"/>
                </a:cubicBezTo>
                <a:cubicBezTo>
                  <a:pt x="546615" y="27778"/>
                  <a:pt x="389981" y="-7147"/>
                  <a:pt x="302669" y="1320"/>
                </a:cubicBezTo>
                <a:cubicBezTo>
                  <a:pt x="215357" y="9787"/>
                  <a:pt x="-17477" y="75933"/>
                  <a:pt x="1044" y="775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1B211F7-08D6-9A09-54AB-3E0B3C6FDCBD}"/>
              </a:ext>
            </a:extLst>
          </p:cNvPr>
          <p:cNvSpPr/>
          <p:nvPr/>
        </p:nvSpPr>
        <p:spPr>
          <a:xfrm>
            <a:off x="2825367" y="4346112"/>
            <a:ext cx="492918" cy="273982"/>
          </a:xfrm>
          <a:custGeom>
            <a:avLst/>
            <a:gdLst>
              <a:gd name="connsiteX0" fmla="*/ 383 w 492918"/>
              <a:gd name="connsiteY0" fmla="*/ 102063 h 273982"/>
              <a:gd name="connsiteX1" fmla="*/ 149608 w 492918"/>
              <a:gd name="connsiteY1" fmla="*/ 44913 h 273982"/>
              <a:gd name="connsiteX2" fmla="*/ 241683 w 492918"/>
              <a:gd name="connsiteY2" fmla="*/ 133813 h 273982"/>
              <a:gd name="connsiteX3" fmla="*/ 175008 w 492918"/>
              <a:gd name="connsiteY3" fmla="*/ 83013 h 273982"/>
              <a:gd name="connsiteX4" fmla="*/ 276608 w 492918"/>
              <a:gd name="connsiteY4" fmla="*/ 162388 h 273982"/>
              <a:gd name="connsiteX5" fmla="*/ 492508 w 492918"/>
              <a:gd name="connsiteY5" fmla="*/ 273513 h 273982"/>
              <a:gd name="connsiteX6" fmla="*/ 324233 w 492918"/>
              <a:gd name="connsiteY6" fmla="*/ 194138 h 273982"/>
              <a:gd name="connsiteX7" fmla="*/ 89283 w 492918"/>
              <a:gd name="connsiteY7" fmla="*/ 6813 h 273982"/>
              <a:gd name="connsiteX8" fmla="*/ 105158 w 492918"/>
              <a:gd name="connsiteY8" fmla="*/ 44913 h 273982"/>
              <a:gd name="connsiteX9" fmla="*/ 383 w 492918"/>
              <a:gd name="connsiteY9" fmla="*/ 102063 h 2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918" h="273982">
                <a:moveTo>
                  <a:pt x="383" y="102063"/>
                </a:moveTo>
                <a:cubicBezTo>
                  <a:pt x="7791" y="102063"/>
                  <a:pt x="109391" y="39621"/>
                  <a:pt x="149608" y="44913"/>
                </a:cubicBezTo>
                <a:cubicBezTo>
                  <a:pt x="189825" y="50205"/>
                  <a:pt x="237450" y="127463"/>
                  <a:pt x="241683" y="133813"/>
                </a:cubicBezTo>
                <a:cubicBezTo>
                  <a:pt x="245916" y="140163"/>
                  <a:pt x="169187" y="78251"/>
                  <a:pt x="175008" y="83013"/>
                </a:cubicBezTo>
                <a:cubicBezTo>
                  <a:pt x="180829" y="87775"/>
                  <a:pt x="223691" y="130638"/>
                  <a:pt x="276608" y="162388"/>
                </a:cubicBezTo>
                <a:cubicBezTo>
                  <a:pt x="329525" y="194138"/>
                  <a:pt x="484571" y="268221"/>
                  <a:pt x="492508" y="273513"/>
                </a:cubicBezTo>
                <a:cubicBezTo>
                  <a:pt x="500445" y="278805"/>
                  <a:pt x="391437" y="238588"/>
                  <a:pt x="324233" y="194138"/>
                </a:cubicBezTo>
                <a:cubicBezTo>
                  <a:pt x="257029" y="149688"/>
                  <a:pt x="125795" y="31684"/>
                  <a:pt x="89283" y="6813"/>
                </a:cubicBezTo>
                <a:cubicBezTo>
                  <a:pt x="52771" y="-18058"/>
                  <a:pt x="115212" y="32213"/>
                  <a:pt x="105158" y="44913"/>
                </a:cubicBezTo>
                <a:cubicBezTo>
                  <a:pt x="95104" y="57613"/>
                  <a:pt x="-7025" y="102063"/>
                  <a:pt x="383" y="1020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37708E7C-5CEF-7428-28FC-730F34172F36}"/>
              </a:ext>
            </a:extLst>
          </p:cNvPr>
          <p:cNvSpPr/>
          <p:nvPr/>
        </p:nvSpPr>
        <p:spPr>
          <a:xfrm>
            <a:off x="4276643" y="4606799"/>
            <a:ext cx="107502" cy="486241"/>
          </a:xfrm>
          <a:custGeom>
            <a:avLst/>
            <a:gdLst>
              <a:gd name="connsiteX0" fmla="*/ 82 w 107502"/>
              <a:gd name="connsiteY0" fmla="*/ 126 h 486241"/>
              <a:gd name="connsiteX1" fmla="*/ 88982 w 107502"/>
              <a:gd name="connsiteY1" fmla="*/ 244601 h 486241"/>
              <a:gd name="connsiteX2" fmla="*/ 38182 w 107502"/>
              <a:gd name="connsiteY2" fmla="*/ 485901 h 486241"/>
              <a:gd name="connsiteX3" fmla="*/ 104857 w 107502"/>
              <a:gd name="connsiteY3" fmla="*/ 298576 h 486241"/>
              <a:gd name="connsiteX4" fmla="*/ 92157 w 107502"/>
              <a:gd name="connsiteY4" fmla="*/ 339851 h 486241"/>
              <a:gd name="connsiteX5" fmla="*/ 73107 w 107502"/>
              <a:gd name="connsiteY5" fmla="*/ 212851 h 486241"/>
              <a:gd name="connsiteX6" fmla="*/ 82 w 107502"/>
              <a:gd name="connsiteY6" fmla="*/ 126 h 48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02" h="486241">
                <a:moveTo>
                  <a:pt x="82" y="126"/>
                </a:moveTo>
                <a:cubicBezTo>
                  <a:pt x="2728" y="5418"/>
                  <a:pt x="82632" y="163639"/>
                  <a:pt x="88982" y="244601"/>
                </a:cubicBezTo>
                <a:cubicBezTo>
                  <a:pt x="95332" y="325563"/>
                  <a:pt x="35536" y="476905"/>
                  <a:pt x="38182" y="485901"/>
                </a:cubicBezTo>
                <a:cubicBezTo>
                  <a:pt x="40828" y="494897"/>
                  <a:pt x="95861" y="322918"/>
                  <a:pt x="104857" y="298576"/>
                </a:cubicBezTo>
                <a:cubicBezTo>
                  <a:pt x="113853" y="274234"/>
                  <a:pt x="97449" y="354138"/>
                  <a:pt x="92157" y="339851"/>
                </a:cubicBezTo>
                <a:cubicBezTo>
                  <a:pt x="86865" y="325564"/>
                  <a:pt x="86865" y="268414"/>
                  <a:pt x="73107" y="212851"/>
                </a:cubicBezTo>
                <a:cubicBezTo>
                  <a:pt x="59349" y="157289"/>
                  <a:pt x="-2564" y="-5166"/>
                  <a:pt x="82" y="1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218814C3-708C-5604-53EF-9F811C28D19F}"/>
              </a:ext>
            </a:extLst>
          </p:cNvPr>
          <p:cNvSpPr/>
          <p:nvPr/>
        </p:nvSpPr>
        <p:spPr>
          <a:xfrm>
            <a:off x="2845716" y="4608397"/>
            <a:ext cx="688096" cy="354204"/>
          </a:xfrm>
          <a:custGeom>
            <a:avLst/>
            <a:gdLst>
              <a:gd name="connsiteX0" fmla="*/ 5434 w 688096"/>
              <a:gd name="connsiteY0" fmla="*/ 4878 h 354204"/>
              <a:gd name="connsiteX1" fmla="*/ 488034 w 688096"/>
              <a:gd name="connsiteY1" fmla="*/ 255703 h 354204"/>
              <a:gd name="connsiteX2" fmla="*/ 688059 w 688096"/>
              <a:gd name="connsiteY2" fmla="*/ 354128 h 354204"/>
              <a:gd name="connsiteX3" fmla="*/ 475334 w 688096"/>
              <a:gd name="connsiteY3" fmla="*/ 243003 h 354204"/>
              <a:gd name="connsiteX4" fmla="*/ 326109 w 688096"/>
              <a:gd name="connsiteY4" fmla="*/ 147753 h 354204"/>
              <a:gd name="connsiteX5" fmla="*/ 395959 w 688096"/>
              <a:gd name="connsiteY5" fmla="*/ 204903 h 354204"/>
              <a:gd name="connsiteX6" fmla="*/ 237209 w 688096"/>
              <a:gd name="connsiteY6" fmla="*/ 96953 h 354204"/>
              <a:gd name="connsiteX7" fmla="*/ 5434 w 688096"/>
              <a:gd name="connsiteY7" fmla="*/ 4878 h 3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096" h="354204">
                <a:moveTo>
                  <a:pt x="5434" y="4878"/>
                </a:moveTo>
                <a:cubicBezTo>
                  <a:pt x="47238" y="31336"/>
                  <a:pt x="374263" y="197495"/>
                  <a:pt x="488034" y="255703"/>
                </a:cubicBezTo>
                <a:cubicBezTo>
                  <a:pt x="601805" y="313911"/>
                  <a:pt x="690176" y="356245"/>
                  <a:pt x="688059" y="354128"/>
                </a:cubicBezTo>
                <a:cubicBezTo>
                  <a:pt x="685942" y="352011"/>
                  <a:pt x="535659" y="277399"/>
                  <a:pt x="475334" y="243003"/>
                </a:cubicBezTo>
                <a:cubicBezTo>
                  <a:pt x="415009" y="208607"/>
                  <a:pt x="339338" y="154103"/>
                  <a:pt x="326109" y="147753"/>
                </a:cubicBezTo>
                <a:cubicBezTo>
                  <a:pt x="312880" y="141403"/>
                  <a:pt x="410776" y="213370"/>
                  <a:pt x="395959" y="204903"/>
                </a:cubicBezTo>
                <a:cubicBezTo>
                  <a:pt x="381142" y="196436"/>
                  <a:pt x="299651" y="127115"/>
                  <a:pt x="237209" y="96953"/>
                </a:cubicBezTo>
                <a:cubicBezTo>
                  <a:pt x="174767" y="66791"/>
                  <a:pt x="-36370" y="-21580"/>
                  <a:pt x="5434" y="48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093714D8-AEA4-4AD1-7DB7-F0EB04762F58}"/>
              </a:ext>
            </a:extLst>
          </p:cNvPr>
          <p:cNvSpPr/>
          <p:nvPr/>
        </p:nvSpPr>
        <p:spPr>
          <a:xfrm>
            <a:off x="2809875" y="4629150"/>
            <a:ext cx="727948" cy="371694"/>
          </a:xfrm>
          <a:custGeom>
            <a:avLst/>
            <a:gdLst>
              <a:gd name="connsiteX0" fmla="*/ 0 w 727948"/>
              <a:gd name="connsiteY0" fmla="*/ 0 h 371694"/>
              <a:gd name="connsiteX1" fmla="*/ 409575 w 727948"/>
              <a:gd name="connsiteY1" fmla="*/ 212725 h 371694"/>
              <a:gd name="connsiteX2" fmla="*/ 727075 w 727948"/>
              <a:gd name="connsiteY2" fmla="*/ 371475 h 371694"/>
              <a:gd name="connsiteX3" fmla="*/ 504825 w 727948"/>
              <a:gd name="connsiteY3" fmla="*/ 247650 h 371694"/>
              <a:gd name="connsiteX4" fmla="*/ 530225 w 727948"/>
              <a:gd name="connsiteY4" fmla="*/ 263525 h 371694"/>
              <a:gd name="connsiteX5" fmla="*/ 288925 w 727948"/>
              <a:gd name="connsiteY5" fmla="*/ 139700 h 371694"/>
              <a:gd name="connsiteX6" fmla="*/ 0 w 727948"/>
              <a:gd name="connsiteY6" fmla="*/ 0 h 37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48" h="371694">
                <a:moveTo>
                  <a:pt x="0" y="0"/>
                </a:moveTo>
                <a:lnTo>
                  <a:pt x="409575" y="212725"/>
                </a:lnTo>
                <a:cubicBezTo>
                  <a:pt x="530754" y="274638"/>
                  <a:pt x="711200" y="365654"/>
                  <a:pt x="727075" y="371475"/>
                </a:cubicBezTo>
                <a:cubicBezTo>
                  <a:pt x="742950" y="377296"/>
                  <a:pt x="537633" y="265642"/>
                  <a:pt x="504825" y="247650"/>
                </a:cubicBezTo>
                <a:cubicBezTo>
                  <a:pt x="472017" y="229658"/>
                  <a:pt x="566208" y="281517"/>
                  <a:pt x="530225" y="263525"/>
                </a:cubicBezTo>
                <a:cubicBezTo>
                  <a:pt x="494242" y="245533"/>
                  <a:pt x="288925" y="139700"/>
                  <a:pt x="288925" y="13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6E29540B-5C1B-6D78-FCE1-DF5CFFB63EFD}"/>
              </a:ext>
            </a:extLst>
          </p:cNvPr>
          <p:cNvSpPr/>
          <p:nvPr/>
        </p:nvSpPr>
        <p:spPr>
          <a:xfrm>
            <a:off x="1989813" y="4508498"/>
            <a:ext cx="897532" cy="171062"/>
          </a:xfrm>
          <a:custGeom>
            <a:avLst/>
            <a:gdLst>
              <a:gd name="connsiteX0" fmla="*/ 7262 w 897532"/>
              <a:gd name="connsiteY0" fmla="*/ 168277 h 171062"/>
              <a:gd name="connsiteX1" fmla="*/ 305712 w 897532"/>
              <a:gd name="connsiteY1" fmla="*/ 12702 h 171062"/>
              <a:gd name="connsiteX2" fmla="*/ 124737 w 897532"/>
              <a:gd name="connsiteY2" fmla="*/ 79377 h 171062"/>
              <a:gd name="connsiteX3" fmla="*/ 381912 w 897532"/>
              <a:gd name="connsiteY3" fmla="*/ 2 h 171062"/>
              <a:gd name="connsiteX4" fmla="*/ 766087 w 897532"/>
              <a:gd name="connsiteY4" fmla="*/ 82552 h 171062"/>
              <a:gd name="connsiteX5" fmla="*/ 893087 w 897532"/>
              <a:gd name="connsiteY5" fmla="*/ 152402 h 171062"/>
              <a:gd name="connsiteX6" fmla="*/ 632737 w 897532"/>
              <a:gd name="connsiteY6" fmla="*/ 44452 h 171062"/>
              <a:gd name="connsiteX7" fmla="*/ 369212 w 897532"/>
              <a:gd name="connsiteY7" fmla="*/ 22227 h 171062"/>
              <a:gd name="connsiteX8" fmla="*/ 381912 w 897532"/>
              <a:gd name="connsiteY8" fmla="*/ 12702 h 171062"/>
              <a:gd name="connsiteX9" fmla="*/ 213637 w 897532"/>
              <a:gd name="connsiteY9" fmla="*/ 73027 h 171062"/>
              <a:gd name="connsiteX10" fmla="*/ 99337 w 897532"/>
              <a:gd name="connsiteY10" fmla="*/ 111127 h 171062"/>
              <a:gd name="connsiteX11" fmla="*/ 7262 w 897532"/>
              <a:gd name="connsiteY11" fmla="*/ 168277 h 1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7532" h="171062">
                <a:moveTo>
                  <a:pt x="7262" y="168277"/>
                </a:moveTo>
                <a:cubicBezTo>
                  <a:pt x="41658" y="151873"/>
                  <a:pt x="286133" y="27519"/>
                  <a:pt x="305712" y="12702"/>
                </a:cubicBezTo>
                <a:cubicBezTo>
                  <a:pt x="325291" y="-2115"/>
                  <a:pt x="112037" y="81494"/>
                  <a:pt x="124737" y="79377"/>
                </a:cubicBezTo>
                <a:cubicBezTo>
                  <a:pt x="137437" y="77260"/>
                  <a:pt x="275020" y="-527"/>
                  <a:pt x="381912" y="2"/>
                </a:cubicBezTo>
                <a:cubicBezTo>
                  <a:pt x="488804" y="531"/>
                  <a:pt x="680891" y="57152"/>
                  <a:pt x="766087" y="82552"/>
                </a:cubicBezTo>
                <a:cubicBezTo>
                  <a:pt x="851283" y="107952"/>
                  <a:pt x="915312" y="158752"/>
                  <a:pt x="893087" y="152402"/>
                </a:cubicBezTo>
                <a:cubicBezTo>
                  <a:pt x="870862" y="146052"/>
                  <a:pt x="720049" y="66148"/>
                  <a:pt x="632737" y="44452"/>
                </a:cubicBezTo>
                <a:cubicBezTo>
                  <a:pt x="545425" y="22756"/>
                  <a:pt x="369212" y="22227"/>
                  <a:pt x="369212" y="22227"/>
                </a:cubicBezTo>
                <a:cubicBezTo>
                  <a:pt x="327408" y="16935"/>
                  <a:pt x="407841" y="4235"/>
                  <a:pt x="381912" y="12702"/>
                </a:cubicBezTo>
                <a:cubicBezTo>
                  <a:pt x="355983" y="21169"/>
                  <a:pt x="260733" y="56623"/>
                  <a:pt x="213637" y="73027"/>
                </a:cubicBezTo>
                <a:cubicBezTo>
                  <a:pt x="166541" y="89431"/>
                  <a:pt x="128441" y="98427"/>
                  <a:pt x="99337" y="111127"/>
                </a:cubicBezTo>
                <a:cubicBezTo>
                  <a:pt x="70233" y="123827"/>
                  <a:pt x="-27134" y="184681"/>
                  <a:pt x="7262" y="1682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86A254E-8329-9464-5773-57E72EFE2964}"/>
              </a:ext>
            </a:extLst>
          </p:cNvPr>
          <p:cNvSpPr/>
          <p:nvPr/>
        </p:nvSpPr>
        <p:spPr>
          <a:xfrm>
            <a:off x="2000120" y="4463695"/>
            <a:ext cx="886419" cy="200380"/>
          </a:xfrm>
          <a:custGeom>
            <a:avLst/>
            <a:gdLst>
              <a:gd name="connsiteX0" fmla="*/ 130 w 886419"/>
              <a:gd name="connsiteY0" fmla="*/ 200380 h 200380"/>
              <a:gd name="connsiteX1" fmla="*/ 292230 w 886419"/>
              <a:gd name="connsiteY1" fmla="*/ 32105 h 200380"/>
              <a:gd name="connsiteX2" fmla="*/ 447805 w 886419"/>
              <a:gd name="connsiteY2" fmla="*/ 22580 h 200380"/>
              <a:gd name="connsiteX3" fmla="*/ 409705 w 886419"/>
              <a:gd name="connsiteY3" fmla="*/ 28930 h 200380"/>
              <a:gd name="connsiteX4" fmla="*/ 571630 w 886419"/>
              <a:gd name="connsiteY4" fmla="*/ 54330 h 200380"/>
              <a:gd name="connsiteX5" fmla="*/ 885955 w 886419"/>
              <a:gd name="connsiteY5" fmla="*/ 155930 h 200380"/>
              <a:gd name="connsiteX6" fmla="*/ 635130 w 886419"/>
              <a:gd name="connsiteY6" fmla="*/ 51155 h 200380"/>
              <a:gd name="connsiteX7" fmla="*/ 355730 w 886419"/>
              <a:gd name="connsiteY7" fmla="*/ 3530 h 200380"/>
              <a:gd name="connsiteX8" fmla="*/ 463680 w 886419"/>
              <a:gd name="connsiteY8" fmla="*/ 6705 h 200380"/>
              <a:gd name="connsiteX9" fmla="*/ 257305 w 886419"/>
              <a:gd name="connsiteY9" fmla="*/ 32105 h 200380"/>
              <a:gd name="connsiteX10" fmla="*/ 130 w 886419"/>
              <a:gd name="connsiteY10" fmla="*/ 200380 h 20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419" h="200380">
                <a:moveTo>
                  <a:pt x="130" y="200380"/>
                </a:moveTo>
                <a:cubicBezTo>
                  <a:pt x="5951" y="200380"/>
                  <a:pt x="217618" y="61738"/>
                  <a:pt x="292230" y="32105"/>
                </a:cubicBezTo>
                <a:cubicBezTo>
                  <a:pt x="366842" y="2472"/>
                  <a:pt x="428226" y="23109"/>
                  <a:pt x="447805" y="22580"/>
                </a:cubicBezTo>
                <a:cubicBezTo>
                  <a:pt x="467384" y="22051"/>
                  <a:pt x="389068" y="23638"/>
                  <a:pt x="409705" y="28930"/>
                </a:cubicBezTo>
                <a:cubicBezTo>
                  <a:pt x="430342" y="34222"/>
                  <a:pt x="492255" y="33163"/>
                  <a:pt x="571630" y="54330"/>
                </a:cubicBezTo>
                <a:cubicBezTo>
                  <a:pt x="651005" y="75497"/>
                  <a:pt x="875372" y="156459"/>
                  <a:pt x="885955" y="155930"/>
                </a:cubicBezTo>
                <a:cubicBezTo>
                  <a:pt x="896538" y="155401"/>
                  <a:pt x="723501" y="76555"/>
                  <a:pt x="635130" y="51155"/>
                </a:cubicBezTo>
                <a:cubicBezTo>
                  <a:pt x="546759" y="25755"/>
                  <a:pt x="384305" y="10938"/>
                  <a:pt x="355730" y="3530"/>
                </a:cubicBezTo>
                <a:cubicBezTo>
                  <a:pt x="327155" y="-3878"/>
                  <a:pt x="480084" y="1942"/>
                  <a:pt x="463680" y="6705"/>
                </a:cubicBezTo>
                <a:cubicBezTo>
                  <a:pt x="447276" y="11468"/>
                  <a:pt x="329801" y="4588"/>
                  <a:pt x="257305" y="32105"/>
                </a:cubicBezTo>
                <a:cubicBezTo>
                  <a:pt x="184809" y="59622"/>
                  <a:pt x="-5691" y="200380"/>
                  <a:pt x="130" y="2003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D978975-EEA1-E609-4451-0F23C7091CCF}"/>
              </a:ext>
            </a:extLst>
          </p:cNvPr>
          <p:cNvSpPr/>
          <p:nvPr/>
        </p:nvSpPr>
        <p:spPr>
          <a:xfrm>
            <a:off x="1665935" y="4678690"/>
            <a:ext cx="325697" cy="874171"/>
          </a:xfrm>
          <a:custGeom>
            <a:avLst/>
            <a:gdLst>
              <a:gd name="connsiteX0" fmla="*/ 324790 w 325697"/>
              <a:gd name="connsiteY0" fmla="*/ 1260 h 874171"/>
              <a:gd name="connsiteX1" fmla="*/ 102540 w 325697"/>
              <a:gd name="connsiteY1" fmla="*/ 372735 h 874171"/>
              <a:gd name="connsiteX2" fmla="*/ 7290 w 325697"/>
              <a:gd name="connsiteY2" fmla="*/ 731510 h 874171"/>
              <a:gd name="connsiteX3" fmla="*/ 7290 w 325697"/>
              <a:gd name="connsiteY3" fmla="*/ 868035 h 874171"/>
              <a:gd name="connsiteX4" fmla="*/ 7290 w 325697"/>
              <a:gd name="connsiteY4" fmla="*/ 801360 h 874171"/>
              <a:gd name="connsiteX5" fmla="*/ 105715 w 325697"/>
              <a:gd name="connsiteY5" fmla="*/ 379085 h 874171"/>
              <a:gd name="connsiteX6" fmla="*/ 80315 w 325697"/>
              <a:gd name="connsiteY6" fmla="*/ 445760 h 874171"/>
              <a:gd name="connsiteX7" fmla="*/ 200965 w 325697"/>
              <a:gd name="connsiteY7" fmla="*/ 194935 h 874171"/>
              <a:gd name="connsiteX8" fmla="*/ 181915 w 325697"/>
              <a:gd name="connsiteY8" fmla="*/ 248910 h 874171"/>
              <a:gd name="connsiteX9" fmla="*/ 324790 w 325697"/>
              <a:gd name="connsiteY9" fmla="*/ 1260 h 8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697" h="874171">
                <a:moveTo>
                  <a:pt x="324790" y="1260"/>
                </a:moveTo>
                <a:cubicBezTo>
                  <a:pt x="311561" y="21898"/>
                  <a:pt x="155457" y="251027"/>
                  <a:pt x="102540" y="372735"/>
                </a:cubicBezTo>
                <a:cubicBezTo>
                  <a:pt x="49623" y="494443"/>
                  <a:pt x="23165" y="648960"/>
                  <a:pt x="7290" y="731510"/>
                </a:cubicBezTo>
                <a:cubicBezTo>
                  <a:pt x="-8585" y="814060"/>
                  <a:pt x="7290" y="868035"/>
                  <a:pt x="7290" y="868035"/>
                </a:cubicBezTo>
                <a:cubicBezTo>
                  <a:pt x="7290" y="879677"/>
                  <a:pt x="-9114" y="882852"/>
                  <a:pt x="7290" y="801360"/>
                </a:cubicBezTo>
                <a:cubicBezTo>
                  <a:pt x="23694" y="719868"/>
                  <a:pt x="93544" y="438352"/>
                  <a:pt x="105715" y="379085"/>
                </a:cubicBezTo>
                <a:cubicBezTo>
                  <a:pt x="117886" y="319818"/>
                  <a:pt x="64440" y="476452"/>
                  <a:pt x="80315" y="445760"/>
                </a:cubicBezTo>
                <a:cubicBezTo>
                  <a:pt x="96190" y="415068"/>
                  <a:pt x="184032" y="227743"/>
                  <a:pt x="200965" y="194935"/>
                </a:cubicBezTo>
                <a:cubicBezTo>
                  <a:pt x="217898" y="162127"/>
                  <a:pt x="161277" y="278014"/>
                  <a:pt x="181915" y="248910"/>
                </a:cubicBezTo>
                <a:cubicBezTo>
                  <a:pt x="202552" y="219806"/>
                  <a:pt x="338019" y="-19378"/>
                  <a:pt x="324790" y="12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152071C-91E7-2380-C8C3-FF25896C61A2}"/>
              </a:ext>
            </a:extLst>
          </p:cNvPr>
          <p:cNvSpPr/>
          <p:nvPr/>
        </p:nvSpPr>
        <p:spPr>
          <a:xfrm>
            <a:off x="1644718" y="5517521"/>
            <a:ext cx="118232" cy="640345"/>
          </a:xfrm>
          <a:custGeom>
            <a:avLst/>
            <a:gdLst>
              <a:gd name="connsiteX0" fmla="*/ 15807 w 118232"/>
              <a:gd name="connsiteY0" fmla="*/ 629 h 640345"/>
              <a:gd name="connsiteX1" fmla="*/ 25332 w 118232"/>
              <a:gd name="connsiteY1" fmla="*/ 216529 h 640345"/>
              <a:gd name="connsiteX2" fmla="*/ 111057 w 118232"/>
              <a:gd name="connsiteY2" fmla="*/ 610229 h 640345"/>
              <a:gd name="connsiteX3" fmla="*/ 101532 w 118232"/>
              <a:gd name="connsiteY3" fmla="*/ 568954 h 640345"/>
              <a:gd name="connsiteX4" fmla="*/ 6282 w 118232"/>
              <a:gd name="connsiteY4" fmla="*/ 216529 h 640345"/>
              <a:gd name="connsiteX5" fmla="*/ 9457 w 118232"/>
              <a:gd name="connsiteY5" fmla="*/ 280029 h 640345"/>
              <a:gd name="connsiteX6" fmla="*/ 15807 w 118232"/>
              <a:gd name="connsiteY6" fmla="*/ 629 h 6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32" h="640345">
                <a:moveTo>
                  <a:pt x="15807" y="629"/>
                </a:moveTo>
                <a:cubicBezTo>
                  <a:pt x="18453" y="-9954"/>
                  <a:pt x="9457" y="114929"/>
                  <a:pt x="25332" y="216529"/>
                </a:cubicBezTo>
                <a:cubicBezTo>
                  <a:pt x="41207" y="318129"/>
                  <a:pt x="98357" y="551492"/>
                  <a:pt x="111057" y="610229"/>
                </a:cubicBezTo>
                <a:cubicBezTo>
                  <a:pt x="123757" y="668967"/>
                  <a:pt x="118995" y="634571"/>
                  <a:pt x="101532" y="568954"/>
                </a:cubicBezTo>
                <a:cubicBezTo>
                  <a:pt x="84070" y="503337"/>
                  <a:pt x="21628" y="264683"/>
                  <a:pt x="6282" y="216529"/>
                </a:cubicBezTo>
                <a:cubicBezTo>
                  <a:pt x="-9064" y="168375"/>
                  <a:pt x="8399" y="310191"/>
                  <a:pt x="9457" y="280029"/>
                </a:cubicBezTo>
                <a:cubicBezTo>
                  <a:pt x="10515" y="249867"/>
                  <a:pt x="13161" y="11212"/>
                  <a:pt x="15807" y="6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4C9D7F5-58A0-FA35-32DC-E035348E55C1}"/>
              </a:ext>
            </a:extLst>
          </p:cNvPr>
          <p:cNvSpPr/>
          <p:nvPr/>
        </p:nvSpPr>
        <p:spPr>
          <a:xfrm>
            <a:off x="3447762" y="5081855"/>
            <a:ext cx="632421" cy="598453"/>
          </a:xfrm>
          <a:custGeom>
            <a:avLst/>
            <a:gdLst>
              <a:gd name="connsiteX0" fmla="*/ 288 w 632421"/>
              <a:gd name="connsiteY0" fmla="*/ 1320 h 598453"/>
              <a:gd name="connsiteX1" fmla="*/ 298738 w 632421"/>
              <a:gd name="connsiteY1" fmla="*/ 71170 h 598453"/>
              <a:gd name="connsiteX2" fmla="*/ 473363 w 632421"/>
              <a:gd name="connsiteY2" fmla="*/ 214045 h 598453"/>
              <a:gd name="connsiteX3" fmla="*/ 460663 w 632421"/>
              <a:gd name="connsiteY3" fmla="*/ 175945 h 598453"/>
              <a:gd name="connsiteX4" fmla="*/ 533688 w 632421"/>
              <a:gd name="connsiteY4" fmla="*/ 350570 h 598453"/>
              <a:gd name="connsiteX5" fmla="*/ 543213 w 632421"/>
              <a:gd name="connsiteY5" fmla="*/ 312470 h 598453"/>
              <a:gd name="connsiteX6" fmla="*/ 632113 w 632421"/>
              <a:gd name="connsiteY6" fmla="*/ 598220 h 598453"/>
              <a:gd name="connsiteX7" fmla="*/ 508288 w 632421"/>
              <a:gd name="connsiteY7" fmla="*/ 258495 h 598453"/>
              <a:gd name="connsiteX8" fmla="*/ 520988 w 632421"/>
              <a:gd name="connsiteY8" fmla="*/ 299770 h 598453"/>
              <a:gd name="connsiteX9" fmla="*/ 355888 w 632421"/>
              <a:gd name="connsiteY9" fmla="*/ 128320 h 598453"/>
              <a:gd name="connsiteX10" fmla="*/ 288 w 632421"/>
              <a:gd name="connsiteY10" fmla="*/ 1320 h 5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421" h="598453">
                <a:moveTo>
                  <a:pt x="288" y="1320"/>
                </a:moveTo>
                <a:cubicBezTo>
                  <a:pt x="-9237" y="-8205"/>
                  <a:pt x="219892" y="35716"/>
                  <a:pt x="298738" y="71170"/>
                </a:cubicBezTo>
                <a:cubicBezTo>
                  <a:pt x="377584" y="106624"/>
                  <a:pt x="446375" y="196582"/>
                  <a:pt x="473363" y="214045"/>
                </a:cubicBezTo>
                <a:cubicBezTo>
                  <a:pt x="500351" y="231508"/>
                  <a:pt x="450609" y="153191"/>
                  <a:pt x="460663" y="175945"/>
                </a:cubicBezTo>
                <a:cubicBezTo>
                  <a:pt x="470717" y="198699"/>
                  <a:pt x="519930" y="327816"/>
                  <a:pt x="533688" y="350570"/>
                </a:cubicBezTo>
                <a:cubicBezTo>
                  <a:pt x="547446" y="373324"/>
                  <a:pt x="526809" y="271195"/>
                  <a:pt x="543213" y="312470"/>
                </a:cubicBezTo>
                <a:cubicBezTo>
                  <a:pt x="559617" y="353745"/>
                  <a:pt x="637934" y="607216"/>
                  <a:pt x="632113" y="598220"/>
                </a:cubicBezTo>
                <a:cubicBezTo>
                  <a:pt x="626292" y="589224"/>
                  <a:pt x="526809" y="308237"/>
                  <a:pt x="508288" y="258495"/>
                </a:cubicBezTo>
                <a:cubicBezTo>
                  <a:pt x="489767" y="208753"/>
                  <a:pt x="546388" y="321466"/>
                  <a:pt x="520988" y="299770"/>
                </a:cubicBezTo>
                <a:cubicBezTo>
                  <a:pt x="495588" y="278074"/>
                  <a:pt x="435263" y="177532"/>
                  <a:pt x="355888" y="128320"/>
                </a:cubicBezTo>
                <a:cubicBezTo>
                  <a:pt x="276513" y="79108"/>
                  <a:pt x="9813" y="10845"/>
                  <a:pt x="288" y="13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4B208659-83B8-37D7-2A44-8AC99EB21073}"/>
              </a:ext>
            </a:extLst>
          </p:cNvPr>
          <p:cNvSpPr/>
          <p:nvPr/>
        </p:nvSpPr>
        <p:spPr>
          <a:xfrm>
            <a:off x="2551571" y="5068798"/>
            <a:ext cx="962986" cy="221897"/>
          </a:xfrm>
          <a:custGeom>
            <a:avLst/>
            <a:gdLst>
              <a:gd name="connsiteX0" fmla="*/ 4304 w 962986"/>
              <a:gd name="connsiteY0" fmla="*/ 220752 h 221897"/>
              <a:gd name="connsiteX1" fmla="*/ 496429 w 962986"/>
              <a:gd name="connsiteY1" fmla="*/ 27077 h 221897"/>
              <a:gd name="connsiteX2" fmla="*/ 350379 w 962986"/>
              <a:gd name="connsiteY2" fmla="*/ 58827 h 221897"/>
              <a:gd name="connsiteX3" fmla="*/ 702804 w 962986"/>
              <a:gd name="connsiteY3" fmla="*/ 14377 h 221897"/>
              <a:gd name="connsiteX4" fmla="*/ 664704 w 962986"/>
              <a:gd name="connsiteY4" fmla="*/ 1677 h 221897"/>
              <a:gd name="connsiteX5" fmla="*/ 959979 w 962986"/>
              <a:gd name="connsiteY5" fmla="*/ 8027 h 221897"/>
              <a:gd name="connsiteX6" fmla="*/ 807579 w 962986"/>
              <a:gd name="connsiteY6" fmla="*/ 8027 h 221897"/>
              <a:gd name="connsiteX7" fmla="*/ 645654 w 962986"/>
              <a:gd name="connsiteY7" fmla="*/ 1677 h 221897"/>
              <a:gd name="connsiteX8" fmla="*/ 477379 w 962986"/>
              <a:gd name="connsiteY8" fmla="*/ 42952 h 221897"/>
              <a:gd name="connsiteX9" fmla="*/ 331329 w 962986"/>
              <a:gd name="connsiteY9" fmla="*/ 77877 h 221897"/>
              <a:gd name="connsiteX10" fmla="*/ 258304 w 962986"/>
              <a:gd name="connsiteY10" fmla="*/ 106452 h 221897"/>
              <a:gd name="connsiteX11" fmla="*/ 4304 w 962986"/>
              <a:gd name="connsiteY11" fmla="*/ 220752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2986" h="221897">
                <a:moveTo>
                  <a:pt x="4304" y="220752"/>
                </a:moveTo>
                <a:cubicBezTo>
                  <a:pt x="43991" y="207523"/>
                  <a:pt x="438750" y="54064"/>
                  <a:pt x="496429" y="27077"/>
                </a:cubicBezTo>
                <a:cubicBezTo>
                  <a:pt x="554108" y="90"/>
                  <a:pt x="315983" y="60944"/>
                  <a:pt x="350379" y="58827"/>
                </a:cubicBezTo>
                <a:cubicBezTo>
                  <a:pt x="384775" y="56710"/>
                  <a:pt x="650417" y="23902"/>
                  <a:pt x="702804" y="14377"/>
                </a:cubicBezTo>
                <a:cubicBezTo>
                  <a:pt x="755191" y="4852"/>
                  <a:pt x="664704" y="1677"/>
                  <a:pt x="664704" y="1677"/>
                </a:cubicBezTo>
                <a:lnTo>
                  <a:pt x="959979" y="8027"/>
                </a:lnTo>
                <a:cubicBezTo>
                  <a:pt x="983791" y="9085"/>
                  <a:pt x="859966" y="9085"/>
                  <a:pt x="807579" y="8027"/>
                </a:cubicBezTo>
                <a:cubicBezTo>
                  <a:pt x="755192" y="6969"/>
                  <a:pt x="700687" y="-4144"/>
                  <a:pt x="645654" y="1677"/>
                </a:cubicBezTo>
                <a:cubicBezTo>
                  <a:pt x="590621" y="7498"/>
                  <a:pt x="477379" y="42952"/>
                  <a:pt x="477379" y="42952"/>
                </a:cubicBezTo>
                <a:cubicBezTo>
                  <a:pt x="424992" y="55652"/>
                  <a:pt x="367841" y="67294"/>
                  <a:pt x="331329" y="77877"/>
                </a:cubicBezTo>
                <a:cubicBezTo>
                  <a:pt x="294817" y="88460"/>
                  <a:pt x="305400" y="84227"/>
                  <a:pt x="258304" y="106452"/>
                </a:cubicBezTo>
                <a:cubicBezTo>
                  <a:pt x="211208" y="128677"/>
                  <a:pt x="-35383" y="233981"/>
                  <a:pt x="4304" y="2207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C0DC3FF-AE31-35EF-ACBB-B62C46D2927A}"/>
              </a:ext>
            </a:extLst>
          </p:cNvPr>
          <p:cNvSpPr/>
          <p:nvPr/>
        </p:nvSpPr>
        <p:spPr>
          <a:xfrm>
            <a:off x="2081453" y="5259216"/>
            <a:ext cx="517056" cy="792924"/>
          </a:xfrm>
          <a:custGeom>
            <a:avLst/>
            <a:gdLst>
              <a:gd name="connsiteX0" fmla="*/ 515697 w 517056"/>
              <a:gd name="connsiteY0" fmla="*/ 1759 h 792924"/>
              <a:gd name="connsiteX1" fmla="*/ 217247 w 517056"/>
              <a:gd name="connsiteY1" fmla="*/ 227184 h 792924"/>
              <a:gd name="connsiteX2" fmla="*/ 274397 w 517056"/>
              <a:gd name="connsiteY2" fmla="*/ 185909 h 792924"/>
              <a:gd name="connsiteX3" fmla="*/ 195022 w 517056"/>
              <a:gd name="connsiteY3" fmla="*/ 281159 h 792924"/>
              <a:gd name="connsiteX4" fmla="*/ 198197 w 517056"/>
              <a:gd name="connsiteY4" fmla="*/ 268459 h 792924"/>
              <a:gd name="connsiteX5" fmla="*/ 52147 w 517056"/>
              <a:gd name="connsiteY5" fmla="*/ 484359 h 792924"/>
              <a:gd name="connsiteX6" fmla="*/ 1347 w 517056"/>
              <a:gd name="connsiteY6" fmla="*/ 782809 h 792924"/>
              <a:gd name="connsiteX7" fmla="*/ 20397 w 517056"/>
              <a:gd name="connsiteY7" fmla="*/ 687559 h 792924"/>
              <a:gd name="connsiteX8" fmla="*/ 80722 w 517056"/>
              <a:gd name="connsiteY8" fmla="*/ 344659 h 792924"/>
              <a:gd name="connsiteX9" fmla="*/ 64847 w 517056"/>
              <a:gd name="connsiteY9" fmla="*/ 398634 h 792924"/>
              <a:gd name="connsiteX10" fmla="*/ 204547 w 517056"/>
              <a:gd name="connsiteY10" fmla="*/ 249409 h 792924"/>
              <a:gd name="connsiteX11" fmla="*/ 160097 w 517056"/>
              <a:gd name="connsiteY11" fmla="*/ 277984 h 792924"/>
              <a:gd name="connsiteX12" fmla="*/ 322022 w 517056"/>
              <a:gd name="connsiteY12" fmla="*/ 128759 h 792924"/>
              <a:gd name="connsiteX13" fmla="*/ 515697 w 517056"/>
              <a:gd name="connsiteY13" fmla="*/ 1759 h 79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056" h="792924">
                <a:moveTo>
                  <a:pt x="515697" y="1759"/>
                </a:moveTo>
                <a:cubicBezTo>
                  <a:pt x="498234" y="18163"/>
                  <a:pt x="257464" y="196492"/>
                  <a:pt x="217247" y="227184"/>
                </a:cubicBezTo>
                <a:cubicBezTo>
                  <a:pt x="177030" y="257876"/>
                  <a:pt x="278101" y="176913"/>
                  <a:pt x="274397" y="185909"/>
                </a:cubicBezTo>
                <a:cubicBezTo>
                  <a:pt x="270693" y="194905"/>
                  <a:pt x="195022" y="281159"/>
                  <a:pt x="195022" y="281159"/>
                </a:cubicBezTo>
                <a:cubicBezTo>
                  <a:pt x="182322" y="294917"/>
                  <a:pt x="222009" y="234592"/>
                  <a:pt x="198197" y="268459"/>
                </a:cubicBezTo>
                <a:cubicBezTo>
                  <a:pt x="174385" y="302326"/>
                  <a:pt x="84955" y="398634"/>
                  <a:pt x="52147" y="484359"/>
                </a:cubicBezTo>
                <a:cubicBezTo>
                  <a:pt x="19339" y="570084"/>
                  <a:pt x="6639" y="748942"/>
                  <a:pt x="1347" y="782809"/>
                </a:cubicBezTo>
                <a:cubicBezTo>
                  <a:pt x="-3945" y="816676"/>
                  <a:pt x="7168" y="760584"/>
                  <a:pt x="20397" y="687559"/>
                </a:cubicBezTo>
                <a:cubicBezTo>
                  <a:pt x="33626" y="614534"/>
                  <a:pt x="73314" y="392813"/>
                  <a:pt x="80722" y="344659"/>
                </a:cubicBezTo>
                <a:cubicBezTo>
                  <a:pt x="88130" y="296505"/>
                  <a:pt x="44209" y="414509"/>
                  <a:pt x="64847" y="398634"/>
                </a:cubicBezTo>
                <a:cubicBezTo>
                  <a:pt x="85484" y="382759"/>
                  <a:pt x="188672" y="269517"/>
                  <a:pt x="204547" y="249409"/>
                </a:cubicBezTo>
                <a:cubicBezTo>
                  <a:pt x="220422" y="229301"/>
                  <a:pt x="140518" y="298092"/>
                  <a:pt x="160097" y="277984"/>
                </a:cubicBezTo>
                <a:cubicBezTo>
                  <a:pt x="179676" y="257876"/>
                  <a:pt x="266460" y="169505"/>
                  <a:pt x="322022" y="128759"/>
                </a:cubicBezTo>
                <a:cubicBezTo>
                  <a:pt x="377584" y="88013"/>
                  <a:pt x="533160" y="-14645"/>
                  <a:pt x="515697" y="1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11AC865-C85F-6652-2612-24DE58D99FA4}"/>
              </a:ext>
            </a:extLst>
          </p:cNvPr>
          <p:cNvSpPr/>
          <p:nvPr/>
        </p:nvSpPr>
        <p:spPr>
          <a:xfrm>
            <a:off x="2031469" y="5665590"/>
            <a:ext cx="111788" cy="743996"/>
          </a:xfrm>
          <a:custGeom>
            <a:avLst/>
            <a:gdLst>
              <a:gd name="connsiteX0" fmla="*/ 111656 w 111788"/>
              <a:gd name="connsiteY0" fmla="*/ 1785 h 743996"/>
              <a:gd name="connsiteX1" fmla="*/ 6881 w 111788"/>
              <a:gd name="connsiteY1" fmla="*/ 351035 h 743996"/>
              <a:gd name="connsiteX2" fmla="*/ 10056 w 111788"/>
              <a:gd name="connsiteY2" fmla="*/ 455810 h 743996"/>
              <a:gd name="connsiteX3" fmla="*/ 10056 w 111788"/>
              <a:gd name="connsiteY3" fmla="*/ 414535 h 743996"/>
              <a:gd name="connsiteX4" fmla="*/ 57681 w 111788"/>
              <a:gd name="connsiteY4" fmla="*/ 741560 h 743996"/>
              <a:gd name="connsiteX5" fmla="*/ 16406 w 111788"/>
              <a:gd name="connsiteY5" fmla="*/ 554235 h 743996"/>
              <a:gd name="connsiteX6" fmla="*/ 22756 w 111788"/>
              <a:gd name="connsiteY6" fmla="*/ 376435 h 743996"/>
              <a:gd name="connsiteX7" fmla="*/ 29106 w 111788"/>
              <a:gd name="connsiteY7" fmla="*/ 220860 h 743996"/>
              <a:gd name="connsiteX8" fmla="*/ 111656 w 111788"/>
              <a:gd name="connsiteY8" fmla="*/ 1785 h 74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8" h="743996">
                <a:moveTo>
                  <a:pt x="111656" y="1785"/>
                </a:moveTo>
                <a:cubicBezTo>
                  <a:pt x="107952" y="23481"/>
                  <a:pt x="23814" y="275364"/>
                  <a:pt x="6881" y="351035"/>
                </a:cubicBezTo>
                <a:cubicBezTo>
                  <a:pt x="-10052" y="426706"/>
                  <a:pt x="9527" y="445227"/>
                  <a:pt x="10056" y="455810"/>
                </a:cubicBezTo>
                <a:cubicBezTo>
                  <a:pt x="10585" y="466393"/>
                  <a:pt x="2119" y="366910"/>
                  <a:pt x="10056" y="414535"/>
                </a:cubicBezTo>
                <a:cubicBezTo>
                  <a:pt x="17993" y="462160"/>
                  <a:pt x="56623" y="718277"/>
                  <a:pt x="57681" y="741560"/>
                </a:cubicBezTo>
                <a:cubicBezTo>
                  <a:pt x="58739" y="764843"/>
                  <a:pt x="22227" y="615089"/>
                  <a:pt x="16406" y="554235"/>
                </a:cubicBezTo>
                <a:cubicBezTo>
                  <a:pt x="10585" y="493381"/>
                  <a:pt x="20639" y="431997"/>
                  <a:pt x="22756" y="376435"/>
                </a:cubicBezTo>
                <a:cubicBezTo>
                  <a:pt x="24873" y="320873"/>
                  <a:pt x="17994" y="279597"/>
                  <a:pt x="29106" y="220860"/>
                </a:cubicBezTo>
                <a:cubicBezTo>
                  <a:pt x="40218" y="162123"/>
                  <a:pt x="115360" y="-19911"/>
                  <a:pt x="111656" y="17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8E3E62B1-408F-2B77-BAE2-AB561F853A90}"/>
              </a:ext>
            </a:extLst>
          </p:cNvPr>
          <p:cNvSpPr/>
          <p:nvPr/>
        </p:nvSpPr>
        <p:spPr>
          <a:xfrm>
            <a:off x="2107255" y="6424182"/>
            <a:ext cx="562920" cy="468743"/>
          </a:xfrm>
          <a:custGeom>
            <a:avLst/>
            <a:gdLst>
              <a:gd name="connsiteX0" fmla="*/ 945 w 562920"/>
              <a:gd name="connsiteY0" fmla="*/ 2018 h 468743"/>
              <a:gd name="connsiteX1" fmla="*/ 108895 w 562920"/>
              <a:gd name="connsiteY1" fmla="*/ 214743 h 468743"/>
              <a:gd name="connsiteX2" fmla="*/ 353370 w 562920"/>
              <a:gd name="connsiteY2" fmla="*/ 408418 h 468743"/>
              <a:gd name="connsiteX3" fmla="*/ 331145 w 562920"/>
              <a:gd name="connsiteY3" fmla="*/ 373493 h 468743"/>
              <a:gd name="connsiteX4" fmla="*/ 562920 w 562920"/>
              <a:gd name="connsiteY4" fmla="*/ 468743 h 468743"/>
              <a:gd name="connsiteX5" fmla="*/ 261295 w 562920"/>
              <a:gd name="connsiteY5" fmla="*/ 344918 h 468743"/>
              <a:gd name="connsiteX6" fmla="*/ 86670 w 562920"/>
              <a:gd name="connsiteY6" fmla="*/ 157593 h 468743"/>
              <a:gd name="connsiteX7" fmla="*/ 172395 w 562920"/>
              <a:gd name="connsiteY7" fmla="*/ 224268 h 468743"/>
              <a:gd name="connsiteX8" fmla="*/ 61270 w 562920"/>
              <a:gd name="connsiteY8" fmla="*/ 113143 h 468743"/>
              <a:gd name="connsiteX9" fmla="*/ 945 w 562920"/>
              <a:gd name="connsiteY9" fmla="*/ 2018 h 4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920" h="468743">
                <a:moveTo>
                  <a:pt x="945" y="2018"/>
                </a:moveTo>
                <a:cubicBezTo>
                  <a:pt x="8882" y="18951"/>
                  <a:pt x="50158" y="147010"/>
                  <a:pt x="108895" y="214743"/>
                </a:cubicBezTo>
                <a:cubicBezTo>
                  <a:pt x="167632" y="282476"/>
                  <a:pt x="316328" y="381960"/>
                  <a:pt x="353370" y="408418"/>
                </a:cubicBezTo>
                <a:cubicBezTo>
                  <a:pt x="390412" y="434876"/>
                  <a:pt x="296220" y="363439"/>
                  <a:pt x="331145" y="373493"/>
                </a:cubicBezTo>
                <a:cubicBezTo>
                  <a:pt x="366070" y="383547"/>
                  <a:pt x="562920" y="468743"/>
                  <a:pt x="562920" y="468743"/>
                </a:cubicBezTo>
                <a:cubicBezTo>
                  <a:pt x="551278" y="463981"/>
                  <a:pt x="340670" y="396776"/>
                  <a:pt x="261295" y="344918"/>
                </a:cubicBezTo>
                <a:cubicBezTo>
                  <a:pt x="181920" y="293060"/>
                  <a:pt x="101487" y="177701"/>
                  <a:pt x="86670" y="157593"/>
                </a:cubicBezTo>
                <a:cubicBezTo>
                  <a:pt x="71853" y="137485"/>
                  <a:pt x="176628" y="231676"/>
                  <a:pt x="172395" y="224268"/>
                </a:cubicBezTo>
                <a:cubicBezTo>
                  <a:pt x="168162" y="216860"/>
                  <a:pt x="85612" y="147010"/>
                  <a:pt x="61270" y="113143"/>
                </a:cubicBezTo>
                <a:cubicBezTo>
                  <a:pt x="36928" y="79276"/>
                  <a:pt x="-6992" y="-14915"/>
                  <a:pt x="945" y="20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4A91567E-9BC6-0EB1-A02D-0C7F0D9B1AAB}"/>
              </a:ext>
            </a:extLst>
          </p:cNvPr>
          <p:cNvSpPr/>
          <p:nvPr/>
        </p:nvSpPr>
        <p:spPr>
          <a:xfrm>
            <a:off x="2146887" y="5472033"/>
            <a:ext cx="279378" cy="503702"/>
          </a:xfrm>
          <a:custGeom>
            <a:avLst/>
            <a:gdLst>
              <a:gd name="connsiteX0" fmla="*/ 278813 w 279378"/>
              <a:gd name="connsiteY0" fmla="*/ 1667 h 503702"/>
              <a:gd name="connsiteX1" fmla="*/ 37513 w 279378"/>
              <a:gd name="connsiteY1" fmla="*/ 277892 h 503702"/>
              <a:gd name="connsiteX2" fmla="*/ 2588 w 279378"/>
              <a:gd name="connsiteY2" fmla="*/ 503317 h 503702"/>
              <a:gd name="connsiteX3" fmla="*/ 56563 w 279378"/>
              <a:gd name="connsiteY3" fmla="*/ 223917 h 503702"/>
              <a:gd name="connsiteX4" fmla="*/ 91488 w 279378"/>
              <a:gd name="connsiteY4" fmla="*/ 157242 h 503702"/>
              <a:gd name="connsiteX5" fmla="*/ 174038 w 279378"/>
              <a:gd name="connsiteY5" fmla="*/ 61992 h 503702"/>
              <a:gd name="connsiteX6" fmla="*/ 107363 w 279378"/>
              <a:gd name="connsiteY6" fmla="*/ 157242 h 503702"/>
              <a:gd name="connsiteX7" fmla="*/ 278813 w 279378"/>
              <a:gd name="connsiteY7" fmla="*/ 1667 h 50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378" h="503702">
                <a:moveTo>
                  <a:pt x="278813" y="1667"/>
                </a:moveTo>
                <a:cubicBezTo>
                  <a:pt x="267171" y="21775"/>
                  <a:pt x="83550" y="194284"/>
                  <a:pt x="37513" y="277892"/>
                </a:cubicBezTo>
                <a:cubicBezTo>
                  <a:pt x="-8524" y="361500"/>
                  <a:pt x="-587" y="512313"/>
                  <a:pt x="2588" y="503317"/>
                </a:cubicBezTo>
                <a:cubicBezTo>
                  <a:pt x="5763" y="494321"/>
                  <a:pt x="41746" y="281596"/>
                  <a:pt x="56563" y="223917"/>
                </a:cubicBezTo>
                <a:cubicBezTo>
                  <a:pt x="71380" y="166238"/>
                  <a:pt x="71909" y="184229"/>
                  <a:pt x="91488" y="157242"/>
                </a:cubicBezTo>
                <a:cubicBezTo>
                  <a:pt x="111067" y="130255"/>
                  <a:pt x="171392" y="61992"/>
                  <a:pt x="174038" y="61992"/>
                </a:cubicBezTo>
                <a:cubicBezTo>
                  <a:pt x="176684" y="61992"/>
                  <a:pt x="96250" y="164650"/>
                  <a:pt x="107363" y="157242"/>
                </a:cubicBezTo>
                <a:cubicBezTo>
                  <a:pt x="118475" y="149834"/>
                  <a:pt x="290455" y="-18441"/>
                  <a:pt x="278813" y="1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5E89A633-4475-CEFA-8D66-7FE8E941A2D3}"/>
              </a:ext>
            </a:extLst>
          </p:cNvPr>
          <p:cNvSpPr/>
          <p:nvPr/>
        </p:nvSpPr>
        <p:spPr>
          <a:xfrm>
            <a:off x="2381617" y="5152579"/>
            <a:ext cx="923452" cy="365519"/>
          </a:xfrm>
          <a:custGeom>
            <a:avLst/>
            <a:gdLst>
              <a:gd name="connsiteX0" fmla="*/ 5983 w 923452"/>
              <a:gd name="connsiteY0" fmla="*/ 362396 h 365519"/>
              <a:gd name="connsiteX1" fmla="*/ 339358 w 923452"/>
              <a:gd name="connsiteY1" fmla="*/ 143321 h 365519"/>
              <a:gd name="connsiteX2" fmla="*/ 186958 w 923452"/>
              <a:gd name="connsiteY2" fmla="*/ 229046 h 365519"/>
              <a:gd name="connsiteX3" fmla="*/ 513983 w 923452"/>
              <a:gd name="connsiteY3" fmla="*/ 73471 h 365519"/>
              <a:gd name="connsiteX4" fmla="*/ 910858 w 923452"/>
              <a:gd name="connsiteY4" fmla="*/ 3621 h 365519"/>
              <a:gd name="connsiteX5" fmla="*/ 809258 w 923452"/>
              <a:gd name="connsiteY5" fmla="*/ 9971 h 365519"/>
              <a:gd name="connsiteX6" fmla="*/ 653683 w 923452"/>
              <a:gd name="connsiteY6" fmla="*/ 9971 h 365519"/>
              <a:gd name="connsiteX7" fmla="*/ 682258 w 923452"/>
              <a:gd name="connsiteY7" fmla="*/ 16321 h 365519"/>
              <a:gd name="connsiteX8" fmla="*/ 383808 w 923452"/>
              <a:gd name="connsiteY8" fmla="*/ 108396 h 365519"/>
              <a:gd name="connsiteX9" fmla="*/ 231408 w 923452"/>
              <a:gd name="connsiteY9" fmla="*/ 184596 h 365519"/>
              <a:gd name="connsiteX10" fmla="*/ 129808 w 923452"/>
              <a:gd name="connsiteY10" fmla="*/ 267146 h 365519"/>
              <a:gd name="connsiteX11" fmla="*/ 5983 w 923452"/>
              <a:gd name="connsiteY11" fmla="*/ 362396 h 3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452" h="365519">
                <a:moveTo>
                  <a:pt x="5983" y="362396"/>
                </a:moveTo>
                <a:cubicBezTo>
                  <a:pt x="40908" y="341758"/>
                  <a:pt x="309196" y="165546"/>
                  <a:pt x="339358" y="143321"/>
                </a:cubicBezTo>
                <a:cubicBezTo>
                  <a:pt x="369520" y="121096"/>
                  <a:pt x="157854" y="240688"/>
                  <a:pt x="186958" y="229046"/>
                </a:cubicBezTo>
                <a:cubicBezTo>
                  <a:pt x="216062" y="217404"/>
                  <a:pt x="393333" y="111042"/>
                  <a:pt x="513983" y="73471"/>
                </a:cubicBezTo>
                <a:cubicBezTo>
                  <a:pt x="634633" y="35900"/>
                  <a:pt x="861646" y="14204"/>
                  <a:pt x="910858" y="3621"/>
                </a:cubicBezTo>
                <a:cubicBezTo>
                  <a:pt x="960070" y="-6962"/>
                  <a:pt x="852120" y="8913"/>
                  <a:pt x="809258" y="9971"/>
                </a:cubicBezTo>
                <a:cubicBezTo>
                  <a:pt x="766396" y="11029"/>
                  <a:pt x="674850" y="8913"/>
                  <a:pt x="653683" y="9971"/>
                </a:cubicBezTo>
                <a:cubicBezTo>
                  <a:pt x="632516" y="11029"/>
                  <a:pt x="727237" y="-83"/>
                  <a:pt x="682258" y="16321"/>
                </a:cubicBezTo>
                <a:cubicBezTo>
                  <a:pt x="637279" y="32725"/>
                  <a:pt x="458950" y="80350"/>
                  <a:pt x="383808" y="108396"/>
                </a:cubicBezTo>
                <a:cubicBezTo>
                  <a:pt x="308666" y="136442"/>
                  <a:pt x="273741" y="158138"/>
                  <a:pt x="231408" y="184596"/>
                </a:cubicBezTo>
                <a:cubicBezTo>
                  <a:pt x="189075" y="211054"/>
                  <a:pt x="160500" y="238571"/>
                  <a:pt x="129808" y="267146"/>
                </a:cubicBezTo>
                <a:cubicBezTo>
                  <a:pt x="99116" y="295721"/>
                  <a:pt x="-28942" y="383034"/>
                  <a:pt x="5983" y="3623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EA18F18-AD53-C752-9FB2-9DF018922C05}"/>
              </a:ext>
            </a:extLst>
          </p:cNvPr>
          <p:cNvSpPr/>
          <p:nvPr/>
        </p:nvSpPr>
        <p:spPr>
          <a:xfrm>
            <a:off x="3225778" y="5133946"/>
            <a:ext cx="757476" cy="529613"/>
          </a:xfrm>
          <a:custGeom>
            <a:avLst/>
            <a:gdLst>
              <a:gd name="connsiteX0" fmla="*/ 22 w 757476"/>
              <a:gd name="connsiteY0" fmla="*/ 29 h 529613"/>
              <a:gd name="connsiteX1" fmla="*/ 307997 w 757476"/>
              <a:gd name="connsiteY1" fmla="*/ 41304 h 529613"/>
              <a:gd name="connsiteX2" fmla="*/ 542947 w 757476"/>
              <a:gd name="connsiteY2" fmla="*/ 168304 h 529613"/>
              <a:gd name="connsiteX3" fmla="*/ 473097 w 757476"/>
              <a:gd name="connsiteY3" fmla="*/ 111154 h 529613"/>
              <a:gd name="connsiteX4" fmla="*/ 666772 w 757476"/>
              <a:gd name="connsiteY4" fmla="*/ 263554 h 529613"/>
              <a:gd name="connsiteX5" fmla="*/ 746147 w 757476"/>
              <a:gd name="connsiteY5" fmla="*/ 517554 h 529613"/>
              <a:gd name="connsiteX6" fmla="*/ 742972 w 757476"/>
              <a:gd name="connsiteY6" fmla="*/ 460404 h 529613"/>
              <a:gd name="connsiteX7" fmla="*/ 615972 w 757476"/>
              <a:gd name="connsiteY7" fmla="*/ 212754 h 529613"/>
              <a:gd name="connsiteX8" fmla="*/ 625497 w 757476"/>
              <a:gd name="connsiteY8" fmla="*/ 231804 h 529613"/>
              <a:gd name="connsiteX9" fmla="*/ 400072 w 757476"/>
              <a:gd name="connsiteY9" fmla="*/ 54004 h 529613"/>
              <a:gd name="connsiteX10" fmla="*/ 292122 w 757476"/>
              <a:gd name="connsiteY10" fmla="*/ 34954 h 529613"/>
              <a:gd name="connsiteX11" fmla="*/ 22 w 757476"/>
              <a:gd name="connsiteY11" fmla="*/ 29 h 52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7476" h="529613">
                <a:moveTo>
                  <a:pt x="22" y="29"/>
                </a:moveTo>
                <a:cubicBezTo>
                  <a:pt x="2668" y="1087"/>
                  <a:pt x="217510" y="13258"/>
                  <a:pt x="307997" y="41304"/>
                </a:cubicBezTo>
                <a:cubicBezTo>
                  <a:pt x="398484" y="69350"/>
                  <a:pt x="515430" y="156662"/>
                  <a:pt x="542947" y="168304"/>
                </a:cubicBezTo>
                <a:cubicBezTo>
                  <a:pt x="570464" y="179946"/>
                  <a:pt x="452460" y="95279"/>
                  <a:pt x="473097" y="111154"/>
                </a:cubicBezTo>
                <a:cubicBezTo>
                  <a:pt x="493735" y="127029"/>
                  <a:pt x="621264" y="195821"/>
                  <a:pt x="666772" y="263554"/>
                </a:cubicBezTo>
                <a:cubicBezTo>
                  <a:pt x="712280" y="331287"/>
                  <a:pt x="733447" y="484746"/>
                  <a:pt x="746147" y="517554"/>
                </a:cubicBezTo>
                <a:cubicBezTo>
                  <a:pt x="758847" y="550362"/>
                  <a:pt x="764668" y="511204"/>
                  <a:pt x="742972" y="460404"/>
                </a:cubicBezTo>
                <a:cubicBezTo>
                  <a:pt x="721276" y="409604"/>
                  <a:pt x="635551" y="250854"/>
                  <a:pt x="615972" y="212754"/>
                </a:cubicBezTo>
                <a:cubicBezTo>
                  <a:pt x="596393" y="174654"/>
                  <a:pt x="661480" y="258262"/>
                  <a:pt x="625497" y="231804"/>
                </a:cubicBezTo>
                <a:cubicBezTo>
                  <a:pt x="589514" y="205346"/>
                  <a:pt x="455634" y="86812"/>
                  <a:pt x="400072" y="54004"/>
                </a:cubicBezTo>
                <a:cubicBezTo>
                  <a:pt x="344510" y="21196"/>
                  <a:pt x="351389" y="43421"/>
                  <a:pt x="292122" y="34954"/>
                </a:cubicBezTo>
                <a:cubicBezTo>
                  <a:pt x="232855" y="26487"/>
                  <a:pt x="-2624" y="-1029"/>
                  <a:pt x="22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B25BBA9-6BF5-58CC-9E0F-5B2A8C9D7040}"/>
              </a:ext>
            </a:extLst>
          </p:cNvPr>
          <p:cNvSpPr/>
          <p:nvPr/>
        </p:nvSpPr>
        <p:spPr>
          <a:xfrm>
            <a:off x="2329461" y="5651499"/>
            <a:ext cx="229043" cy="325214"/>
          </a:xfrm>
          <a:custGeom>
            <a:avLst/>
            <a:gdLst>
              <a:gd name="connsiteX0" fmla="*/ 216889 w 229043"/>
              <a:gd name="connsiteY0" fmla="*/ 1 h 325214"/>
              <a:gd name="connsiteX1" fmla="*/ 96239 w 229043"/>
              <a:gd name="connsiteY1" fmla="*/ 161926 h 325214"/>
              <a:gd name="connsiteX2" fmla="*/ 89889 w 229043"/>
              <a:gd name="connsiteY2" fmla="*/ 254001 h 325214"/>
              <a:gd name="connsiteX3" fmla="*/ 226414 w 229043"/>
              <a:gd name="connsiteY3" fmla="*/ 323851 h 325214"/>
              <a:gd name="connsiteX4" fmla="*/ 166089 w 229043"/>
              <a:gd name="connsiteY4" fmla="*/ 295276 h 325214"/>
              <a:gd name="connsiteX5" fmla="*/ 989 w 229043"/>
              <a:gd name="connsiteY5" fmla="*/ 234951 h 325214"/>
              <a:gd name="connsiteX6" fmla="*/ 96239 w 229043"/>
              <a:gd name="connsiteY6" fmla="*/ 250826 h 325214"/>
              <a:gd name="connsiteX7" fmla="*/ 74014 w 229043"/>
              <a:gd name="connsiteY7" fmla="*/ 158751 h 325214"/>
              <a:gd name="connsiteX8" fmla="*/ 216889 w 229043"/>
              <a:gd name="connsiteY8" fmla="*/ 1 h 3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43" h="325214">
                <a:moveTo>
                  <a:pt x="216889" y="1"/>
                </a:moveTo>
                <a:cubicBezTo>
                  <a:pt x="220593" y="530"/>
                  <a:pt x="117406" y="119593"/>
                  <a:pt x="96239" y="161926"/>
                </a:cubicBezTo>
                <a:cubicBezTo>
                  <a:pt x="75072" y="204259"/>
                  <a:pt x="68193" y="227014"/>
                  <a:pt x="89889" y="254001"/>
                </a:cubicBezTo>
                <a:cubicBezTo>
                  <a:pt x="111585" y="280988"/>
                  <a:pt x="213714" y="316972"/>
                  <a:pt x="226414" y="323851"/>
                </a:cubicBezTo>
                <a:cubicBezTo>
                  <a:pt x="239114" y="330730"/>
                  <a:pt x="203660" y="310093"/>
                  <a:pt x="166089" y="295276"/>
                </a:cubicBezTo>
                <a:cubicBezTo>
                  <a:pt x="128518" y="280459"/>
                  <a:pt x="12631" y="242359"/>
                  <a:pt x="989" y="234951"/>
                </a:cubicBezTo>
                <a:cubicBezTo>
                  <a:pt x="-10653" y="227543"/>
                  <a:pt x="84068" y="263526"/>
                  <a:pt x="96239" y="250826"/>
                </a:cubicBezTo>
                <a:cubicBezTo>
                  <a:pt x="108410" y="238126"/>
                  <a:pt x="55493" y="198438"/>
                  <a:pt x="74014" y="158751"/>
                </a:cubicBezTo>
                <a:cubicBezTo>
                  <a:pt x="92535" y="119064"/>
                  <a:pt x="213185" y="-528"/>
                  <a:pt x="21688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A28CEC65-BEBE-C58B-E42F-4E8F187629A1}"/>
              </a:ext>
            </a:extLst>
          </p:cNvPr>
          <p:cNvSpPr/>
          <p:nvPr/>
        </p:nvSpPr>
        <p:spPr>
          <a:xfrm>
            <a:off x="2432025" y="5889372"/>
            <a:ext cx="659258" cy="196063"/>
          </a:xfrm>
          <a:custGeom>
            <a:avLst/>
            <a:gdLst>
              <a:gd name="connsiteX0" fmla="*/ 25 w 659258"/>
              <a:gd name="connsiteY0" fmla="*/ 3428 h 196063"/>
              <a:gd name="connsiteX1" fmla="*/ 238150 w 659258"/>
              <a:gd name="connsiteY1" fmla="*/ 253 h 196063"/>
              <a:gd name="connsiteX2" fmla="*/ 203225 w 659258"/>
              <a:gd name="connsiteY2" fmla="*/ 3428 h 196063"/>
              <a:gd name="connsiteX3" fmla="*/ 342925 w 659258"/>
              <a:gd name="connsiteY3" fmla="*/ 25653 h 196063"/>
              <a:gd name="connsiteX4" fmla="*/ 657250 w 659258"/>
              <a:gd name="connsiteY4" fmla="*/ 193928 h 196063"/>
              <a:gd name="connsiteX5" fmla="*/ 469925 w 659258"/>
              <a:gd name="connsiteY5" fmla="*/ 114553 h 196063"/>
              <a:gd name="connsiteX6" fmla="*/ 317525 w 659258"/>
              <a:gd name="connsiteY6" fmla="*/ 25653 h 196063"/>
              <a:gd name="connsiteX7" fmla="*/ 403250 w 659258"/>
              <a:gd name="connsiteY7" fmla="*/ 54228 h 196063"/>
              <a:gd name="connsiteX8" fmla="*/ 254025 w 659258"/>
              <a:gd name="connsiteY8" fmla="*/ 28828 h 196063"/>
              <a:gd name="connsiteX9" fmla="*/ 25 w 659258"/>
              <a:gd name="connsiteY9" fmla="*/ 3428 h 1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258" h="196063">
                <a:moveTo>
                  <a:pt x="25" y="3428"/>
                </a:moveTo>
                <a:cubicBezTo>
                  <a:pt x="-2621" y="-1334"/>
                  <a:pt x="204283" y="253"/>
                  <a:pt x="238150" y="253"/>
                </a:cubicBezTo>
                <a:cubicBezTo>
                  <a:pt x="272017" y="253"/>
                  <a:pt x="185763" y="-805"/>
                  <a:pt x="203225" y="3428"/>
                </a:cubicBezTo>
                <a:cubicBezTo>
                  <a:pt x="220687" y="7661"/>
                  <a:pt x="267254" y="-6097"/>
                  <a:pt x="342925" y="25653"/>
                </a:cubicBezTo>
                <a:cubicBezTo>
                  <a:pt x="418596" y="57403"/>
                  <a:pt x="636083" y="179111"/>
                  <a:pt x="657250" y="193928"/>
                </a:cubicBezTo>
                <a:cubicBezTo>
                  <a:pt x="678417" y="208745"/>
                  <a:pt x="526546" y="142599"/>
                  <a:pt x="469925" y="114553"/>
                </a:cubicBezTo>
                <a:cubicBezTo>
                  <a:pt x="413304" y="86507"/>
                  <a:pt x="328637" y="35707"/>
                  <a:pt x="317525" y="25653"/>
                </a:cubicBezTo>
                <a:cubicBezTo>
                  <a:pt x="306413" y="15599"/>
                  <a:pt x="413833" y="53699"/>
                  <a:pt x="403250" y="54228"/>
                </a:cubicBezTo>
                <a:cubicBezTo>
                  <a:pt x="392667" y="54757"/>
                  <a:pt x="316467" y="38353"/>
                  <a:pt x="254025" y="28828"/>
                </a:cubicBezTo>
                <a:cubicBezTo>
                  <a:pt x="191583" y="19303"/>
                  <a:pt x="2671" y="8190"/>
                  <a:pt x="25" y="34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15B221B1-97A3-1A9F-F233-D57F2D2742B2}"/>
              </a:ext>
            </a:extLst>
          </p:cNvPr>
          <p:cNvSpPr/>
          <p:nvPr/>
        </p:nvSpPr>
        <p:spPr>
          <a:xfrm>
            <a:off x="3247918" y="5412973"/>
            <a:ext cx="166430" cy="274739"/>
          </a:xfrm>
          <a:custGeom>
            <a:avLst/>
            <a:gdLst>
              <a:gd name="connsiteX0" fmla="*/ 35032 w 166430"/>
              <a:gd name="connsiteY0" fmla="*/ 402 h 274739"/>
              <a:gd name="connsiteX1" fmla="*/ 73132 w 166430"/>
              <a:gd name="connsiteY1" fmla="*/ 146452 h 274739"/>
              <a:gd name="connsiteX2" fmla="*/ 165207 w 166430"/>
              <a:gd name="connsiteY2" fmla="*/ 273452 h 274739"/>
              <a:gd name="connsiteX3" fmla="*/ 117582 w 166430"/>
              <a:gd name="connsiteY3" fmla="*/ 206777 h 274739"/>
              <a:gd name="connsiteX4" fmla="*/ 107 w 166430"/>
              <a:gd name="connsiteY4" fmla="*/ 121052 h 274739"/>
              <a:gd name="connsiteX5" fmla="*/ 95357 w 166430"/>
              <a:gd name="connsiteY5" fmla="*/ 194077 h 274739"/>
              <a:gd name="connsiteX6" fmla="*/ 35032 w 166430"/>
              <a:gd name="connsiteY6" fmla="*/ 105177 h 274739"/>
              <a:gd name="connsiteX7" fmla="*/ 35032 w 166430"/>
              <a:gd name="connsiteY7" fmla="*/ 402 h 27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30" h="274739">
                <a:moveTo>
                  <a:pt x="35032" y="402"/>
                </a:moveTo>
                <a:cubicBezTo>
                  <a:pt x="41382" y="7281"/>
                  <a:pt x="51436" y="100944"/>
                  <a:pt x="73132" y="146452"/>
                </a:cubicBezTo>
                <a:cubicBezTo>
                  <a:pt x="94828" y="191960"/>
                  <a:pt x="157799" y="263398"/>
                  <a:pt x="165207" y="273452"/>
                </a:cubicBezTo>
                <a:cubicBezTo>
                  <a:pt x="172615" y="283506"/>
                  <a:pt x="145099" y="232177"/>
                  <a:pt x="117582" y="206777"/>
                </a:cubicBezTo>
                <a:cubicBezTo>
                  <a:pt x="90065" y="181377"/>
                  <a:pt x="3811" y="123169"/>
                  <a:pt x="107" y="121052"/>
                </a:cubicBezTo>
                <a:cubicBezTo>
                  <a:pt x="-3597" y="118935"/>
                  <a:pt x="89536" y="196723"/>
                  <a:pt x="95357" y="194077"/>
                </a:cubicBezTo>
                <a:cubicBezTo>
                  <a:pt x="101178" y="191431"/>
                  <a:pt x="42970" y="133752"/>
                  <a:pt x="35032" y="105177"/>
                </a:cubicBezTo>
                <a:cubicBezTo>
                  <a:pt x="27094" y="76602"/>
                  <a:pt x="28682" y="-6477"/>
                  <a:pt x="35032" y="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A3E793A-8AD2-DB88-C2A6-B542DF47E743}"/>
              </a:ext>
            </a:extLst>
          </p:cNvPr>
          <p:cNvSpPr/>
          <p:nvPr/>
        </p:nvSpPr>
        <p:spPr>
          <a:xfrm>
            <a:off x="3152901" y="5698106"/>
            <a:ext cx="553495" cy="320802"/>
          </a:xfrm>
          <a:custGeom>
            <a:avLst/>
            <a:gdLst>
              <a:gd name="connsiteX0" fmla="*/ 3049 w 553495"/>
              <a:gd name="connsiteY0" fmla="*/ 318519 h 320802"/>
              <a:gd name="connsiteX1" fmla="*/ 304674 w 553495"/>
              <a:gd name="connsiteY1" fmla="*/ 89919 h 320802"/>
              <a:gd name="connsiteX2" fmla="*/ 545974 w 553495"/>
              <a:gd name="connsiteY2" fmla="*/ 10544 h 320802"/>
              <a:gd name="connsiteX3" fmla="*/ 479299 w 553495"/>
              <a:gd name="connsiteY3" fmla="*/ 7369 h 320802"/>
              <a:gd name="connsiteX4" fmla="*/ 345949 w 553495"/>
              <a:gd name="connsiteY4" fmla="*/ 70869 h 320802"/>
              <a:gd name="connsiteX5" fmla="*/ 380874 w 553495"/>
              <a:gd name="connsiteY5" fmla="*/ 29594 h 320802"/>
              <a:gd name="connsiteX6" fmla="*/ 244349 w 553495"/>
              <a:gd name="connsiteY6" fmla="*/ 128019 h 320802"/>
              <a:gd name="connsiteX7" fmla="*/ 187199 w 553495"/>
              <a:gd name="connsiteY7" fmla="*/ 185169 h 320802"/>
              <a:gd name="connsiteX8" fmla="*/ 218949 w 553495"/>
              <a:gd name="connsiteY8" fmla="*/ 172469 h 320802"/>
              <a:gd name="connsiteX9" fmla="*/ 120524 w 553495"/>
              <a:gd name="connsiteY9" fmla="*/ 235969 h 320802"/>
              <a:gd name="connsiteX10" fmla="*/ 145924 w 553495"/>
              <a:gd name="connsiteY10" fmla="*/ 210569 h 320802"/>
              <a:gd name="connsiteX11" fmla="*/ 3049 w 553495"/>
              <a:gd name="connsiteY11" fmla="*/ 318519 h 32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495" h="320802">
                <a:moveTo>
                  <a:pt x="3049" y="318519"/>
                </a:moveTo>
                <a:cubicBezTo>
                  <a:pt x="29507" y="298411"/>
                  <a:pt x="214187" y="141248"/>
                  <a:pt x="304674" y="89919"/>
                </a:cubicBezTo>
                <a:cubicBezTo>
                  <a:pt x="395161" y="38590"/>
                  <a:pt x="516870" y="24302"/>
                  <a:pt x="545974" y="10544"/>
                </a:cubicBezTo>
                <a:cubicBezTo>
                  <a:pt x="575078" y="-3214"/>
                  <a:pt x="512637" y="-2685"/>
                  <a:pt x="479299" y="7369"/>
                </a:cubicBezTo>
                <a:cubicBezTo>
                  <a:pt x="445961" y="17423"/>
                  <a:pt x="362353" y="67165"/>
                  <a:pt x="345949" y="70869"/>
                </a:cubicBezTo>
                <a:cubicBezTo>
                  <a:pt x="329545" y="74573"/>
                  <a:pt x="397807" y="20069"/>
                  <a:pt x="380874" y="29594"/>
                </a:cubicBezTo>
                <a:cubicBezTo>
                  <a:pt x="363941" y="39119"/>
                  <a:pt x="276628" y="102090"/>
                  <a:pt x="244349" y="128019"/>
                </a:cubicBezTo>
                <a:cubicBezTo>
                  <a:pt x="212070" y="153948"/>
                  <a:pt x="191432" y="177761"/>
                  <a:pt x="187199" y="185169"/>
                </a:cubicBezTo>
                <a:cubicBezTo>
                  <a:pt x="182966" y="192577"/>
                  <a:pt x="230061" y="164002"/>
                  <a:pt x="218949" y="172469"/>
                </a:cubicBezTo>
                <a:cubicBezTo>
                  <a:pt x="207837" y="180936"/>
                  <a:pt x="132695" y="229619"/>
                  <a:pt x="120524" y="235969"/>
                </a:cubicBezTo>
                <a:cubicBezTo>
                  <a:pt x="108353" y="242319"/>
                  <a:pt x="161270" y="201573"/>
                  <a:pt x="145924" y="210569"/>
                </a:cubicBezTo>
                <a:cubicBezTo>
                  <a:pt x="130578" y="219565"/>
                  <a:pt x="-23409" y="338627"/>
                  <a:pt x="3049" y="3185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DB28E455-A03F-671D-F1E4-043684D52DFE}"/>
              </a:ext>
            </a:extLst>
          </p:cNvPr>
          <p:cNvSpPr/>
          <p:nvPr/>
        </p:nvSpPr>
        <p:spPr>
          <a:xfrm>
            <a:off x="3711482" y="5660619"/>
            <a:ext cx="536676" cy="178209"/>
          </a:xfrm>
          <a:custGeom>
            <a:avLst/>
            <a:gdLst>
              <a:gd name="connsiteX0" fmla="*/ 93 w 536676"/>
              <a:gd name="connsiteY0" fmla="*/ 16281 h 178209"/>
              <a:gd name="connsiteX1" fmla="*/ 231868 w 536676"/>
              <a:gd name="connsiteY1" fmla="*/ 16281 h 178209"/>
              <a:gd name="connsiteX2" fmla="*/ 349343 w 536676"/>
              <a:gd name="connsiteY2" fmla="*/ 22631 h 178209"/>
              <a:gd name="connsiteX3" fmla="*/ 323943 w 536676"/>
              <a:gd name="connsiteY3" fmla="*/ 16281 h 178209"/>
              <a:gd name="connsiteX4" fmla="*/ 460468 w 536676"/>
              <a:gd name="connsiteY4" fmla="*/ 98831 h 178209"/>
              <a:gd name="connsiteX5" fmla="*/ 536668 w 536676"/>
              <a:gd name="connsiteY5" fmla="*/ 178206 h 178209"/>
              <a:gd name="connsiteX6" fmla="*/ 463643 w 536676"/>
              <a:gd name="connsiteY6" fmla="*/ 95656 h 178209"/>
              <a:gd name="connsiteX7" fmla="*/ 247743 w 536676"/>
              <a:gd name="connsiteY7" fmla="*/ 13106 h 178209"/>
              <a:gd name="connsiteX8" fmla="*/ 285843 w 536676"/>
              <a:gd name="connsiteY8" fmla="*/ 22631 h 178209"/>
              <a:gd name="connsiteX9" fmla="*/ 260443 w 536676"/>
              <a:gd name="connsiteY9" fmla="*/ 406 h 178209"/>
              <a:gd name="connsiteX10" fmla="*/ 93 w 536676"/>
              <a:gd name="connsiteY10" fmla="*/ 16281 h 17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76" h="178209">
                <a:moveTo>
                  <a:pt x="93" y="16281"/>
                </a:moveTo>
                <a:cubicBezTo>
                  <a:pt x="-4669" y="18927"/>
                  <a:pt x="173660" y="15223"/>
                  <a:pt x="231868" y="16281"/>
                </a:cubicBezTo>
                <a:cubicBezTo>
                  <a:pt x="290076" y="17339"/>
                  <a:pt x="333997" y="22631"/>
                  <a:pt x="349343" y="22631"/>
                </a:cubicBezTo>
                <a:cubicBezTo>
                  <a:pt x="364689" y="22631"/>
                  <a:pt x="305422" y="3581"/>
                  <a:pt x="323943" y="16281"/>
                </a:cubicBezTo>
                <a:cubicBezTo>
                  <a:pt x="342464" y="28981"/>
                  <a:pt x="425014" y="71844"/>
                  <a:pt x="460468" y="98831"/>
                </a:cubicBezTo>
                <a:cubicBezTo>
                  <a:pt x="495922" y="125819"/>
                  <a:pt x="536139" y="178735"/>
                  <a:pt x="536668" y="178206"/>
                </a:cubicBezTo>
                <a:cubicBezTo>
                  <a:pt x="537197" y="177677"/>
                  <a:pt x="511797" y="123173"/>
                  <a:pt x="463643" y="95656"/>
                </a:cubicBezTo>
                <a:cubicBezTo>
                  <a:pt x="415489" y="68139"/>
                  <a:pt x="277376" y="25277"/>
                  <a:pt x="247743" y="13106"/>
                </a:cubicBezTo>
                <a:cubicBezTo>
                  <a:pt x="218110" y="935"/>
                  <a:pt x="283726" y="24748"/>
                  <a:pt x="285843" y="22631"/>
                </a:cubicBezTo>
                <a:cubicBezTo>
                  <a:pt x="287960" y="20514"/>
                  <a:pt x="301189" y="3581"/>
                  <a:pt x="260443" y="406"/>
                </a:cubicBezTo>
                <a:cubicBezTo>
                  <a:pt x="219697" y="-2769"/>
                  <a:pt x="4855" y="13635"/>
                  <a:pt x="93" y="162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5EDE21F2-02EC-7206-CBF7-13129994C175}"/>
              </a:ext>
            </a:extLst>
          </p:cNvPr>
          <p:cNvSpPr/>
          <p:nvPr/>
        </p:nvSpPr>
        <p:spPr>
          <a:xfrm>
            <a:off x="2913191" y="5962302"/>
            <a:ext cx="338150" cy="572587"/>
          </a:xfrm>
          <a:custGeom>
            <a:avLst/>
            <a:gdLst>
              <a:gd name="connsiteX0" fmla="*/ 338009 w 338150"/>
              <a:gd name="connsiteY0" fmla="*/ 348 h 572587"/>
              <a:gd name="connsiteX1" fmla="*/ 96709 w 338150"/>
              <a:gd name="connsiteY1" fmla="*/ 232123 h 572587"/>
              <a:gd name="connsiteX2" fmla="*/ 137984 w 338150"/>
              <a:gd name="connsiteY2" fmla="*/ 194023 h 572587"/>
              <a:gd name="connsiteX3" fmla="*/ 96709 w 338150"/>
              <a:gd name="connsiteY3" fmla="*/ 270223 h 572587"/>
              <a:gd name="connsiteX4" fmla="*/ 1459 w 338150"/>
              <a:gd name="connsiteY4" fmla="*/ 565498 h 572587"/>
              <a:gd name="connsiteX5" fmla="*/ 42734 w 338150"/>
              <a:gd name="connsiteY5" fmla="*/ 460723 h 572587"/>
              <a:gd name="connsiteX6" fmla="*/ 93534 w 338150"/>
              <a:gd name="connsiteY6" fmla="*/ 238473 h 572587"/>
              <a:gd name="connsiteX7" fmla="*/ 87184 w 338150"/>
              <a:gd name="connsiteY7" fmla="*/ 276573 h 572587"/>
              <a:gd name="connsiteX8" fmla="*/ 131634 w 338150"/>
              <a:gd name="connsiteY8" fmla="*/ 181323 h 572587"/>
              <a:gd name="connsiteX9" fmla="*/ 338009 w 338150"/>
              <a:gd name="connsiteY9" fmla="*/ 348 h 5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50" h="572587">
                <a:moveTo>
                  <a:pt x="338009" y="348"/>
                </a:moveTo>
                <a:cubicBezTo>
                  <a:pt x="332188" y="8815"/>
                  <a:pt x="130046" y="199844"/>
                  <a:pt x="96709" y="232123"/>
                </a:cubicBezTo>
                <a:cubicBezTo>
                  <a:pt x="63372" y="264402"/>
                  <a:pt x="137984" y="187673"/>
                  <a:pt x="137984" y="194023"/>
                </a:cubicBezTo>
                <a:cubicBezTo>
                  <a:pt x="137984" y="200373"/>
                  <a:pt x="119463" y="208311"/>
                  <a:pt x="96709" y="270223"/>
                </a:cubicBezTo>
                <a:cubicBezTo>
                  <a:pt x="73955" y="332136"/>
                  <a:pt x="10455" y="533748"/>
                  <a:pt x="1459" y="565498"/>
                </a:cubicBezTo>
                <a:cubicBezTo>
                  <a:pt x="-7537" y="597248"/>
                  <a:pt x="27388" y="515227"/>
                  <a:pt x="42734" y="460723"/>
                </a:cubicBezTo>
                <a:cubicBezTo>
                  <a:pt x="58080" y="406219"/>
                  <a:pt x="86126" y="269165"/>
                  <a:pt x="93534" y="238473"/>
                </a:cubicBezTo>
                <a:cubicBezTo>
                  <a:pt x="100942" y="207781"/>
                  <a:pt x="80834" y="286098"/>
                  <a:pt x="87184" y="276573"/>
                </a:cubicBezTo>
                <a:cubicBezTo>
                  <a:pt x="93534" y="267048"/>
                  <a:pt x="94592" y="222598"/>
                  <a:pt x="131634" y="181323"/>
                </a:cubicBezTo>
                <a:cubicBezTo>
                  <a:pt x="168676" y="140048"/>
                  <a:pt x="343830" y="-8119"/>
                  <a:pt x="338009" y="3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337C33BC-6760-D73D-3127-217E9F257D11}"/>
              </a:ext>
            </a:extLst>
          </p:cNvPr>
          <p:cNvSpPr/>
          <p:nvPr/>
        </p:nvSpPr>
        <p:spPr>
          <a:xfrm>
            <a:off x="2883319" y="6505248"/>
            <a:ext cx="155046" cy="523394"/>
          </a:xfrm>
          <a:custGeom>
            <a:avLst/>
            <a:gdLst>
              <a:gd name="connsiteX0" fmla="*/ 50381 w 155046"/>
              <a:gd name="connsiteY0" fmla="*/ 327 h 523394"/>
              <a:gd name="connsiteX1" fmla="*/ 18631 w 155046"/>
              <a:gd name="connsiteY1" fmla="*/ 152727 h 523394"/>
              <a:gd name="connsiteX2" fmla="*/ 5931 w 155046"/>
              <a:gd name="connsiteY2" fmla="*/ 279727 h 523394"/>
              <a:gd name="connsiteX3" fmla="*/ 12281 w 155046"/>
              <a:gd name="connsiteY3" fmla="*/ 222577 h 523394"/>
              <a:gd name="connsiteX4" fmla="*/ 37681 w 155046"/>
              <a:gd name="connsiteY4" fmla="*/ 336877 h 523394"/>
              <a:gd name="connsiteX5" fmla="*/ 148806 w 155046"/>
              <a:gd name="connsiteY5" fmla="*/ 517852 h 523394"/>
              <a:gd name="connsiteX6" fmla="*/ 126581 w 155046"/>
              <a:gd name="connsiteY6" fmla="*/ 454352 h 523394"/>
              <a:gd name="connsiteX7" fmla="*/ 5931 w 155046"/>
              <a:gd name="connsiteY7" fmla="*/ 228927 h 523394"/>
              <a:gd name="connsiteX8" fmla="*/ 21806 w 155046"/>
              <a:gd name="connsiteY8" fmla="*/ 114627 h 523394"/>
              <a:gd name="connsiteX9" fmla="*/ 50381 w 155046"/>
              <a:gd name="connsiteY9" fmla="*/ 327 h 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046" h="523394">
                <a:moveTo>
                  <a:pt x="50381" y="327"/>
                </a:moveTo>
                <a:cubicBezTo>
                  <a:pt x="49852" y="6677"/>
                  <a:pt x="26039" y="106160"/>
                  <a:pt x="18631" y="152727"/>
                </a:cubicBezTo>
                <a:cubicBezTo>
                  <a:pt x="11223" y="199294"/>
                  <a:pt x="6989" y="268085"/>
                  <a:pt x="5931" y="279727"/>
                </a:cubicBezTo>
                <a:cubicBezTo>
                  <a:pt x="4873" y="291369"/>
                  <a:pt x="6989" y="213052"/>
                  <a:pt x="12281" y="222577"/>
                </a:cubicBezTo>
                <a:cubicBezTo>
                  <a:pt x="17573" y="232102"/>
                  <a:pt x="14927" y="287665"/>
                  <a:pt x="37681" y="336877"/>
                </a:cubicBezTo>
                <a:cubicBezTo>
                  <a:pt x="60435" y="386090"/>
                  <a:pt x="133989" y="498273"/>
                  <a:pt x="148806" y="517852"/>
                </a:cubicBezTo>
                <a:cubicBezTo>
                  <a:pt x="163623" y="537431"/>
                  <a:pt x="150393" y="502506"/>
                  <a:pt x="126581" y="454352"/>
                </a:cubicBezTo>
                <a:cubicBezTo>
                  <a:pt x="102769" y="406198"/>
                  <a:pt x="23393" y="285548"/>
                  <a:pt x="5931" y="228927"/>
                </a:cubicBezTo>
                <a:cubicBezTo>
                  <a:pt x="-11531" y="172306"/>
                  <a:pt x="14398" y="147435"/>
                  <a:pt x="21806" y="114627"/>
                </a:cubicBezTo>
                <a:cubicBezTo>
                  <a:pt x="29214" y="81819"/>
                  <a:pt x="50910" y="-6023"/>
                  <a:pt x="50381" y="3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9F3E2886-7BA0-3E89-2378-7C6480CAF327}"/>
              </a:ext>
            </a:extLst>
          </p:cNvPr>
          <p:cNvSpPr/>
          <p:nvPr/>
        </p:nvSpPr>
        <p:spPr>
          <a:xfrm>
            <a:off x="2971002" y="5798189"/>
            <a:ext cx="685943" cy="1126304"/>
          </a:xfrm>
          <a:custGeom>
            <a:avLst/>
            <a:gdLst>
              <a:gd name="connsiteX0" fmla="*/ 683423 w 685943"/>
              <a:gd name="connsiteY0" fmla="*/ 2536 h 1126304"/>
              <a:gd name="connsiteX1" fmla="*/ 261148 w 685943"/>
              <a:gd name="connsiteY1" fmla="*/ 243836 h 1126304"/>
              <a:gd name="connsiteX2" fmla="*/ 308773 w 685943"/>
              <a:gd name="connsiteY2" fmla="*/ 212086 h 1126304"/>
              <a:gd name="connsiteX3" fmla="*/ 140498 w 685943"/>
              <a:gd name="connsiteY3" fmla="*/ 427986 h 1126304"/>
              <a:gd name="connsiteX4" fmla="*/ 42073 w 685943"/>
              <a:gd name="connsiteY4" fmla="*/ 580386 h 1126304"/>
              <a:gd name="connsiteX5" fmla="*/ 99223 w 685943"/>
              <a:gd name="connsiteY5" fmla="*/ 501011 h 1126304"/>
              <a:gd name="connsiteX6" fmla="*/ 45248 w 685943"/>
              <a:gd name="connsiteY6" fmla="*/ 647061 h 1126304"/>
              <a:gd name="connsiteX7" fmla="*/ 3973 w 685943"/>
              <a:gd name="connsiteY7" fmla="*/ 812161 h 1126304"/>
              <a:gd name="connsiteX8" fmla="*/ 13498 w 685943"/>
              <a:gd name="connsiteY8" fmla="*/ 901061 h 1126304"/>
              <a:gd name="connsiteX9" fmla="*/ 108748 w 685943"/>
              <a:gd name="connsiteY9" fmla="*/ 1123311 h 1126304"/>
              <a:gd name="connsiteX10" fmla="*/ 92873 w 685943"/>
              <a:gd name="connsiteY10" fmla="*/ 1028061 h 1126304"/>
              <a:gd name="connsiteX11" fmla="*/ 57948 w 685943"/>
              <a:gd name="connsiteY11" fmla="*/ 1009011 h 1126304"/>
              <a:gd name="connsiteX12" fmla="*/ 3973 w 685943"/>
              <a:gd name="connsiteY12" fmla="*/ 805811 h 1126304"/>
              <a:gd name="connsiteX13" fmla="*/ 105573 w 685943"/>
              <a:gd name="connsiteY13" fmla="*/ 427986 h 1126304"/>
              <a:gd name="connsiteX14" fmla="*/ 99223 w 685943"/>
              <a:gd name="connsiteY14" fmla="*/ 443861 h 1126304"/>
              <a:gd name="connsiteX15" fmla="*/ 245273 w 685943"/>
              <a:gd name="connsiteY15" fmla="*/ 285111 h 1126304"/>
              <a:gd name="connsiteX16" fmla="*/ 404023 w 685943"/>
              <a:gd name="connsiteY16" fmla="*/ 142236 h 1126304"/>
              <a:gd name="connsiteX17" fmla="*/ 470698 w 685943"/>
              <a:gd name="connsiteY17" fmla="*/ 75561 h 1126304"/>
              <a:gd name="connsiteX18" fmla="*/ 438948 w 685943"/>
              <a:gd name="connsiteY18" fmla="*/ 113661 h 1126304"/>
              <a:gd name="connsiteX19" fmla="*/ 683423 w 685943"/>
              <a:gd name="connsiteY19" fmla="*/ 2536 h 112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943" h="1126304">
                <a:moveTo>
                  <a:pt x="683423" y="2536"/>
                </a:moveTo>
                <a:cubicBezTo>
                  <a:pt x="653790" y="24232"/>
                  <a:pt x="323590" y="208911"/>
                  <a:pt x="261148" y="243836"/>
                </a:cubicBezTo>
                <a:cubicBezTo>
                  <a:pt x="198706" y="278761"/>
                  <a:pt x="328881" y="181394"/>
                  <a:pt x="308773" y="212086"/>
                </a:cubicBezTo>
                <a:cubicBezTo>
                  <a:pt x="288665" y="242778"/>
                  <a:pt x="184948" y="366603"/>
                  <a:pt x="140498" y="427986"/>
                </a:cubicBezTo>
                <a:cubicBezTo>
                  <a:pt x="96048" y="489369"/>
                  <a:pt x="48952" y="568215"/>
                  <a:pt x="42073" y="580386"/>
                </a:cubicBezTo>
                <a:cubicBezTo>
                  <a:pt x="35194" y="592557"/>
                  <a:pt x="98694" y="489899"/>
                  <a:pt x="99223" y="501011"/>
                </a:cubicBezTo>
                <a:cubicBezTo>
                  <a:pt x="99752" y="512123"/>
                  <a:pt x="61123" y="595203"/>
                  <a:pt x="45248" y="647061"/>
                </a:cubicBezTo>
                <a:cubicBezTo>
                  <a:pt x="29373" y="698919"/>
                  <a:pt x="9265" y="769828"/>
                  <a:pt x="3973" y="812161"/>
                </a:cubicBezTo>
                <a:cubicBezTo>
                  <a:pt x="-1319" y="854494"/>
                  <a:pt x="-3965" y="849203"/>
                  <a:pt x="13498" y="901061"/>
                </a:cubicBezTo>
                <a:cubicBezTo>
                  <a:pt x="30960" y="952919"/>
                  <a:pt x="95519" y="1102144"/>
                  <a:pt x="108748" y="1123311"/>
                </a:cubicBezTo>
                <a:cubicBezTo>
                  <a:pt x="121977" y="1144478"/>
                  <a:pt x="101340" y="1047111"/>
                  <a:pt x="92873" y="1028061"/>
                </a:cubicBezTo>
                <a:cubicBezTo>
                  <a:pt x="84406" y="1009011"/>
                  <a:pt x="72765" y="1046053"/>
                  <a:pt x="57948" y="1009011"/>
                </a:cubicBezTo>
                <a:cubicBezTo>
                  <a:pt x="43131" y="971969"/>
                  <a:pt x="-3965" y="902649"/>
                  <a:pt x="3973" y="805811"/>
                </a:cubicBezTo>
                <a:cubicBezTo>
                  <a:pt x="11910" y="708974"/>
                  <a:pt x="89698" y="488311"/>
                  <a:pt x="105573" y="427986"/>
                </a:cubicBezTo>
                <a:cubicBezTo>
                  <a:pt x="121448" y="367661"/>
                  <a:pt x="75940" y="467674"/>
                  <a:pt x="99223" y="443861"/>
                </a:cubicBezTo>
                <a:cubicBezTo>
                  <a:pt x="122506" y="420049"/>
                  <a:pt x="194473" y="335382"/>
                  <a:pt x="245273" y="285111"/>
                </a:cubicBezTo>
                <a:cubicBezTo>
                  <a:pt x="296073" y="234840"/>
                  <a:pt x="366452" y="177161"/>
                  <a:pt x="404023" y="142236"/>
                </a:cubicBezTo>
                <a:cubicBezTo>
                  <a:pt x="441594" y="107311"/>
                  <a:pt x="464877" y="80323"/>
                  <a:pt x="470698" y="75561"/>
                </a:cubicBezTo>
                <a:cubicBezTo>
                  <a:pt x="476519" y="70799"/>
                  <a:pt x="405611" y="122128"/>
                  <a:pt x="438948" y="113661"/>
                </a:cubicBezTo>
                <a:cubicBezTo>
                  <a:pt x="472285" y="105194"/>
                  <a:pt x="713056" y="-19160"/>
                  <a:pt x="683423" y="25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82BCF1E8-D5A0-F58D-4415-600310442B53}"/>
              </a:ext>
            </a:extLst>
          </p:cNvPr>
          <p:cNvSpPr/>
          <p:nvPr/>
        </p:nvSpPr>
        <p:spPr>
          <a:xfrm>
            <a:off x="3590505" y="5756214"/>
            <a:ext cx="922543" cy="730977"/>
          </a:xfrm>
          <a:custGeom>
            <a:avLst/>
            <a:gdLst>
              <a:gd name="connsiteX0" fmla="*/ 420 w 922543"/>
              <a:gd name="connsiteY0" fmla="*/ 69911 h 730977"/>
              <a:gd name="connsiteX1" fmla="*/ 270295 w 922543"/>
              <a:gd name="connsiteY1" fmla="*/ 61 h 730977"/>
              <a:gd name="connsiteX2" fmla="*/ 495720 w 922543"/>
              <a:gd name="connsiteY2" fmla="*/ 57211 h 730977"/>
              <a:gd name="connsiteX3" fmla="*/ 473495 w 922543"/>
              <a:gd name="connsiteY3" fmla="*/ 34986 h 730977"/>
              <a:gd name="connsiteX4" fmla="*/ 603670 w 922543"/>
              <a:gd name="connsiteY4" fmla="*/ 139761 h 730977"/>
              <a:gd name="connsiteX5" fmla="*/ 721145 w 922543"/>
              <a:gd name="connsiteY5" fmla="*/ 250886 h 730977"/>
              <a:gd name="connsiteX6" fmla="*/ 692570 w 922543"/>
              <a:gd name="connsiteY6" fmla="*/ 212786 h 730977"/>
              <a:gd name="connsiteX7" fmla="*/ 784645 w 922543"/>
              <a:gd name="connsiteY7" fmla="*/ 365186 h 730977"/>
              <a:gd name="connsiteX8" fmla="*/ 917995 w 922543"/>
              <a:gd name="connsiteY8" fmla="*/ 717611 h 730977"/>
              <a:gd name="connsiteX9" fmla="*/ 876720 w 922543"/>
              <a:gd name="connsiteY9" fmla="*/ 616011 h 730977"/>
              <a:gd name="connsiteX10" fmla="*/ 733845 w 922543"/>
              <a:gd name="connsiteY10" fmla="*/ 231836 h 730977"/>
              <a:gd name="connsiteX11" fmla="*/ 575095 w 922543"/>
              <a:gd name="connsiteY11" fmla="*/ 123886 h 730977"/>
              <a:gd name="connsiteX12" fmla="*/ 336970 w 922543"/>
              <a:gd name="connsiteY12" fmla="*/ 31811 h 730977"/>
              <a:gd name="connsiteX13" fmla="*/ 368720 w 922543"/>
              <a:gd name="connsiteY13" fmla="*/ 31811 h 730977"/>
              <a:gd name="connsiteX14" fmla="*/ 311570 w 922543"/>
              <a:gd name="connsiteY14" fmla="*/ 19111 h 730977"/>
              <a:gd name="connsiteX15" fmla="*/ 209970 w 922543"/>
              <a:gd name="connsiteY15" fmla="*/ 15936 h 730977"/>
              <a:gd name="connsiteX16" fmla="*/ 420 w 922543"/>
              <a:gd name="connsiteY16" fmla="*/ 69911 h 73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543" h="730977">
                <a:moveTo>
                  <a:pt x="420" y="69911"/>
                </a:moveTo>
                <a:cubicBezTo>
                  <a:pt x="10474" y="67265"/>
                  <a:pt x="187745" y="2178"/>
                  <a:pt x="270295" y="61"/>
                </a:cubicBezTo>
                <a:cubicBezTo>
                  <a:pt x="352845" y="-2056"/>
                  <a:pt x="461853" y="51390"/>
                  <a:pt x="495720" y="57211"/>
                </a:cubicBezTo>
                <a:cubicBezTo>
                  <a:pt x="529587" y="63032"/>
                  <a:pt x="455503" y="21228"/>
                  <a:pt x="473495" y="34986"/>
                </a:cubicBezTo>
                <a:cubicBezTo>
                  <a:pt x="491487" y="48744"/>
                  <a:pt x="562395" y="103778"/>
                  <a:pt x="603670" y="139761"/>
                </a:cubicBezTo>
                <a:cubicBezTo>
                  <a:pt x="644945" y="175744"/>
                  <a:pt x="706328" y="238715"/>
                  <a:pt x="721145" y="250886"/>
                </a:cubicBezTo>
                <a:cubicBezTo>
                  <a:pt x="735962" y="263057"/>
                  <a:pt x="681987" y="193736"/>
                  <a:pt x="692570" y="212786"/>
                </a:cubicBezTo>
                <a:cubicBezTo>
                  <a:pt x="703153" y="231836"/>
                  <a:pt x="747074" y="281048"/>
                  <a:pt x="784645" y="365186"/>
                </a:cubicBezTo>
                <a:cubicBezTo>
                  <a:pt x="822216" y="449324"/>
                  <a:pt x="902649" y="675807"/>
                  <a:pt x="917995" y="717611"/>
                </a:cubicBezTo>
                <a:cubicBezTo>
                  <a:pt x="933341" y="759415"/>
                  <a:pt x="907412" y="696973"/>
                  <a:pt x="876720" y="616011"/>
                </a:cubicBezTo>
                <a:cubicBezTo>
                  <a:pt x="846028" y="535049"/>
                  <a:pt x="784116" y="313857"/>
                  <a:pt x="733845" y="231836"/>
                </a:cubicBezTo>
                <a:cubicBezTo>
                  <a:pt x="683574" y="149815"/>
                  <a:pt x="641241" y="157224"/>
                  <a:pt x="575095" y="123886"/>
                </a:cubicBezTo>
                <a:cubicBezTo>
                  <a:pt x="508949" y="90548"/>
                  <a:pt x="371366" y="47157"/>
                  <a:pt x="336970" y="31811"/>
                </a:cubicBezTo>
                <a:cubicBezTo>
                  <a:pt x="302574" y="16465"/>
                  <a:pt x="372953" y="33928"/>
                  <a:pt x="368720" y="31811"/>
                </a:cubicBezTo>
                <a:cubicBezTo>
                  <a:pt x="364487" y="29694"/>
                  <a:pt x="338028" y="21757"/>
                  <a:pt x="311570" y="19111"/>
                </a:cubicBezTo>
                <a:cubicBezTo>
                  <a:pt x="285112" y="16465"/>
                  <a:pt x="256537" y="9057"/>
                  <a:pt x="209970" y="15936"/>
                </a:cubicBezTo>
                <a:cubicBezTo>
                  <a:pt x="163403" y="22815"/>
                  <a:pt x="-9634" y="72557"/>
                  <a:pt x="420" y="69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C1F4BCB8-C0DD-F708-5232-208EFD3736C5}"/>
              </a:ext>
            </a:extLst>
          </p:cNvPr>
          <p:cNvSpPr/>
          <p:nvPr/>
        </p:nvSpPr>
        <p:spPr>
          <a:xfrm>
            <a:off x="4282890" y="5835517"/>
            <a:ext cx="301747" cy="1144251"/>
          </a:xfrm>
          <a:custGeom>
            <a:avLst/>
            <a:gdLst>
              <a:gd name="connsiteX0" fmla="*/ 185 w 301747"/>
              <a:gd name="connsiteY0" fmla="*/ 133 h 1144251"/>
              <a:gd name="connsiteX1" fmla="*/ 127185 w 301747"/>
              <a:gd name="connsiteY1" fmla="*/ 181108 h 1144251"/>
              <a:gd name="connsiteX2" fmla="*/ 124010 w 301747"/>
              <a:gd name="connsiteY2" fmla="*/ 177933 h 1144251"/>
              <a:gd name="connsiteX3" fmla="*/ 197035 w 301747"/>
              <a:gd name="connsiteY3" fmla="*/ 346208 h 1144251"/>
              <a:gd name="connsiteX4" fmla="*/ 181160 w 301747"/>
              <a:gd name="connsiteY4" fmla="*/ 298583 h 1144251"/>
              <a:gd name="connsiteX5" fmla="*/ 263710 w 301747"/>
              <a:gd name="connsiteY5" fmla="*/ 603383 h 1144251"/>
              <a:gd name="connsiteX6" fmla="*/ 289110 w 301747"/>
              <a:gd name="connsiteY6" fmla="*/ 793883 h 1144251"/>
              <a:gd name="connsiteX7" fmla="*/ 279585 w 301747"/>
              <a:gd name="connsiteY7" fmla="*/ 851033 h 1144251"/>
              <a:gd name="connsiteX8" fmla="*/ 298635 w 301747"/>
              <a:gd name="connsiteY8" fmla="*/ 835158 h 1144251"/>
              <a:gd name="connsiteX9" fmla="*/ 203385 w 301747"/>
              <a:gd name="connsiteY9" fmla="*/ 987558 h 1144251"/>
              <a:gd name="connsiteX10" fmla="*/ 95435 w 301747"/>
              <a:gd name="connsiteY10" fmla="*/ 1143133 h 1144251"/>
              <a:gd name="connsiteX11" fmla="*/ 133535 w 301747"/>
              <a:gd name="connsiteY11" fmla="*/ 1047883 h 1144251"/>
              <a:gd name="connsiteX12" fmla="*/ 292285 w 301747"/>
              <a:gd name="connsiteY12" fmla="*/ 870083 h 1144251"/>
              <a:gd name="connsiteX13" fmla="*/ 235135 w 301747"/>
              <a:gd name="connsiteY13" fmla="*/ 511308 h 1144251"/>
              <a:gd name="connsiteX14" fmla="*/ 238310 w 301747"/>
              <a:gd name="connsiteY14" fmla="*/ 514483 h 1144251"/>
              <a:gd name="connsiteX15" fmla="*/ 162110 w 301747"/>
              <a:gd name="connsiteY15" fmla="*/ 216033 h 1144251"/>
              <a:gd name="connsiteX16" fmla="*/ 185 w 301747"/>
              <a:gd name="connsiteY16" fmla="*/ 133 h 11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1747" h="1144251">
                <a:moveTo>
                  <a:pt x="185" y="133"/>
                </a:moveTo>
                <a:cubicBezTo>
                  <a:pt x="-5636" y="-5688"/>
                  <a:pt x="127185" y="181108"/>
                  <a:pt x="127185" y="181108"/>
                </a:cubicBezTo>
                <a:cubicBezTo>
                  <a:pt x="147822" y="210741"/>
                  <a:pt x="112368" y="150416"/>
                  <a:pt x="124010" y="177933"/>
                </a:cubicBezTo>
                <a:cubicBezTo>
                  <a:pt x="135652" y="205450"/>
                  <a:pt x="187510" y="326100"/>
                  <a:pt x="197035" y="346208"/>
                </a:cubicBezTo>
                <a:cubicBezTo>
                  <a:pt x="206560" y="366316"/>
                  <a:pt x="170048" y="255721"/>
                  <a:pt x="181160" y="298583"/>
                </a:cubicBezTo>
                <a:cubicBezTo>
                  <a:pt x="192272" y="341445"/>
                  <a:pt x="245718" y="520833"/>
                  <a:pt x="263710" y="603383"/>
                </a:cubicBezTo>
                <a:cubicBezTo>
                  <a:pt x="281702" y="685933"/>
                  <a:pt x="286464" y="752608"/>
                  <a:pt x="289110" y="793883"/>
                </a:cubicBezTo>
                <a:cubicBezTo>
                  <a:pt x="291756" y="835158"/>
                  <a:pt x="279585" y="851033"/>
                  <a:pt x="279585" y="851033"/>
                </a:cubicBezTo>
                <a:cubicBezTo>
                  <a:pt x="281172" y="857912"/>
                  <a:pt x="311335" y="812404"/>
                  <a:pt x="298635" y="835158"/>
                </a:cubicBezTo>
                <a:cubicBezTo>
                  <a:pt x="285935" y="857912"/>
                  <a:pt x="237252" y="936229"/>
                  <a:pt x="203385" y="987558"/>
                </a:cubicBezTo>
                <a:cubicBezTo>
                  <a:pt x="169518" y="1038887"/>
                  <a:pt x="107077" y="1133079"/>
                  <a:pt x="95435" y="1143133"/>
                </a:cubicBezTo>
                <a:cubicBezTo>
                  <a:pt x="83793" y="1153187"/>
                  <a:pt x="100727" y="1093391"/>
                  <a:pt x="133535" y="1047883"/>
                </a:cubicBezTo>
                <a:cubicBezTo>
                  <a:pt x="166343" y="1002375"/>
                  <a:pt x="275352" y="959512"/>
                  <a:pt x="292285" y="870083"/>
                </a:cubicBezTo>
                <a:cubicBezTo>
                  <a:pt x="309218" y="780654"/>
                  <a:pt x="244131" y="570575"/>
                  <a:pt x="235135" y="511308"/>
                </a:cubicBezTo>
                <a:cubicBezTo>
                  <a:pt x="226139" y="452041"/>
                  <a:pt x="250481" y="563696"/>
                  <a:pt x="238310" y="514483"/>
                </a:cubicBezTo>
                <a:cubicBezTo>
                  <a:pt x="226139" y="465271"/>
                  <a:pt x="198093" y="297525"/>
                  <a:pt x="162110" y="216033"/>
                </a:cubicBezTo>
                <a:cubicBezTo>
                  <a:pt x="126127" y="134541"/>
                  <a:pt x="6006" y="5954"/>
                  <a:pt x="185" y="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A17A5E23-A3EA-8381-35AE-A80621DFBAC6}"/>
              </a:ext>
            </a:extLst>
          </p:cNvPr>
          <p:cNvSpPr/>
          <p:nvPr/>
        </p:nvSpPr>
        <p:spPr>
          <a:xfrm>
            <a:off x="3199968" y="5994375"/>
            <a:ext cx="235457" cy="432421"/>
          </a:xfrm>
          <a:custGeom>
            <a:avLst/>
            <a:gdLst>
              <a:gd name="connsiteX0" fmla="*/ 235382 w 235457"/>
              <a:gd name="connsiteY0" fmla="*/ 25 h 432421"/>
              <a:gd name="connsiteX1" fmla="*/ 102032 w 235457"/>
              <a:gd name="connsiteY1" fmla="*/ 158775 h 432421"/>
              <a:gd name="connsiteX2" fmla="*/ 432 w 235457"/>
              <a:gd name="connsiteY2" fmla="*/ 431825 h 432421"/>
              <a:gd name="connsiteX3" fmla="*/ 67107 w 235457"/>
              <a:gd name="connsiteY3" fmla="*/ 228625 h 432421"/>
              <a:gd name="connsiteX4" fmla="*/ 108382 w 235457"/>
              <a:gd name="connsiteY4" fmla="*/ 114325 h 432421"/>
              <a:gd name="connsiteX5" fmla="*/ 82982 w 235457"/>
              <a:gd name="connsiteY5" fmla="*/ 146075 h 432421"/>
              <a:gd name="connsiteX6" fmla="*/ 235382 w 235457"/>
              <a:gd name="connsiteY6" fmla="*/ 25 h 43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457" h="432421">
                <a:moveTo>
                  <a:pt x="235382" y="25"/>
                </a:moveTo>
                <a:cubicBezTo>
                  <a:pt x="238557" y="2142"/>
                  <a:pt x="141190" y="86808"/>
                  <a:pt x="102032" y="158775"/>
                </a:cubicBezTo>
                <a:cubicBezTo>
                  <a:pt x="62874" y="230742"/>
                  <a:pt x="6253" y="420183"/>
                  <a:pt x="432" y="431825"/>
                </a:cubicBezTo>
                <a:cubicBezTo>
                  <a:pt x="-5389" y="443467"/>
                  <a:pt x="49115" y="281542"/>
                  <a:pt x="67107" y="228625"/>
                </a:cubicBezTo>
                <a:cubicBezTo>
                  <a:pt x="85099" y="175708"/>
                  <a:pt x="105736" y="128083"/>
                  <a:pt x="108382" y="114325"/>
                </a:cubicBezTo>
                <a:cubicBezTo>
                  <a:pt x="111028" y="100567"/>
                  <a:pt x="64461" y="164067"/>
                  <a:pt x="82982" y="146075"/>
                </a:cubicBezTo>
                <a:cubicBezTo>
                  <a:pt x="101503" y="128083"/>
                  <a:pt x="232207" y="-2092"/>
                  <a:pt x="235382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942BC5C-4925-6FA2-E272-5801E9DE7CE3}"/>
              </a:ext>
            </a:extLst>
          </p:cNvPr>
          <p:cNvSpPr/>
          <p:nvPr/>
        </p:nvSpPr>
        <p:spPr>
          <a:xfrm>
            <a:off x="3114675" y="6063364"/>
            <a:ext cx="222547" cy="366011"/>
          </a:xfrm>
          <a:custGeom>
            <a:avLst/>
            <a:gdLst>
              <a:gd name="connsiteX0" fmla="*/ 222250 w 222547"/>
              <a:gd name="connsiteY0" fmla="*/ 886 h 366011"/>
              <a:gd name="connsiteX1" fmla="*/ 38100 w 222547"/>
              <a:gd name="connsiteY1" fmla="*/ 188211 h 366011"/>
              <a:gd name="connsiteX2" fmla="*/ 95250 w 222547"/>
              <a:gd name="connsiteY2" fmla="*/ 115186 h 366011"/>
              <a:gd name="connsiteX3" fmla="*/ 28575 w 222547"/>
              <a:gd name="connsiteY3" fmla="*/ 251711 h 366011"/>
              <a:gd name="connsiteX4" fmla="*/ 0 w 222547"/>
              <a:gd name="connsiteY4" fmla="*/ 366011 h 366011"/>
              <a:gd name="connsiteX5" fmla="*/ 34925 w 222547"/>
              <a:gd name="connsiteY5" fmla="*/ 226311 h 366011"/>
              <a:gd name="connsiteX6" fmla="*/ 120650 w 222547"/>
              <a:gd name="connsiteY6" fmla="*/ 77086 h 366011"/>
              <a:gd name="connsiteX7" fmla="*/ 82550 w 222547"/>
              <a:gd name="connsiteY7" fmla="*/ 115186 h 366011"/>
              <a:gd name="connsiteX8" fmla="*/ 222250 w 222547"/>
              <a:gd name="connsiteY8" fmla="*/ 886 h 36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47" h="366011">
                <a:moveTo>
                  <a:pt x="222250" y="886"/>
                </a:moveTo>
                <a:cubicBezTo>
                  <a:pt x="214842" y="13057"/>
                  <a:pt x="59266" y="169161"/>
                  <a:pt x="38100" y="188211"/>
                </a:cubicBezTo>
                <a:cubicBezTo>
                  <a:pt x="16934" y="207261"/>
                  <a:pt x="96837" y="104603"/>
                  <a:pt x="95250" y="115186"/>
                </a:cubicBezTo>
                <a:cubicBezTo>
                  <a:pt x="93662" y="125769"/>
                  <a:pt x="44450" y="209907"/>
                  <a:pt x="28575" y="251711"/>
                </a:cubicBezTo>
                <a:cubicBezTo>
                  <a:pt x="12700" y="293515"/>
                  <a:pt x="0" y="366011"/>
                  <a:pt x="0" y="366011"/>
                </a:cubicBezTo>
                <a:cubicBezTo>
                  <a:pt x="1058" y="361778"/>
                  <a:pt x="14817" y="274465"/>
                  <a:pt x="34925" y="226311"/>
                </a:cubicBezTo>
                <a:cubicBezTo>
                  <a:pt x="55033" y="178157"/>
                  <a:pt x="112713" y="95607"/>
                  <a:pt x="120650" y="77086"/>
                </a:cubicBezTo>
                <a:cubicBezTo>
                  <a:pt x="128587" y="58565"/>
                  <a:pt x="68792" y="124711"/>
                  <a:pt x="82550" y="115186"/>
                </a:cubicBezTo>
                <a:cubicBezTo>
                  <a:pt x="96308" y="105661"/>
                  <a:pt x="229658" y="-11285"/>
                  <a:pt x="222250" y="8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CCE4819-6736-6BA7-5D5D-B03473B8D0F3}"/>
              </a:ext>
            </a:extLst>
          </p:cNvPr>
          <p:cNvSpPr/>
          <p:nvPr/>
        </p:nvSpPr>
        <p:spPr>
          <a:xfrm>
            <a:off x="3298825" y="5999802"/>
            <a:ext cx="1222415" cy="684010"/>
          </a:xfrm>
          <a:custGeom>
            <a:avLst/>
            <a:gdLst>
              <a:gd name="connsiteX0" fmla="*/ 0 w 1222415"/>
              <a:gd name="connsiteY0" fmla="*/ 254948 h 684010"/>
              <a:gd name="connsiteX1" fmla="*/ 130175 w 1222415"/>
              <a:gd name="connsiteY1" fmla="*/ 64448 h 684010"/>
              <a:gd name="connsiteX2" fmla="*/ 146050 w 1222415"/>
              <a:gd name="connsiteY2" fmla="*/ 16823 h 684010"/>
              <a:gd name="connsiteX3" fmla="*/ 292100 w 1222415"/>
              <a:gd name="connsiteY3" fmla="*/ 54923 h 684010"/>
              <a:gd name="connsiteX4" fmla="*/ 282575 w 1222415"/>
              <a:gd name="connsiteY4" fmla="*/ 42223 h 684010"/>
              <a:gd name="connsiteX5" fmla="*/ 381000 w 1222415"/>
              <a:gd name="connsiteY5" fmla="*/ 181923 h 684010"/>
              <a:gd name="connsiteX6" fmla="*/ 358775 w 1222415"/>
              <a:gd name="connsiteY6" fmla="*/ 162873 h 684010"/>
              <a:gd name="connsiteX7" fmla="*/ 482600 w 1222415"/>
              <a:gd name="connsiteY7" fmla="*/ 283523 h 684010"/>
              <a:gd name="connsiteX8" fmla="*/ 666750 w 1222415"/>
              <a:gd name="connsiteY8" fmla="*/ 451798 h 684010"/>
              <a:gd name="connsiteX9" fmla="*/ 593725 w 1222415"/>
              <a:gd name="connsiteY9" fmla="*/ 394648 h 684010"/>
              <a:gd name="connsiteX10" fmla="*/ 692150 w 1222415"/>
              <a:gd name="connsiteY10" fmla="*/ 464498 h 684010"/>
              <a:gd name="connsiteX11" fmla="*/ 895350 w 1222415"/>
              <a:gd name="connsiteY11" fmla="*/ 540698 h 684010"/>
              <a:gd name="connsiteX12" fmla="*/ 866775 w 1222415"/>
              <a:gd name="connsiteY12" fmla="*/ 521648 h 684010"/>
              <a:gd name="connsiteX13" fmla="*/ 1000125 w 1222415"/>
              <a:gd name="connsiteY13" fmla="*/ 553398 h 684010"/>
              <a:gd name="connsiteX14" fmla="*/ 1111250 w 1222415"/>
              <a:gd name="connsiteY14" fmla="*/ 534348 h 684010"/>
              <a:gd name="connsiteX15" fmla="*/ 1073150 w 1222415"/>
              <a:gd name="connsiteY15" fmla="*/ 515298 h 684010"/>
              <a:gd name="connsiteX16" fmla="*/ 1187450 w 1222415"/>
              <a:gd name="connsiteY16" fmla="*/ 562923 h 684010"/>
              <a:gd name="connsiteX17" fmla="*/ 1222375 w 1222415"/>
              <a:gd name="connsiteY17" fmla="*/ 683573 h 684010"/>
              <a:gd name="connsiteX18" fmla="*/ 1187450 w 1222415"/>
              <a:gd name="connsiteY18" fmla="*/ 601023 h 684010"/>
              <a:gd name="connsiteX19" fmla="*/ 996950 w 1222415"/>
              <a:gd name="connsiteY19" fmla="*/ 537523 h 684010"/>
              <a:gd name="connsiteX20" fmla="*/ 841375 w 1222415"/>
              <a:gd name="connsiteY20" fmla="*/ 502598 h 684010"/>
              <a:gd name="connsiteX21" fmla="*/ 460375 w 1222415"/>
              <a:gd name="connsiteY21" fmla="*/ 273998 h 684010"/>
              <a:gd name="connsiteX22" fmla="*/ 460375 w 1222415"/>
              <a:gd name="connsiteY22" fmla="*/ 277173 h 684010"/>
              <a:gd name="connsiteX23" fmla="*/ 266700 w 1222415"/>
              <a:gd name="connsiteY23" fmla="*/ 26348 h 684010"/>
              <a:gd name="connsiteX24" fmla="*/ 193675 w 1222415"/>
              <a:gd name="connsiteY24" fmla="*/ 13648 h 684010"/>
              <a:gd name="connsiteX25" fmla="*/ 142875 w 1222415"/>
              <a:gd name="connsiteY25" fmla="*/ 80323 h 684010"/>
              <a:gd name="connsiteX26" fmla="*/ 0 w 1222415"/>
              <a:gd name="connsiteY26" fmla="*/ 254948 h 68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2415" h="684010">
                <a:moveTo>
                  <a:pt x="0" y="254948"/>
                </a:moveTo>
                <a:cubicBezTo>
                  <a:pt x="52916" y="179541"/>
                  <a:pt x="105833" y="104135"/>
                  <a:pt x="130175" y="64448"/>
                </a:cubicBezTo>
                <a:cubicBezTo>
                  <a:pt x="154517" y="24760"/>
                  <a:pt x="119063" y="18410"/>
                  <a:pt x="146050" y="16823"/>
                </a:cubicBezTo>
                <a:cubicBezTo>
                  <a:pt x="173037" y="15236"/>
                  <a:pt x="292100" y="54923"/>
                  <a:pt x="292100" y="54923"/>
                </a:cubicBezTo>
                <a:cubicBezTo>
                  <a:pt x="314854" y="59156"/>
                  <a:pt x="282575" y="42223"/>
                  <a:pt x="282575" y="42223"/>
                </a:cubicBezTo>
                <a:cubicBezTo>
                  <a:pt x="297392" y="63390"/>
                  <a:pt x="368300" y="161815"/>
                  <a:pt x="381000" y="181923"/>
                </a:cubicBezTo>
                <a:cubicBezTo>
                  <a:pt x="393700" y="202031"/>
                  <a:pt x="341842" y="145940"/>
                  <a:pt x="358775" y="162873"/>
                </a:cubicBezTo>
                <a:cubicBezTo>
                  <a:pt x="375708" y="179806"/>
                  <a:pt x="431271" y="235369"/>
                  <a:pt x="482600" y="283523"/>
                </a:cubicBezTo>
                <a:cubicBezTo>
                  <a:pt x="533929" y="331677"/>
                  <a:pt x="648229" y="433277"/>
                  <a:pt x="666750" y="451798"/>
                </a:cubicBezTo>
                <a:cubicBezTo>
                  <a:pt x="685271" y="470319"/>
                  <a:pt x="589492" y="392531"/>
                  <a:pt x="593725" y="394648"/>
                </a:cubicBezTo>
                <a:cubicBezTo>
                  <a:pt x="597958" y="396765"/>
                  <a:pt x="641879" y="440156"/>
                  <a:pt x="692150" y="464498"/>
                </a:cubicBezTo>
                <a:cubicBezTo>
                  <a:pt x="742421" y="488840"/>
                  <a:pt x="866246" y="531173"/>
                  <a:pt x="895350" y="540698"/>
                </a:cubicBezTo>
                <a:cubicBezTo>
                  <a:pt x="924454" y="550223"/>
                  <a:pt x="849313" y="519531"/>
                  <a:pt x="866775" y="521648"/>
                </a:cubicBezTo>
                <a:cubicBezTo>
                  <a:pt x="884237" y="523765"/>
                  <a:pt x="959379" y="551281"/>
                  <a:pt x="1000125" y="553398"/>
                </a:cubicBezTo>
                <a:cubicBezTo>
                  <a:pt x="1040871" y="555515"/>
                  <a:pt x="1099079" y="540698"/>
                  <a:pt x="1111250" y="534348"/>
                </a:cubicBezTo>
                <a:cubicBezTo>
                  <a:pt x="1123421" y="527998"/>
                  <a:pt x="1060450" y="510535"/>
                  <a:pt x="1073150" y="515298"/>
                </a:cubicBezTo>
                <a:cubicBezTo>
                  <a:pt x="1085850" y="520061"/>
                  <a:pt x="1162579" y="534877"/>
                  <a:pt x="1187450" y="562923"/>
                </a:cubicBezTo>
                <a:cubicBezTo>
                  <a:pt x="1212321" y="590969"/>
                  <a:pt x="1222375" y="677223"/>
                  <a:pt x="1222375" y="683573"/>
                </a:cubicBezTo>
                <a:cubicBezTo>
                  <a:pt x="1222375" y="689923"/>
                  <a:pt x="1225021" y="625365"/>
                  <a:pt x="1187450" y="601023"/>
                </a:cubicBezTo>
                <a:cubicBezTo>
                  <a:pt x="1149879" y="576681"/>
                  <a:pt x="1054629" y="553927"/>
                  <a:pt x="996950" y="537523"/>
                </a:cubicBezTo>
                <a:cubicBezTo>
                  <a:pt x="939271" y="521119"/>
                  <a:pt x="930804" y="546519"/>
                  <a:pt x="841375" y="502598"/>
                </a:cubicBezTo>
                <a:cubicBezTo>
                  <a:pt x="751946" y="458677"/>
                  <a:pt x="523875" y="311569"/>
                  <a:pt x="460375" y="273998"/>
                </a:cubicBezTo>
                <a:cubicBezTo>
                  <a:pt x="396875" y="236427"/>
                  <a:pt x="492654" y="318448"/>
                  <a:pt x="460375" y="277173"/>
                </a:cubicBezTo>
                <a:cubicBezTo>
                  <a:pt x="428096" y="235898"/>
                  <a:pt x="311150" y="70269"/>
                  <a:pt x="266700" y="26348"/>
                </a:cubicBezTo>
                <a:cubicBezTo>
                  <a:pt x="222250" y="-17573"/>
                  <a:pt x="214313" y="4652"/>
                  <a:pt x="193675" y="13648"/>
                </a:cubicBezTo>
                <a:cubicBezTo>
                  <a:pt x="173038" y="22644"/>
                  <a:pt x="142875" y="80323"/>
                  <a:pt x="142875" y="80323"/>
                </a:cubicBezTo>
                <a:lnTo>
                  <a:pt x="0" y="2549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B7B1AD8D-49F2-3832-6AB2-BA2191E77E66}"/>
              </a:ext>
            </a:extLst>
          </p:cNvPr>
          <p:cNvSpPr/>
          <p:nvPr/>
        </p:nvSpPr>
        <p:spPr>
          <a:xfrm>
            <a:off x="4352916" y="6608998"/>
            <a:ext cx="160938" cy="322016"/>
          </a:xfrm>
          <a:custGeom>
            <a:avLst/>
            <a:gdLst>
              <a:gd name="connsiteX0" fmla="*/ 85734 w 160938"/>
              <a:gd name="connsiteY0" fmla="*/ 1352 h 322016"/>
              <a:gd name="connsiteX1" fmla="*/ 146059 w 160938"/>
              <a:gd name="connsiteY1" fmla="*/ 80727 h 322016"/>
              <a:gd name="connsiteX2" fmla="*/ 114309 w 160938"/>
              <a:gd name="connsiteY2" fmla="*/ 147402 h 322016"/>
              <a:gd name="connsiteX3" fmla="*/ 3184 w 160938"/>
              <a:gd name="connsiteY3" fmla="*/ 318852 h 322016"/>
              <a:gd name="connsiteX4" fmla="*/ 41284 w 160938"/>
              <a:gd name="connsiteY4" fmla="*/ 249002 h 322016"/>
              <a:gd name="connsiteX5" fmla="*/ 155584 w 160938"/>
              <a:gd name="connsiteY5" fmla="*/ 128352 h 322016"/>
              <a:gd name="connsiteX6" fmla="*/ 139709 w 160938"/>
              <a:gd name="connsiteY6" fmla="*/ 150577 h 322016"/>
              <a:gd name="connsiteX7" fmla="*/ 85734 w 160938"/>
              <a:gd name="connsiteY7" fmla="*/ 1352 h 32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38" h="322016">
                <a:moveTo>
                  <a:pt x="85734" y="1352"/>
                </a:moveTo>
                <a:cubicBezTo>
                  <a:pt x="86792" y="-10290"/>
                  <a:pt x="141297" y="56385"/>
                  <a:pt x="146059" y="80727"/>
                </a:cubicBezTo>
                <a:cubicBezTo>
                  <a:pt x="150821" y="105069"/>
                  <a:pt x="138122" y="107715"/>
                  <a:pt x="114309" y="147402"/>
                </a:cubicBezTo>
                <a:cubicBezTo>
                  <a:pt x="90497" y="187090"/>
                  <a:pt x="15355" y="301919"/>
                  <a:pt x="3184" y="318852"/>
                </a:cubicBezTo>
                <a:cubicBezTo>
                  <a:pt x="-8987" y="335785"/>
                  <a:pt x="15884" y="280752"/>
                  <a:pt x="41284" y="249002"/>
                </a:cubicBezTo>
                <a:cubicBezTo>
                  <a:pt x="66684" y="217252"/>
                  <a:pt x="139180" y="144756"/>
                  <a:pt x="155584" y="128352"/>
                </a:cubicBezTo>
                <a:cubicBezTo>
                  <a:pt x="171988" y="111948"/>
                  <a:pt x="146059" y="169098"/>
                  <a:pt x="139709" y="150577"/>
                </a:cubicBezTo>
                <a:cubicBezTo>
                  <a:pt x="133359" y="132056"/>
                  <a:pt x="84676" y="12994"/>
                  <a:pt x="85734" y="13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90E7DD7-9A2D-F430-19B8-CE5B28DC4C6D}"/>
              </a:ext>
            </a:extLst>
          </p:cNvPr>
          <p:cNvSpPr/>
          <p:nvPr/>
        </p:nvSpPr>
        <p:spPr>
          <a:xfrm>
            <a:off x="3736314" y="6485629"/>
            <a:ext cx="262162" cy="207506"/>
          </a:xfrm>
          <a:custGeom>
            <a:avLst/>
            <a:gdLst>
              <a:gd name="connsiteX0" fmla="*/ 261011 w 262162"/>
              <a:gd name="connsiteY0" fmla="*/ 896 h 207506"/>
              <a:gd name="connsiteX1" fmla="*/ 181636 w 262162"/>
              <a:gd name="connsiteY1" fmla="*/ 48521 h 207506"/>
              <a:gd name="connsiteX2" fmla="*/ 73686 w 262162"/>
              <a:gd name="connsiteY2" fmla="*/ 153296 h 207506"/>
              <a:gd name="connsiteX3" fmla="*/ 146711 w 262162"/>
              <a:gd name="connsiteY3" fmla="*/ 92971 h 207506"/>
              <a:gd name="connsiteX4" fmla="*/ 661 w 262162"/>
              <a:gd name="connsiteY4" fmla="*/ 207271 h 207506"/>
              <a:gd name="connsiteX5" fmla="*/ 95911 w 262162"/>
              <a:gd name="connsiteY5" fmla="*/ 121546 h 207506"/>
              <a:gd name="connsiteX6" fmla="*/ 172111 w 262162"/>
              <a:gd name="connsiteY6" fmla="*/ 77096 h 207506"/>
              <a:gd name="connsiteX7" fmla="*/ 121311 w 262162"/>
              <a:gd name="connsiteY7" fmla="*/ 86621 h 207506"/>
              <a:gd name="connsiteX8" fmla="*/ 261011 w 262162"/>
              <a:gd name="connsiteY8" fmla="*/ 896 h 20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62" h="207506">
                <a:moveTo>
                  <a:pt x="261011" y="896"/>
                </a:moveTo>
                <a:cubicBezTo>
                  <a:pt x="271065" y="-5454"/>
                  <a:pt x="212857" y="23121"/>
                  <a:pt x="181636" y="48521"/>
                </a:cubicBezTo>
                <a:cubicBezTo>
                  <a:pt x="150415" y="73921"/>
                  <a:pt x="79507" y="145888"/>
                  <a:pt x="73686" y="153296"/>
                </a:cubicBezTo>
                <a:cubicBezTo>
                  <a:pt x="67865" y="160704"/>
                  <a:pt x="158882" y="83975"/>
                  <a:pt x="146711" y="92971"/>
                </a:cubicBezTo>
                <a:cubicBezTo>
                  <a:pt x="134540" y="101967"/>
                  <a:pt x="9128" y="202508"/>
                  <a:pt x="661" y="207271"/>
                </a:cubicBezTo>
                <a:cubicBezTo>
                  <a:pt x="-7806" y="212034"/>
                  <a:pt x="67336" y="143242"/>
                  <a:pt x="95911" y="121546"/>
                </a:cubicBezTo>
                <a:cubicBezTo>
                  <a:pt x="124486" y="99850"/>
                  <a:pt x="167878" y="82917"/>
                  <a:pt x="172111" y="77096"/>
                </a:cubicBezTo>
                <a:cubicBezTo>
                  <a:pt x="176344" y="71275"/>
                  <a:pt x="110728" y="97733"/>
                  <a:pt x="121311" y="86621"/>
                </a:cubicBezTo>
                <a:cubicBezTo>
                  <a:pt x="131894" y="75509"/>
                  <a:pt x="250957" y="7246"/>
                  <a:pt x="261011" y="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D32304BE-B222-9F5E-D0C8-91FB7691403B}"/>
              </a:ext>
            </a:extLst>
          </p:cNvPr>
          <p:cNvSpPr/>
          <p:nvPr/>
        </p:nvSpPr>
        <p:spPr>
          <a:xfrm>
            <a:off x="4168774" y="6562488"/>
            <a:ext cx="259131" cy="218553"/>
          </a:xfrm>
          <a:custGeom>
            <a:avLst/>
            <a:gdLst>
              <a:gd name="connsiteX0" fmla="*/ 1 w 259131"/>
              <a:gd name="connsiteY0" fmla="*/ 237 h 218553"/>
              <a:gd name="connsiteX1" fmla="*/ 149226 w 259131"/>
              <a:gd name="connsiteY1" fmla="*/ 31987 h 218553"/>
              <a:gd name="connsiteX2" fmla="*/ 234951 w 259131"/>
              <a:gd name="connsiteY2" fmla="*/ 31987 h 218553"/>
              <a:gd name="connsiteX3" fmla="*/ 250826 w 259131"/>
              <a:gd name="connsiteY3" fmla="*/ 41512 h 218553"/>
              <a:gd name="connsiteX4" fmla="*/ 254001 w 259131"/>
              <a:gd name="connsiteY4" fmla="*/ 85962 h 218553"/>
              <a:gd name="connsiteX5" fmla="*/ 187326 w 259131"/>
              <a:gd name="connsiteY5" fmla="*/ 216137 h 218553"/>
              <a:gd name="connsiteX6" fmla="*/ 209551 w 259131"/>
              <a:gd name="connsiteY6" fmla="*/ 162162 h 218553"/>
              <a:gd name="connsiteX7" fmla="*/ 257176 w 259131"/>
              <a:gd name="connsiteY7" fmla="*/ 57387 h 218553"/>
              <a:gd name="connsiteX8" fmla="*/ 136526 w 259131"/>
              <a:gd name="connsiteY8" fmla="*/ 28812 h 218553"/>
              <a:gd name="connsiteX9" fmla="*/ 152401 w 259131"/>
              <a:gd name="connsiteY9" fmla="*/ 51037 h 218553"/>
              <a:gd name="connsiteX10" fmla="*/ 1 w 259131"/>
              <a:gd name="connsiteY10" fmla="*/ 237 h 21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131" h="218553">
                <a:moveTo>
                  <a:pt x="1" y="237"/>
                </a:moveTo>
                <a:cubicBezTo>
                  <a:pt x="-528" y="-2938"/>
                  <a:pt x="110068" y="26695"/>
                  <a:pt x="149226" y="31987"/>
                </a:cubicBezTo>
                <a:cubicBezTo>
                  <a:pt x="188384" y="37279"/>
                  <a:pt x="234951" y="31987"/>
                  <a:pt x="234951" y="31987"/>
                </a:cubicBezTo>
                <a:cubicBezTo>
                  <a:pt x="251884" y="33575"/>
                  <a:pt x="247651" y="32516"/>
                  <a:pt x="250826" y="41512"/>
                </a:cubicBezTo>
                <a:cubicBezTo>
                  <a:pt x="254001" y="50508"/>
                  <a:pt x="264584" y="56858"/>
                  <a:pt x="254001" y="85962"/>
                </a:cubicBezTo>
                <a:cubicBezTo>
                  <a:pt x="243418" y="115066"/>
                  <a:pt x="194734" y="203437"/>
                  <a:pt x="187326" y="216137"/>
                </a:cubicBezTo>
                <a:cubicBezTo>
                  <a:pt x="179918" y="228837"/>
                  <a:pt x="197909" y="188620"/>
                  <a:pt x="209551" y="162162"/>
                </a:cubicBezTo>
                <a:cubicBezTo>
                  <a:pt x="221193" y="135704"/>
                  <a:pt x="269347" y="79612"/>
                  <a:pt x="257176" y="57387"/>
                </a:cubicBezTo>
                <a:cubicBezTo>
                  <a:pt x="245005" y="35162"/>
                  <a:pt x="153988" y="29870"/>
                  <a:pt x="136526" y="28812"/>
                </a:cubicBezTo>
                <a:cubicBezTo>
                  <a:pt x="119064" y="27754"/>
                  <a:pt x="172509" y="54741"/>
                  <a:pt x="152401" y="51037"/>
                </a:cubicBezTo>
                <a:cubicBezTo>
                  <a:pt x="132293" y="47333"/>
                  <a:pt x="530" y="3412"/>
                  <a:pt x="1" y="2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A5D0630-5E7C-F309-AFA8-A91DB4709159}"/>
              </a:ext>
            </a:extLst>
          </p:cNvPr>
          <p:cNvSpPr/>
          <p:nvPr/>
        </p:nvSpPr>
        <p:spPr>
          <a:xfrm>
            <a:off x="4051251" y="5556069"/>
            <a:ext cx="184569" cy="89086"/>
          </a:xfrm>
          <a:custGeom>
            <a:avLst/>
            <a:gdLst>
              <a:gd name="connsiteX0" fmla="*/ 49 w 184569"/>
              <a:gd name="connsiteY0" fmla="*/ 66856 h 89086"/>
              <a:gd name="connsiteX1" fmla="*/ 88949 w 184569"/>
              <a:gd name="connsiteY1" fmla="*/ 31931 h 89086"/>
              <a:gd name="connsiteX2" fmla="*/ 184199 w 184569"/>
              <a:gd name="connsiteY2" fmla="*/ 89081 h 89086"/>
              <a:gd name="connsiteX3" fmla="*/ 120699 w 184569"/>
              <a:gd name="connsiteY3" fmla="*/ 35106 h 89086"/>
              <a:gd name="connsiteX4" fmla="*/ 88949 w 184569"/>
              <a:gd name="connsiteY4" fmla="*/ 181 h 89086"/>
              <a:gd name="connsiteX5" fmla="*/ 76249 w 184569"/>
              <a:gd name="connsiteY5" fmla="*/ 22406 h 89086"/>
              <a:gd name="connsiteX6" fmla="*/ 49 w 184569"/>
              <a:gd name="connsiteY6" fmla="*/ 66856 h 8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69" h="89086">
                <a:moveTo>
                  <a:pt x="49" y="66856"/>
                </a:moveTo>
                <a:cubicBezTo>
                  <a:pt x="2166" y="68444"/>
                  <a:pt x="58257" y="28227"/>
                  <a:pt x="88949" y="31931"/>
                </a:cubicBezTo>
                <a:cubicBezTo>
                  <a:pt x="119641" y="35635"/>
                  <a:pt x="178907" y="88552"/>
                  <a:pt x="184199" y="89081"/>
                </a:cubicBezTo>
                <a:cubicBezTo>
                  <a:pt x="189491" y="89610"/>
                  <a:pt x="136574" y="49923"/>
                  <a:pt x="120699" y="35106"/>
                </a:cubicBezTo>
                <a:cubicBezTo>
                  <a:pt x="104824" y="20289"/>
                  <a:pt x="96357" y="2298"/>
                  <a:pt x="88949" y="181"/>
                </a:cubicBezTo>
                <a:cubicBezTo>
                  <a:pt x="81541" y="-1936"/>
                  <a:pt x="87891" y="14998"/>
                  <a:pt x="76249" y="22406"/>
                </a:cubicBezTo>
                <a:cubicBezTo>
                  <a:pt x="64607" y="29814"/>
                  <a:pt x="-2068" y="65268"/>
                  <a:pt x="49" y="668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4EFFE94-14C9-6B09-EDC7-A104C33BC19D}"/>
              </a:ext>
            </a:extLst>
          </p:cNvPr>
          <p:cNvSpPr/>
          <p:nvPr/>
        </p:nvSpPr>
        <p:spPr>
          <a:xfrm>
            <a:off x="4181184" y="5628833"/>
            <a:ext cx="223229" cy="149755"/>
          </a:xfrm>
          <a:custGeom>
            <a:avLst/>
            <a:gdLst>
              <a:gd name="connsiteX0" fmla="*/ 22516 w 223229"/>
              <a:gd name="connsiteY0" fmla="*/ 149667 h 149755"/>
              <a:gd name="connsiteX1" fmla="*/ 133641 w 223229"/>
              <a:gd name="connsiteY1" fmla="*/ 35367 h 149755"/>
              <a:gd name="connsiteX2" fmla="*/ 101891 w 223229"/>
              <a:gd name="connsiteY2" fmla="*/ 25842 h 149755"/>
              <a:gd name="connsiteX3" fmla="*/ 190791 w 223229"/>
              <a:gd name="connsiteY3" fmla="*/ 25842 h 149755"/>
              <a:gd name="connsiteX4" fmla="*/ 222541 w 223229"/>
              <a:gd name="connsiteY4" fmla="*/ 86167 h 149755"/>
              <a:gd name="connsiteX5" fmla="*/ 165391 w 223229"/>
              <a:gd name="connsiteY5" fmla="*/ 6792 h 149755"/>
              <a:gd name="connsiteX6" fmla="*/ 291 w 223229"/>
              <a:gd name="connsiteY6" fmla="*/ 6792 h 149755"/>
              <a:gd name="connsiteX7" fmla="*/ 124116 w 223229"/>
              <a:gd name="connsiteY7" fmla="*/ 29017 h 149755"/>
              <a:gd name="connsiteX8" fmla="*/ 82841 w 223229"/>
              <a:gd name="connsiteY8" fmla="*/ 54417 h 149755"/>
              <a:gd name="connsiteX9" fmla="*/ 22516 w 223229"/>
              <a:gd name="connsiteY9" fmla="*/ 149667 h 14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229" h="149755">
                <a:moveTo>
                  <a:pt x="22516" y="149667"/>
                </a:moveTo>
                <a:cubicBezTo>
                  <a:pt x="30983" y="146492"/>
                  <a:pt x="120412" y="56005"/>
                  <a:pt x="133641" y="35367"/>
                </a:cubicBezTo>
                <a:cubicBezTo>
                  <a:pt x="146870" y="14729"/>
                  <a:pt x="92366" y="27429"/>
                  <a:pt x="101891" y="25842"/>
                </a:cubicBezTo>
                <a:cubicBezTo>
                  <a:pt x="111416" y="24254"/>
                  <a:pt x="170683" y="15788"/>
                  <a:pt x="190791" y="25842"/>
                </a:cubicBezTo>
                <a:cubicBezTo>
                  <a:pt x="210899" y="35896"/>
                  <a:pt x="226774" y="89342"/>
                  <a:pt x="222541" y="86167"/>
                </a:cubicBezTo>
                <a:cubicBezTo>
                  <a:pt x="218308" y="82992"/>
                  <a:pt x="202433" y="20021"/>
                  <a:pt x="165391" y="6792"/>
                </a:cubicBezTo>
                <a:cubicBezTo>
                  <a:pt x="128349" y="-6437"/>
                  <a:pt x="7170" y="3088"/>
                  <a:pt x="291" y="6792"/>
                </a:cubicBezTo>
                <a:cubicBezTo>
                  <a:pt x="-6588" y="10496"/>
                  <a:pt x="110358" y="21079"/>
                  <a:pt x="124116" y="29017"/>
                </a:cubicBezTo>
                <a:cubicBezTo>
                  <a:pt x="137874" y="36954"/>
                  <a:pt x="96599" y="39600"/>
                  <a:pt x="82841" y="54417"/>
                </a:cubicBezTo>
                <a:cubicBezTo>
                  <a:pt x="69083" y="69234"/>
                  <a:pt x="14049" y="152842"/>
                  <a:pt x="22516" y="149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A4528CE-F5EF-DEEB-CE1C-5D74D2167965}"/>
              </a:ext>
            </a:extLst>
          </p:cNvPr>
          <p:cNvSpPr/>
          <p:nvPr/>
        </p:nvSpPr>
        <p:spPr>
          <a:xfrm>
            <a:off x="4313274" y="5683090"/>
            <a:ext cx="264499" cy="150393"/>
          </a:xfrm>
          <a:custGeom>
            <a:avLst/>
            <a:gdLst>
              <a:gd name="connsiteX0" fmla="*/ 1551 w 264499"/>
              <a:gd name="connsiteY0" fmla="*/ 160 h 150393"/>
              <a:gd name="connsiteX1" fmla="*/ 261901 w 264499"/>
              <a:gd name="connsiteY1" fmla="*/ 73185 h 150393"/>
              <a:gd name="connsiteX2" fmla="*/ 141251 w 264499"/>
              <a:gd name="connsiteY2" fmla="*/ 149385 h 150393"/>
              <a:gd name="connsiteX3" fmla="*/ 242851 w 264499"/>
              <a:gd name="connsiteY3" fmla="*/ 114460 h 150393"/>
              <a:gd name="connsiteX4" fmla="*/ 242851 w 264499"/>
              <a:gd name="connsiteY4" fmla="*/ 79535 h 150393"/>
              <a:gd name="connsiteX5" fmla="*/ 150776 w 264499"/>
              <a:gd name="connsiteY5" fmla="*/ 73185 h 150393"/>
              <a:gd name="connsiteX6" fmla="*/ 192051 w 264499"/>
              <a:gd name="connsiteY6" fmla="*/ 76360 h 150393"/>
              <a:gd name="connsiteX7" fmla="*/ 153951 w 264499"/>
              <a:gd name="connsiteY7" fmla="*/ 54135 h 150393"/>
              <a:gd name="connsiteX8" fmla="*/ 1551 w 264499"/>
              <a:gd name="connsiteY8" fmla="*/ 160 h 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50393">
                <a:moveTo>
                  <a:pt x="1551" y="160"/>
                </a:moveTo>
                <a:cubicBezTo>
                  <a:pt x="19543" y="3335"/>
                  <a:pt x="238618" y="48314"/>
                  <a:pt x="261901" y="73185"/>
                </a:cubicBezTo>
                <a:cubicBezTo>
                  <a:pt x="285184" y="98056"/>
                  <a:pt x="144426" y="142506"/>
                  <a:pt x="141251" y="149385"/>
                </a:cubicBezTo>
                <a:cubicBezTo>
                  <a:pt x="138076" y="156264"/>
                  <a:pt x="225918" y="126102"/>
                  <a:pt x="242851" y="114460"/>
                </a:cubicBezTo>
                <a:cubicBezTo>
                  <a:pt x="259784" y="102818"/>
                  <a:pt x="258197" y="86414"/>
                  <a:pt x="242851" y="79535"/>
                </a:cubicBezTo>
                <a:cubicBezTo>
                  <a:pt x="227505" y="72656"/>
                  <a:pt x="159243" y="73714"/>
                  <a:pt x="150776" y="73185"/>
                </a:cubicBezTo>
                <a:cubicBezTo>
                  <a:pt x="142309" y="72656"/>
                  <a:pt x="191522" y="79535"/>
                  <a:pt x="192051" y="76360"/>
                </a:cubicBezTo>
                <a:cubicBezTo>
                  <a:pt x="192580" y="73185"/>
                  <a:pt x="180409" y="66306"/>
                  <a:pt x="153951" y="54135"/>
                </a:cubicBezTo>
                <a:cubicBezTo>
                  <a:pt x="127493" y="41964"/>
                  <a:pt x="-16441" y="-3015"/>
                  <a:pt x="1551" y="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0EDB088-B98A-B050-69D5-CEE178235326}"/>
              </a:ext>
            </a:extLst>
          </p:cNvPr>
          <p:cNvSpPr/>
          <p:nvPr/>
        </p:nvSpPr>
        <p:spPr>
          <a:xfrm>
            <a:off x="4478414" y="5771903"/>
            <a:ext cx="360651" cy="344370"/>
          </a:xfrm>
          <a:custGeom>
            <a:avLst/>
            <a:gdLst>
              <a:gd name="connsiteX0" fmla="*/ 14211 w 360651"/>
              <a:gd name="connsiteY0" fmla="*/ 247 h 344370"/>
              <a:gd name="connsiteX1" fmla="*/ 233286 w 360651"/>
              <a:gd name="connsiteY1" fmla="*/ 57397 h 344370"/>
              <a:gd name="connsiteX2" fmla="*/ 347586 w 360651"/>
              <a:gd name="connsiteY2" fmla="*/ 60572 h 344370"/>
              <a:gd name="connsiteX3" fmla="*/ 274561 w 360651"/>
              <a:gd name="connsiteY3" fmla="*/ 114547 h 344370"/>
              <a:gd name="connsiteX4" fmla="*/ 134861 w 360651"/>
              <a:gd name="connsiteY4" fmla="*/ 197097 h 344370"/>
              <a:gd name="connsiteX5" fmla="*/ 1511 w 360651"/>
              <a:gd name="connsiteY5" fmla="*/ 343147 h 344370"/>
              <a:gd name="connsiteX6" fmla="*/ 80886 w 360651"/>
              <a:gd name="connsiteY6" fmla="*/ 257422 h 344370"/>
              <a:gd name="connsiteX7" fmla="*/ 341236 w 360651"/>
              <a:gd name="connsiteY7" fmla="*/ 92322 h 344370"/>
              <a:gd name="connsiteX8" fmla="*/ 328536 w 360651"/>
              <a:gd name="connsiteY8" fmla="*/ 66922 h 344370"/>
              <a:gd name="connsiteX9" fmla="*/ 223761 w 360651"/>
              <a:gd name="connsiteY9" fmla="*/ 16122 h 344370"/>
              <a:gd name="connsiteX10" fmla="*/ 233286 w 360651"/>
              <a:gd name="connsiteY10" fmla="*/ 35172 h 344370"/>
              <a:gd name="connsiteX11" fmla="*/ 14211 w 360651"/>
              <a:gd name="connsiteY11" fmla="*/ 247 h 34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651" h="344370">
                <a:moveTo>
                  <a:pt x="14211" y="247"/>
                </a:moveTo>
                <a:cubicBezTo>
                  <a:pt x="14211" y="3951"/>
                  <a:pt x="177724" y="47343"/>
                  <a:pt x="233286" y="57397"/>
                </a:cubicBezTo>
                <a:cubicBezTo>
                  <a:pt x="288849" y="67451"/>
                  <a:pt x="340707" y="51047"/>
                  <a:pt x="347586" y="60572"/>
                </a:cubicBezTo>
                <a:cubicBezTo>
                  <a:pt x="354465" y="70097"/>
                  <a:pt x="310015" y="91793"/>
                  <a:pt x="274561" y="114547"/>
                </a:cubicBezTo>
                <a:cubicBezTo>
                  <a:pt x="239107" y="137301"/>
                  <a:pt x="180369" y="158997"/>
                  <a:pt x="134861" y="197097"/>
                </a:cubicBezTo>
                <a:cubicBezTo>
                  <a:pt x="89353" y="235197"/>
                  <a:pt x="10507" y="333093"/>
                  <a:pt x="1511" y="343147"/>
                </a:cubicBezTo>
                <a:cubicBezTo>
                  <a:pt x="-7485" y="353201"/>
                  <a:pt x="24265" y="299226"/>
                  <a:pt x="80886" y="257422"/>
                </a:cubicBezTo>
                <a:cubicBezTo>
                  <a:pt x="137507" y="215618"/>
                  <a:pt x="299961" y="124072"/>
                  <a:pt x="341236" y="92322"/>
                </a:cubicBezTo>
                <a:cubicBezTo>
                  <a:pt x="382511" y="60572"/>
                  <a:pt x="348115" y="79622"/>
                  <a:pt x="328536" y="66922"/>
                </a:cubicBezTo>
                <a:cubicBezTo>
                  <a:pt x="308957" y="54222"/>
                  <a:pt x="223761" y="16122"/>
                  <a:pt x="223761" y="16122"/>
                </a:cubicBezTo>
                <a:cubicBezTo>
                  <a:pt x="207886" y="10830"/>
                  <a:pt x="261861" y="34643"/>
                  <a:pt x="233286" y="35172"/>
                </a:cubicBezTo>
                <a:cubicBezTo>
                  <a:pt x="204711" y="35701"/>
                  <a:pt x="14211" y="-3457"/>
                  <a:pt x="14211" y="2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259EB33B-6575-3938-2E7E-CF30B1DD5D2F}"/>
              </a:ext>
            </a:extLst>
          </p:cNvPr>
          <p:cNvSpPr/>
          <p:nvPr/>
        </p:nvSpPr>
        <p:spPr>
          <a:xfrm>
            <a:off x="4767989" y="5910591"/>
            <a:ext cx="214651" cy="94052"/>
          </a:xfrm>
          <a:custGeom>
            <a:avLst/>
            <a:gdLst>
              <a:gd name="connsiteX0" fmla="*/ 213586 w 214651"/>
              <a:gd name="connsiteY0" fmla="*/ 93334 h 94052"/>
              <a:gd name="connsiteX1" fmla="*/ 4036 w 214651"/>
              <a:gd name="connsiteY1" fmla="*/ 1259 h 94052"/>
              <a:gd name="connsiteX2" fmla="*/ 83411 w 214651"/>
              <a:gd name="connsiteY2" fmla="*/ 42534 h 94052"/>
              <a:gd name="connsiteX3" fmla="*/ 213586 w 214651"/>
              <a:gd name="connsiteY3" fmla="*/ 93334 h 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51" h="94052">
                <a:moveTo>
                  <a:pt x="213586" y="93334"/>
                </a:moveTo>
                <a:cubicBezTo>
                  <a:pt x="200357" y="86455"/>
                  <a:pt x="25732" y="9726"/>
                  <a:pt x="4036" y="1259"/>
                </a:cubicBezTo>
                <a:cubicBezTo>
                  <a:pt x="-17660" y="-7208"/>
                  <a:pt x="53778" y="29305"/>
                  <a:pt x="83411" y="42534"/>
                </a:cubicBezTo>
                <a:cubicBezTo>
                  <a:pt x="113044" y="55763"/>
                  <a:pt x="226815" y="100213"/>
                  <a:pt x="213586" y="933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E4ADCF-6490-556F-46F9-4FB3B53C0CFC}"/>
              </a:ext>
            </a:extLst>
          </p:cNvPr>
          <p:cNvSpPr/>
          <p:nvPr/>
        </p:nvSpPr>
        <p:spPr>
          <a:xfrm>
            <a:off x="4711047" y="5932519"/>
            <a:ext cx="51453" cy="550907"/>
          </a:xfrm>
          <a:custGeom>
            <a:avLst/>
            <a:gdLst>
              <a:gd name="connsiteX0" fmla="*/ 32403 w 51453"/>
              <a:gd name="connsiteY0" fmla="*/ 1556 h 550907"/>
              <a:gd name="connsiteX1" fmla="*/ 16528 w 51453"/>
              <a:gd name="connsiteY1" fmla="*/ 144431 h 550907"/>
              <a:gd name="connsiteX2" fmla="*/ 35578 w 51453"/>
              <a:gd name="connsiteY2" fmla="*/ 461931 h 550907"/>
              <a:gd name="connsiteX3" fmla="*/ 48278 w 51453"/>
              <a:gd name="connsiteY3" fmla="*/ 550831 h 550907"/>
              <a:gd name="connsiteX4" fmla="*/ 51453 w 51453"/>
              <a:gd name="connsiteY4" fmla="*/ 452406 h 550907"/>
              <a:gd name="connsiteX5" fmla="*/ 51453 w 51453"/>
              <a:gd name="connsiteY5" fmla="*/ 452406 h 550907"/>
              <a:gd name="connsiteX6" fmla="*/ 653 w 51453"/>
              <a:gd name="connsiteY6" fmla="*/ 226981 h 550907"/>
              <a:gd name="connsiteX7" fmla="*/ 32403 w 51453"/>
              <a:gd name="connsiteY7" fmla="*/ 1556 h 5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53" h="550907">
                <a:moveTo>
                  <a:pt x="32403" y="1556"/>
                </a:moveTo>
                <a:cubicBezTo>
                  <a:pt x="35049" y="-12202"/>
                  <a:pt x="15999" y="67702"/>
                  <a:pt x="16528" y="144431"/>
                </a:cubicBezTo>
                <a:cubicBezTo>
                  <a:pt x="17057" y="221160"/>
                  <a:pt x="30286" y="394198"/>
                  <a:pt x="35578" y="461931"/>
                </a:cubicBezTo>
                <a:cubicBezTo>
                  <a:pt x="40870" y="529664"/>
                  <a:pt x="45632" y="552419"/>
                  <a:pt x="48278" y="550831"/>
                </a:cubicBezTo>
                <a:cubicBezTo>
                  <a:pt x="50924" y="549244"/>
                  <a:pt x="51453" y="452406"/>
                  <a:pt x="51453" y="452406"/>
                </a:cubicBezTo>
                <a:lnTo>
                  <a:pt x="51453" y="452406"/>
                </a:lnTo>
                <a:cubicBezTo>
                  <a:pt x="42986" y="414835"/>
                  <a:pt x="6474" y="295773"/>
                  <a:pt x="653" y="226981"/>
                </a:cubicBezTo>
                <a:cubicBezTo>
                  <a:pt x="-5168" y="158189"/>
                  <a:pt x="29757" y="15314"/>
                  <a:pt x="32403" y="15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6A08511A-1FCB-41BD-1FDB-212800A32C74}"/>
              </a:ext>
            </a:extLst>
          </p:cNvPr>
          <p:cNvSpPr/>
          <p:nvPr/>
        </p:nvSpPr>
        <p:spPr>
          <a:xfrm>
            <a:off x="4619558" y="5993481"/>
            <a:ext cx="79795" cy="575873"/>
          </a:xfrm>
          <a:custGeom>
            <a:avLst/>
            <a:gdLst>
              <a:gd name="connsiteX0" fmla="*/ 47692 w 79795"/>
              <a:gd name="connsiteY0" fmla="*/ 919 h 575873"/>
              <a:gd name="connsiteX1" fmla="*/ 9592 w 79795"/>
              <a:gd name="connsiteY1" fmla="*/ 124744 h 575873"/>
              <a:gd name="connsiteX2" fmla="*/ 57217 w 79795"/>
              <a:gd name="connsiteY2" fmla="*/ 404144 h 575873"/>
              <a:gd name="connsiteX3" fmla="*/ 79442 w 79795"/>
              <a:gd name="connsiteY3" fmla="*/ 575594 h 575873"/>
              <a:gd name="connsiteX4" fmla="*/ 69917 w 79795"/>
              <a:gd name="connsiteY4" fmla="*/ 439069 h 575873"/>
              <a:gd name="connsiteX5" fmla="*/ 57217 w 79795"/>
              <a:gd name="connsiteY5" fmla="*/ 239044 h 575873"/>
              <a:gd name="connsiteX6" fmla="*/ 47692 w 79795"/>
              <a:gd name="connsiteY6" fmla="*/ 261269 h 575873"/>
              <a:gd name="connsiteX7" fmla="*/ 67 w 79795"/>
              <a:gd name="connsiteY7" fmla="*/ 77119 h 575873"/>
              <a:gd name="connsiteX8" fmla="*/ 47692 w 79795"/>
              <a:gd name="connsiteY8" fmla="*/ 919 h 5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95" h="575873">
                <a:moveTo>
                  <a:pt x="47692" y="919"/>
                </a:moveTo>
                <a:cubicBezTo>
                  <a:pt x="49280" y="8857"/>
                  <a:pt x="8005" y="57540"/>
                  <a:pt x="9592" y="124744"/>
                </a:cubicBezTo>
                <a:cubicBezTo>
                  <a:pt x="11179" y="191948"/>
                  <a:pt x="45575" y="329003"/>
                  <a:pt x="57217" y="404144"/>
                </a:cubicBezTo>
                <a:cubicBezTo>
                  <a:pt x="68859" y="479285"/>
                  <a:pt x="77325" y="569773"/>
                  <a:pt x="79442" y="575594"/>
                </a:cubicBezTo>
                <a:cubicBezTo>
                  <a:pt x="81559" y="581415"/>
                  <a:pt x="73621" y="495161"/>
                  <a:pt x="69917" y="439069"/>
                </a:cubicBezTo>
                <a:cubicBezTo>
                  <a:pt x="66213" y="382977"/>
                  <a:pt x="60921" y="268677"/>
                  <a:pt x="57217" y="239044"/>
                </a:cubicBezTo>
                <a:cubicBezTo>
                  <a:pt x="53513" y="209411"/>
                  <a:pt x="57217" y="288256"/>
                  <a:pt x="47692" y="261269"/>
                </a:cubicBezTo>
                <a:cubicBezTo>
                  <a:pt x="38167" y="234282"/>
                  <a:pt x="2184" y="116277"/>
                  <a:pt x="67" y="77119"/>
                </a:cubicBezTo>
                <a:cubicBezTo>
                  <a:pt x="-2050" y="37961"/>
                  <a:pt x="46104" y="-7019"/>
                  <a:pt x="47692" y="9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5A8D9AE8-8299-A28F-18A4-77E8D2F19934}"/>
              </a:ext>
            </a:extLst>
          </p:cNvPr>
          <p:cNvSpPr/>
          <p:nvPr/>
        </p:nvSpPr>
        <p:spPr>
          <a:xfrm>
            <a:off x="4854414" y="5864074"/>
            <a:ext cx="769196" cy="412901"/>
          </a:xfrm>
          <a:custGeom>
            <a:avLst/>
            <a:gdLst>
              <a:gd name="connsiteX0" fmla="*/ 161 w 769196"/>
              <a:gd name="connsiteY0" fmla="*/ 151 h 412901"/>
              <a:gd name="connsiteX1" fmla="*/ 257336 w 769196"/>
              <a:gd name="connsiteY1" fmla="*/ 146201 h 412901"/>
              <a:gd name="connsiteX2" fmla="*/ 489111 w 769196"/>
              <a:gd name="connsiteY2" fmla="*/ 254151 h 412901"/>
              <a:gd name="connsiteX3" fmla="*/ 466886 w 769196"/>
              <a:gd name="connsiteY3" fmla="*/ 225576 h 412901"/>
              <a:gd name="connsiteX4" fmla="*/ 692311 w 769196"/>
              <a:gd name="connsiteY4" fmla="*/ 339876 h 412901"/>
              <a:gd name="connsiteX5" fmla="*/ 768511 w 769196"/>
              <a:gd name="connsiteY5" fmla="*/ 412901 h 412901"/>
              <a:gd name="connsiteX6" fmla="*/ 657386 w 769196"/>
              <a:gd name="connsiteY6" fmla="*/ 339876 h 412901"/>
              <a:gd name="connsiteX7" fmla="*/ 228761 w 769196"/>
              <a:gd name="connsiteY7" fmla="*/ 114451 h 412901"/>
              <a:gd name="connsiteX8" fmla="*/ 295436 w 769196"/>
              <a:gd name="connsiteY8" fmla="*/ 174776 h 412901"/>
              <a:gd name="connsiteX9" fmla="*/ 161 w 769196"/>
              <a:gd name="connsiteY9" fmla="*/ 151 h 41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196" h="412901">
                <a:moveTo>
                  <a:pt x="161" y="151"/>
                </a:moveTo>
                <a:cubicBezTo>
                  <a:pt x="-6189" y="-4611"/>
                  <a:pt x="175844" y="103868"/>
                  <a:pt x="257336" y="146201"/>
                </a:cubicBezTo>
                <a:cubicBezTo>
                  <a:pt x="338828" y="188534"/>
                  <a:pt x="454186" y="240922"/>
                  <a:pt x="489111" y="254151"/>
                </a:cubicBezTo>
                <a:cubicBezTo>
                  <a:pt x="524036" y="267380"/>
                  <a:pt x="433019" y="211288"/>
                  <a:pt x="466886" y="225576"/>
                </a:cubicBezTo>
                <a:cubicBezTo>
                  <a:pt x="500753" y="239864"/>
                  <a:pt x="642040" y="308655"/>
                  <a:pt x="692311" y="339876"/>
                </a:cubicBezTo>
                <a:cubicBezTo>
                  <a:pt x="742582" y="371097"/>
                  <a:pt x="774332" y="412901"/>
                  <a:pt x="768511" y="412901"/>
                </a:cubicBezTo>
                <a:cubicBezTo>
                  <a:pt x="762690" y="412901"/>
                  <a:pt x="747344" y="389618"/>
                  <a:pt x="657386" y="339876"/>
                </a:cubicBezTo>
                <a:cubicBezTo>
                  <a:pt x="567428" y="290134"/>
                  <a:pt x="289086" y="141968"/>
                  <a:pt x="228761" y="114451"/>
                </a:cubicBezTo>
                <a:cubicBezTo>
                  <a:pt x="168436" y="86934"/>
                  <a:pt x="330890" y="192238"/>
                  <a:pt x="295436" y="174776"/>
                </a:cubicBezTo>
                <a:cubicBezTo>
                  <a:pt x="259982" y="157314"/>
                  <a:pt x="6511" y="4913"/>
                  <a:pt x="161" y="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D76163E2-37F8-78BB-C2AE-BC4DC8571CC7}"/>
              </a:ext>
            </a:extLst>
          </p:cNvPr>
          <p:cNvSpPr/>
          <p:nvPr/>
        </p:nvSpPr>
        <p:spPr>
          <a:xfrm>
            <a:off x="4812688" y="6003636"/>
            <a:ext cx="414000" cy="124119"/>
          </a:xfrm>
          <a:custGeom>
            <a:avLst/>
            <a:gdLst>
              <a:gd name="connsiteX0" fmla="*/ 286362 w 414000"/>
              <a:gd name="connsiteY0" fmla="*/ 289 h 124119"/>
              <a:gd name="connsiteX1" fmla="*/ 153012 w 414000"/>
              <a:gd name="connsiteY1" fmla="*/ 47914 h 124119"/>
              <a:gd name="connsiteX2" fmla="*/ 213337 w 414000"/>
              <a:gd name="connsiteY2" fmla="*/ 16164 h 124119"/>
              <a:gd name="connsiteX3" fmla="*/ 130787 w 414000"/>
              <a:gd name="connsiteY3" fmla="*/ 47914 h 124119"/>
              <a:gd name="connsiteX4" fmla="*/ 612 w 414000"/>
              <a:gd name="connsiteY4" fmla="*/ 19339 h 124119"/>
              <a:gd name="connsiteX5" fmla="*/ 187937 w 414000"/>
              <a:gd name="connsiteY5" fmla="*/ 73314 h 124119"/>
              <a:gd name="connsiteX6" fmla="*/ 413362 w 414000"/>
              <a:gd name="connsiteY6" fmla="*/ 124114 h 124119"/>
              <a:gd name="connsiteX7" fmla="*/ 248262 w 414000"/>
              <a:gd name="connsiteY7" fmla="*/ 76489 h 124119"/>
              <a:gd name="connsiteX8" fmla="*/ 29187 w 414000"/>
              <a:gd name="connsiteY8" fmla="*/ 63789 h 124119"/>
              <a:gd name="connsiteX9" fmla="*/ 175237 w 414000"/>
              <a:gd name="connsiteY9" fmla="*/ 28864 h 124119"/>
              <a:gd name="connsiteX10" fmla="*/ 286362 w 414000"/>
              <a:gd name="connsiteY10" fmla="*/ 289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000" h="124119">
                <a:moveTo>
                  <a:pt x="286362" y="289"/>
                </a:moveTo>
                <a:cubicBezTo>
                  <a:pt x="282658" y="3464"/>
                  <a:pt x="165183" y="45268"/>
                  <a:pt x="153012" y="47914"/>
                </a:cubicBezTo>
                <a:cubicBezTo>
                  <a:pt x="140841" y="50560"/>
                  <a:pt x="217041" y="16164"/>
                  <a:pt x="213337" y="16164"/>
                </a:cubicBezTo>
                <a:cubicBezTo>
                  <a:pt x="209633" y="16164"/>
                  <a:pt x="166241" y="47385"/>
                  <a:pt x="130787" y="47914"/>
                </a:cubicBezTo>
                <a:cubicBezTo>
                  <a:pt x="95333" y="48443"/>
                  <a:pt x="-8913" y="15106"/>
                  <a:pt x="612" y="19339"/>
                </a:cubicBezTo>
                <a:cubicBezTo>
                  <a:pt x="10137" y="23572"/>
                  <a:pt x="119145" y="55852"/>
                  <a:pt x="187937" y="73314"/>
                </a:cubicBezTo>
                <a:cubicBezTo>
                  <a:pt x="256729" y="90776"/>
                  <a:pt x="403308" y="123585"/>
                  <a:pt x="413362" y="124114"/>
                </a:cubicBezTo>
                <a:cubicBezTo>
                  <a:pt x="423416" y="124643"/>
                  <a:pt x="312291" y="86543"/>
                  <a:pt x="248262" y="76489"/>
                </a:cubicBezTo>
                <a:cubicBezTo>
                  <a:pt x="184233" y="66435"/>
                  <a:pt x="41358" y="71726"/>
                  <a:pt x="29187" y="63789"/>
                </a:cubicBezTo>
                <a:cubicBezTo>
                  <a:pt x="17016" y="55852"/>
                  <a:pt x="138195" y="36802"/>
                  <a:pt x="175237" y="28864"/>
                </a:cubicBezTo>
                <a:cubicBezTo>
                  <a:pt x="212279" y="20927"/>
                  <a:pt x="290066" y="-2886"/>
                  <a:pt x="286362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03D1FC37-2040-2782-1119-209F050BA8EC}"/>
              </a:ext>
            </a:extLst>
          </p:cNvPr>
          <p:cNvSpPr/>
          <p:nvPr/>
        </p:nvSpPr>
        <p:spPr>
          <a:xfrm>
            <a:off x="4756130" y="6051252"/>
            <a:ext cx="146102" cy="369299"/>
          </a:xfrm>
          <a:custGeom>
            <a:avLst/>
            <a:gdLst>
              <a:gd name="connsiteX0" fmla="*/ 20 w 146102"/>
              <a:gd name="connsiteY0" fmla="*/ 298 h 369299"/>
              <a:gd name="connsiteX1" fmla="*/ 114320 w 146102"/>
              <a:gd name="connsiteY1" fmla="*/ 92373 h 369299"/>
              <a:gd name="connsiteX2" fmla="*/ 146070 w 146102"/>
              <a:gd name="connsiteY2" fmla="*/ 362248 h 369299"/>
              <a:gd name="connsiteX3" fmla="*/ 120670 w 146102"/>
              <a:gd name="connsiteY3" fmla="*/ 286048 h 369299"/>
              <a:gd name="connsiteX4" fmla="*/ 139720 w 146102"/>
              <a:gd name="connsiteY4" fmla="*/ 238423 h 369299"/>
              <a:gd name="connsiteX5" fmla="*/ 123845 w 146102"/>
              <a:gd name="connsiteY5" fmla="*/ 70148 h 369299"/>
              <a:gd name="connsiteX6" fmla="*/ 20 w 146102"/>
              <a:gd name="connsiteY6" fmla="*/ 298 h 3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02" h="369299">
                <a:moveTo>
                  <a:pt x="20" y="298"/>
                </a:moveTo>
                <a:cubicBezTo>
                  <a:pt x="-1567" y="4002"/>
                  <a:pt x="89978" y="32048"/>
                  <a:pt x="114320" y="92373"/>
                </a:cubicBezTo>
                <a:cubicBezTo>
                  <a:pt x="138662" y="152698"/>
                  <a:pt x="145012" y="329969"/>
                  <a:pt x="146070" y="362248"/>
                </a:cubicBezTo>
                <a:cubicBezTo>
                  <a:pt x="147128" y="394527"/>
                  <a:pt x="121728" y="306685"/>
                  <a:pt x="120670" y="286048"/>
                </a:cubicBezTo>
                <a:cubicBezTo>
                  <a:pt x="119612" y="265411"/>
                  <a:pt x="139191" y="274406"/>
                  <a:pt x="139720" y="238423"/>
                </a:cubicBezTo>
                <a:cubicBezTo>
                  <a:pt x="140249" y="202440"/>
                  <a:pt x="146070" y="112481"/>
                  <a:pt x="123845" y="70148"/>
                </a:cubicBezTo>
                <a:cubicBezTo>
                  <a:pt x="101620" y="27815"/>
                  <a:pt x="1607" y="-3406"/>
                  <a:pt x="20" y="2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726CB5F-019F-9F70-EF8E-53E0B71CE6FA}"/>
              </a:ext>
            </a:extLst>
          </p:cNvPr>
          <p:cNvSpPr/>
          <p:nvPr/>
        </p:nvSpPr>
        <p:spPr>
          <a:xfrm>
            <a:off x="5257496" y="6140334"/>
            <a:ext cx="136884" cy="216463"/>
          </a:xfrm>
          <a:custGeom>
            <a:avLst/>
            <a:gdLst>
              <a:gd name="connsiteX0" fmla="*/ 136829 w 136884"/>
              <a:gd name="connsiteY0" fmla="*/ 116 h 216463"/>
              <a:gd name="connsiteX1" fmla="*/ 57454 w 136884"/>
              <a:gd name="connsiteY1" fmla="*/ 98541 h 216463"/>
              <a:gd name="connsiteX2" fmla="*/ 304 w 136884"/>
              <a:gd name="connsiteY2" fmla="*/ 216016 h 216463"/>
              <a:gd name="connsiteX3" fmla="*/ 35229 w 136884"/>
              <a:gd name="connsiteY3" fmla="*/ 136641 h 216463"/>
              <a:gd name="connsiteX4" fmla="*/ 44754 w 136884"/>
              <a:gd name="connsiteY4" fmla="*/ 79491 h 216463"/>
              <a:gd name="connsiteX5" fmla="*/ 136829 w 136884"/>
              <a:gd name="connsiteY5" fmla="*/ 116 h 2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4" h="216463">
                <a:moveTo>
                  <a:pt x="136829" y="116"/>
                </a:moveTo>
                <a:cubicBezTo>
                  <a:pt x="138946" y="3291"/>
                  <a:pt x="80208" y="62558"/>
                  <a:pt x="57454" y="98541"/>
                </a:cubicBezTo>
                <a:cubicBezTo>
                  <a:pt x="34700" y="134524"/>
                  <a:pt x="4008" y="209666"/>
                  <a:pt x="304" y="216016"/>
                </a:cubicBezTo>
                <a:cubicBezTo>
                  <a:pt x="-3400" y="222366"/>
                  <a:pt x="27821" y="159395"/>
                  <a:pt x="35229" y="136641"/>
                </a:cubicBezTo>
                <a:cubicBezTo>
                  <a:pt x="42637" y="113887"/>
                  <a:pt x="30467" y="99599"/>
                  <a:pt x="44754" y="79491"/>
                </a:cubicBezTo>
                <a:cubicBezTo>
                  <a:pt x="59041" y="59383"/>
                  <a:pt x="134712" y="-3059"/>
                  <a:pt x="136829" y="1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30FAFFA-BA22-53B2-7313-DE5EF49031ED}"/>
              </a:ext>
            </a:extLst>
          </p:cNvPr>
          <p:cNvSpPr/>
          <p:nvPr/>
        </p:nvSpPr>
        <p:spPr>
          <a:xfrm>
            <a:off x="4538774" y="6333637"/>
            <a:ext cx="881264" cy="378627"/>
          </a:xfrm>
          <a:custGeom>
            <a:avLst/>
            <a:gdLst>
              <a:gd name="connsiteX0" fmla="*/ 1476 w 881264"/>
              <a:gd name="connsiteY0" fmla="*/ 378313 h 378627"/>
              <a:gd name="connsiteX1" fmla="*/ 360251 w 881264"/>
              <a:gd name="connsiteY1" fmla="*/ 105263 h 378627"/>
              <a:gd name="connsiteX2" fmla="*/ 195151 w 881264"/>
              <a:gd name="connsiteY2" fmla="*/ 187813 h 378627"/>
              <a:gd name="connsiteX3" fmla="*/ 534876 w 881264"/>
              <a:gd name="connsiteY3" fmla="*/ 32238 h 378627"/>
              <a:gd name="connsiteX4" fmla="*/ 738076 w 881264"/>
              <a:gd name="connsiteY4" fmla="*/ 488 h 378627"/>
              <a:gd name="connsiteX5" fmla="*/ 880951 w 881264"/>
              <a:gd name="connsiteY5" fmla="*/ 13188 h 378627"/>
              <a:gd name="connsiteX6" fmla="*/ 699976 w 881264"/>
              <a:gd name="connsiteY6" fmla="*/ 16363 h 378627"/>
              <a:gd name="connsiteX7" fmla="*/ 544401 w 881264"/>
              <a:gd name="connsiteY7" fmla="*/ 38588 h 378627"/>
              <a:gd name="connsiteX8" fmla="*/ 357076 w 881264"/>
              <a:gd name="connsiteY8" fmla="*/ 108438 h 378627"/>
              <a:gd name="connsiteX9" fmla="*/ 236426 w 881264"/>
              <a:gd name="connsiteY9" fmla="*/ 159238 h 378627"/>
              <a:gd name="connsiteX10" fmla="*/ 1476 w 881264"/>
              <a:gd name="connsiteY10" fmla="*/ 378313 h 3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264" h="378627">
                <a:moveTo>
                  <a:pt x="1476" y="378313"/>
                </a:moveTo>
                <a:cubicBezTo>
                  <a:pt x="22114" y="369317"/>
                  <a:pt x="327972" y="137013"/>
                  <a:pt x="360251" y="105263"/>
                </a:cubicBezTo>
                <a:cubicBezTo>
                  <a:pt x="392530" y="73513"/>
                  <a:pt x="166047" y="199984"/>
                  <a:pt x="195151" y="187813"/>
                </a:cubicBezTo>
                <a:cubicBezTo>
                  <a:pt x="224255" y="175642"/>
                  <a:pt x="444389" y="63459"/>
                  <a:pt x="534876" y="32238"/>
                </a:cubicBezTo>
                <a:cubicBezTo>
                  <a:pt x="625364" y="1017"/>
                  <a:pt x="680397" y="3663"/>
                  <a:pt x="738076" y="488"/>
                </a:cubicBezTo>
                <a:cubicBezTo>
                  <a:pt x="795755" y="-2687"/>
                  <a:pt x="887301" y="10542"/>
                  <a:pt x="880951" y="13188"/>
                </a:cubicBezTo>
                <a:cubicBezTo>
                  <a:pt x="874601" y="15834"/>
                  <a:pt x="756068" y="12130"/>
                  <a:pt x="699976" y="16363"/>
                </a:cubicBezTo>
                <a:cubicBezTo>
                  <a:pt x="643884" y="20596"/>
                  <a:pt x="601551" y="23242"/>
                  <a:pt x="544401" y="38588"/>
                </a:cubicBezTo>
                <a:cubicBezTo>
                  <a:pt x="487251" y="53934"/>
                  <a:pt x="408405" y="88330"/>
                  <a:pt x="357076" y="108438"/>
                </a:cubicBezTo>
                <a:cubicBezTo>
                  <a:pt x="305747" y="128546"/>
                  <a:pt x="290401" y="117963"/>
                  <a:pt x="236426" y="159238"/>
                </a:cubicBezTo>
                <a:cubicBezTo>
                  <a:pt x="182451" y="200513"/>
                  <a:pt x="-19162" y="387309"/>
                  <a:pt x="1476" y="3783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77DF35DC-D172-4F91-DC32-FB890051A71C}"/>
              </a:ext>
            </a:extLst>
          </p:cNvPr>
          <p:cNvSpPr/>
          <p:nvPr/>
        </p:nvSpPr>
        <p:spPr>
          <a:xfrm>
            <a:off x="5479921" y="6362282"/>
            <a:ext cx="461967" cy="710089"/>
          </a:xfrm>
          <a:custGeom>
            <a:avLst/>
            <a:gdLst>
              <a:gd name="connsiteX0" fmla="*/ 129 w 461967"/>
              <a:gd name="connsiteY0" fmla="*/ 418 h 710089"/>
              <a:gd name="connsiteX1" fmla="*/ 238254 w 461967"/>
              <a:gd name="connsiteY1" fmla="*/ 184568 h 710089"/>
              <a:gd name="connsiteX2" fmla="*/ 355729 w 461967"/>
              <a:gd name="connsiteY2" fmla="*/ 359193 h 710089"/>
              <a:gd name="connsiteX3" fmla="*/ 447804 w 461967"/>
              <a:gd name="connsiteY3" fmla="*/ 683043 h 710089"/>
              <a:gd name="connsiteX4" fmla="*/ 444629 w 461967"/>
              <a:gd name="connsiteY4" fmla="*/ 641768 h 710089"/>
              <a:gd name="connsiteX5" fmla="*/ 285879 w 461967"/>
              <a:gd name="connsiteY5" fmla="*/ 241718 h 710089"/>
              <a:gd name="connsiteX6" fmla="*/ 330329 w 461967"/>
              <a:gd name="connsiteY6" fmla="*/ 324268 h 710089"/>
              <a:gd name="connsiteX7" fmla="*/ 206504 w 461967"/>
              <a:gd name="connsiteY7" fmla="*/ 140118 h 710089"/>
              <a:gd name="connsiteX8" fmla="*/ 129 w 461967"/>
              <a:gd name="connsiteY8" fmla="*/ 418 h 71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7" h="710089">
                <a:moveTo>
                  <a:pt x="129" y="418"/>
                </a:moveTo>
                <a:cubicBezTo>
                  <a:pt x="5421" y="7826"/>
                  <a:pt x="178987" y="124772"/>
                  <a:pt x="238254" y="184568"/>
                </a:cubicBezTo>
                <a:cubicBezTo>
                  <a:pt x="297521" y="244364"/>
                  <a:pt x="320804" y="276114"/>
                  <a:pt x="355729" y="359193"/>
                </a:cubicBezTo>
                <a:cubicBezTo>
                  <a:pt x="390654" y="442272"/>
                  <a:pt x="432987" y="635947"/>
                  <a:pt x="447804" y="683043"/>
                </a:cubicBezTo>
                <a:cubicBezTo>
                  <a:pt x="462621" y="730139"/>
                  <a:pt x="471616" y="715322"/>
                  <a:pt x="444629" y="641768"/>
                </a:cubicBezTo>
                <a:cubicBezTo>
                  <a:pt x="417642" y="568214"/>
                  <a:pt x="304929" y="294635"/>
                  <a:pt x="285879" y="241718"/>
                </a:cubicBezTo>
                <a:cubicBezTo>
                  <a:pt x="266829" y="188801"/>
                  <a:pt x="343558" y="341201"/>
                  <a:pt x="330329" y="324268"/>
                </a:cubicBezTo>
                <a:cubicBezTo>
                  <a:pt x="317100" y="307335"/>
                  <a:pt x="259950" y="194622"/>
                  <a:pt x="206504" y="140118"/>
                </a:cubicBezTo>
                <a:cubicBezTo>
                  <a:pt x="153058" y="85614"/>
                  <a:pt x="-5163" y="-6990"/>
                  <a:pt x="129" y="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571A6921-C2D4-98B4-7A89-55A3A7F3BD6D}"/>
              </a:ext>
            </a:extLst>
          </p:cNvPr>
          <p:cNvSpPr/>
          <p:nvPr/>
        </p:nvSpPr>
        <p:spPr>
          <a:xfrm>
            <a:off x="4441131" y="6667491"/>
            <a:ext cx="203952" cy="549405"/>
          </a:xfrm>
          <a:custGeom>
            <a:avLst/>
            <a:gdLst>
              <a:gd name="connsiteX0" fmla="*/ 203894 w 203952"/>
              <a:gd name="connsiteY0" fmla="*/ 9 h 549405"/>
              <a:gd name="connsiteX1" fmla="*/ 86419 w 203952"/>
              <a:gd name="connsiteY1" fmla="*/ 234959 h 549405"/>
              <a:gd name="connsiteX2" fmla="*/ 13394 w 203952"/>
              <a:gd name="connsiteY2" fmla="*/ 419109 h 549405"/>
              <a:gd name="connsiteX3" fmla="*/ 694 w 203952"/>
              <a:gd name="connsiteY3" fmla="*/ 549284 h 549405"/>
              <a:gd name="connsiteX4" fmla="*/ 22919 w 203952"/>
              <a:gd name="connsiteY4" fmla="*/ 396884 h 549405"/>
              <a:gd name="connsiteX5" fmla="*/ 73719 w 203952"/>
              <a:gd name="connsiteY5" fmla="*/ 180984 h 549405"/>
              <a:gd name="connsiteX6" fmla="*/ 70544 w 203952"/>
              <a:gd name="connsiteY6" fmla="*/ 225434 h 549405"/>
              <a:gd name="connsiteX7" fmla="*/ 203894 w 203952"/>
              <a:gd name="connsiteY7" fmla="*/ 9 h 54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2" h="549405">
                <a:moveTo>
                  <a:pt x="203894" y="9"/>
                </a:moveTo>
                <a:cubicBezTo>
                  <a:pt x="206540" y="1597"/>
                  <a:pt x="118169" y="165109"/>
                  <a:pt x="86419" y="234959"/>
                </a:cubicBezTo>
                <a:cubicBezTo>
                  <a:pt x="54669" y="304809"/>
                  <a:pt x="27681" y="366722"/>
                  <a:pt x="13394" y="419109"/>
                </a:cubicBezTo>
                <a:cubicBezTo>
                  <a:pt x="-893" y="471496"/>
                  <a:pt x="-893" y="552988"/>
                  <a:pt x="694" y="549284"/>
                </a:cubicBezTo>
                <a:cubicBezTo>
                  <a:pt x="2281" y="545580"/>
                  <a:pt x="10748" y="458267"/>
                  <a:pt x="22919" y="396884"/>
                </a:cubicBezTo>
                <a:cubicBezTo>
                  <a:pt x="35090" y="335501"/>
                  <a:pt x="65781" y="209559"/>
                  <a:pt x="73719" y="180984"/>
                </a:cubicBezTo>
                <a:cubicBezTo>
                  <a:pt x="81657" y="152409"/>
                  <a:pt x="52023" y="253480"/>
                  <a:pt x="70544" y="225434"/>
                </a:cubicBezTo>
                <a:cubicBezTo>
                  <a:pt x="89065" y="197388"/>
                  <a:pt x="201248" y="-1579"/>
                  <a:pt x="203894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332A73E-5C0C-0C8B-5A30-AB9145EE5E53}"/>
              </a:ext>
            </a:extLst>
          </p:cNvPr>
          <p:cNvSpPr/>
          <p:nvPr/>
        </p:nvSpPr>
        <p:spPr>
          <a:xfrm>
            <a:off x="4401995" y="6691632"/>
            <a:ext cx="195658" cy="482463"/>
          </a:xfrm>
          <a:custGeom>
            <a:avLst/>
            <a:gdLst>
              <a:gd name="connsiteX0" fmla="*/ 195405 w 195658"/>
              <a:gd name="connsiteY0" fmla="*/ 1268 h 482463"/>
              <a:gd name="connsiteX1" fmla="*/ 55705 w 195658"/>
              <a:gd name="connsiteY1" fmla="*/ 274318 h 482463"/>
              <a:gd name="connsiteX2" fmla="*/ 30305 w 195658"/>
              <a:gd name="connsiteY2" fmla="*/ 325118 h 482463"/>
              <a:gd name="connsiteX3" fmla="*/ 1730 w 195658"/>
              <a:gd name="connsiteY3" fmla="*/ 480693 h 482463"/>
              <a:gd name="connsiteX4" fmla="*/ 84280 w 195658"/>
              <a:gd name="connsiteY4" fmla="*/ 210818 h 482463"/>
              <a:gd name="connsiteX5" fmla="*/ 90630 w 195658"/>
              <a:gd name="connsiteY5" fmla="*/ 172718 h 482463"/>
              <a:gd name="connsiteX6" fmla="*/ 195405 w 195658"/>
              <a:gd name="connsiteY6" fmla="*/ 1268 h 48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58" h="482463">
                <a:moveTo>
                  <a:pt x="195405" y="1268"/>
                </a:moveTo>
                <a:cubicBezTo>
                  <a:pt x="189584" y="18201"/>
                  <a:pt x="83222" y="220343"/>
                  <a:pt x="55705" y="274318"/>
                </a:cubicBezTo>
                <a:cubicBezTo>
                  <a:pt x="28188" y="328293"/>
                  <a:pt x="39301" y="290722"/>
                  <a:pt x="30305" y="325118"/>
                </a:cubicBezTo>
                <a:cubicBezTo>
                  <a:pt x="21309" y="359514"/>
                  <a:pt x="-7266" y="499743"/>
                  <a:pt x="1730" y="480693"/>
                </a:cubicBezTo>
                <a:cubicBezTo>
                  <a:pt x="10726" y="461643"/>
                  <a:pt x="69463" y="262147"/>
                  <a:pt x="84280" y="210818"/>
                </a:cubicBezTo>
                <a:cubicBezTo>
                  <a:pt x="99097" y="159489"/>
                  <a:pt x="76343" y="203410"/>
                  <a:pt x="90630" y="172718"/>
                </a:cubicBezTo>
                <a:cubicBezTo>
                  <a:pt x="104917" y="142026"/>
                  <a:pt x="201226" y="-15665"/>
                  <a:pt x="195405" y="1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71510BF1-4159-45C1-A8A7-243E4DA76931}"/>
              </a:ext>
            </a:extLst>
          </p:cNvPr>
          <p:cNvSpPr/>
          <p:nvPr/>
        </p:nvSpPr>
        <p:spPr>
          <a:xfrm>
            <a:off x="4631670" y="6420386"/>
            <a:ext cx="705638" cy="386238"/>
          </a:xfrm>
          <a:custGeom>
            <a:avLst/>
            <a:gdLst>
              <a:gd name="connsiteX0" fmla="*/ 3830 w 705638"/>
              <a:gd name="connsiteY0" fmla="*/ 383639 h 386238"/>
              <a:gd name="connsiteX1" fmla="*/ 289580 w 705638"/>
              <a:gd name="connsiteY1" fmla="*/ 116939 h 386238"/>
              <a:gd name="connsiteX2" fmla="*/ 172105 w 705638"/>
              <a:gd name="connsiteY2" fmla="*/ 205839 h 386238"/>
              <a:gd name="connsiteX3" fmla="*/ 416580 w 705638"/>
              <a:gd name="connsiteY3" fmla="*/ 62964 h 386238"/>
              <a:gd name="connsiteX4" fmla="*/ 702330 w 705638"/>
              <a:gd name="connsiteY4" fmla="*/ 2639 h 386238"/>
              <a:gd name="connsiteX5" fmla="*/ 565805 w 705638"/>
              <a:gd name="connsiteY5" fmla="*/ 12164 h 386238"/>
              <a:gd name="connsiteX6" fmla="*/ 467380 w 705638"/>
              <a:gd name="connsiteY6" fmla="*/ 24864 h 386238"/>
              <a:gd name="connsiteX7" fmla="*/ 203855 w 705638"/>
              <a:gd name="connsiteY7" fmla="*/ 151864 h 386238"/>
              <a:gd name="connsiteX8" fmla="*/ 248305 w 705638"/>
              <a:gd name="connsiteY8" fmla="*/ 132814 h 386238"/>
              <a:gd name="connsiteX9" fmla="*/ 130830 w 705638"/>
              <a:gd name="connsiteY9" fmla="*/ 247114 h 386238"/>
              <a:gd name="connsiteX10" fmla="*/ 3830 w 705638"/>
              <a:gd name="connsiteY10" fmla="*/ 383639 h 38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638" h="386238">
                <a:moveTo>
                  <a:pt x="3830" y="383639"/>
                </a:moveTo>
                <a:cubicBezTo>
                  <a:pt x="30288" y="361943"/>
                  <a:pt x="261534" y="146572"/>
                  <a:pt x="289580" y="116939"/>
                </a:cubicBezTo>
                <a:cubicBezTo>
                  <a:pt x="317626" y="87306"/>
                  <a:pt x="150938" y="214835"/>
                  <a:pt x="172105" y="205839"/>
                </a:cubicBezTo>
                <a:cubicBezTo>
                  <a:pt x="193272" y="196843"/>
                  <a:pt x="328209" y="96831"/>
                  <a:pt x="416580" y="62964"/>
                </a:cubicBezTo>
                <a:cubicBezTo>
                  <a:pt x="504951" y="29097"/>
                  <a:pt x="677459" y="11106"/>
                  <a:pt x="702330" y="2639"/>
                </a:cubicBezTo>
                <a:cubicBezTo>
                  <a:pt x="727201" y="-5828"/>
                  <a:pt x="604963" y="8460"/>
                  <a:pt x="565805" y="12164"/>
                </a:cubicBezTo>
                <a:cubicBezTo>
                  <a:pt x="526647" y="15868"/>
                  <a:pt x="527705" y="1581"/>
                  <a:pt x="467380" y="24864"/>
                </a:cubicBezTo>
                <a:cubicBezTo>
                  <a:pt x="407055" y="48147"/>
                  <a:pt x="240367" y="133872"/>
                  <a:pt x="203855" y="151864"/>
                </a:cubicBezTo>
                <a:cubicBezTo>
                  <a:pt x="167343" y="169856"/>
                  <a:pt x="260476" y="116939"/>
                  <a:pt x="248305" y="132814"/>
                </a:cubicBezTo>
                <a:cubicBezTo>
                  <a:pt x="236134" y="148689"/>
                  <a:pt x="166284" y="209014"/>
                  <a:pt x="130830" y="247114"/>
                </a:cubicBezTo>
                <a:cubicBezTo>
                  <a:pt x="95376" y="285214"/>
                  <a:pt x="-22628" y="405335"/>
                  <a:pt x="3830" y="383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D2478CD-ECA0-144F-945D-702DA1C1761F}"/>
              </a:ext>
            </a:extLst>
          </p:cNvPr>
          <p:cNvSpPr/>
          <p:nvPr/>
        </p:nvSpPr>
        <p:spPr>
          <a:xfrm>
            <a:off x="5353566" y="6388343"/>
            <a:ext cx="391179" cy="337584"/>
          </a:xfrm>
          <a:custGeom>
            <a:avLst/>
            <a:gdLst>
              <a:gd name="connsiteX0" fmla="*/ 2659 w 391179"/>
              <a:gd name="connsiteY0" fmla="*/ 2932 h 337584"/>
              <a:gd name="connsiteX1" fmla="*/ 209034 w 391179"/>
              <a:gd name="connsiteY1" fmla="*/ 117232 h 337584"/>
              <a:gd name="connsiteX2" fmla="*/ 329684 w 391179"/>
              <a:gd name="connsiteY2" fmla="*/ 237882 h 337584"/>
              <a:gd name="connsiteX3" fmla="*/ 390009 w 391179"/>
              <a:gd name="connsiteY3" fmla="*/ 336307 h 337584"/>
              <a:gd name="connsiteX4" fmla="*/ 351909 w 391179"/>
              <a:gd name="connsiteY4" fmla="*/ 279157 h 337584"/>
              <a:gd name="connsiteX5" fmla="*/ 158234 w 391179"/>
              <a:gd name="connsiteY5" fmla="*/ 79132 h 337584"/>
              <a:gd name="connsiteX6" fmla="*/ 272534 w 391179"/>
              <a:gd name="connsiteY6" fmla="*/ 168032 h 337584"/>
              <a:gd name="connsiteX7" fmla="*/ 101084 w 391179"/>
              <a:gd name="connsiteY7" fmla="*/ 44207 h 337584"/>
              <a:gd name="connsiteX8" fmla="*/ 2659 w 391179"/>
              <a:gd name="connsiteY8" fmla="*/ 2932 h 3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79" h="337584">
                <a:moveTo>
                  <a:pt x="2659" y="2932"/>
                </a:moveTo>
                <a:cubicBezTo>
                  <a:pt x="20651" y="15103"/>
                  <a:pt x="154530" y="78074"/>
                  <a:pt x="209034" y="117232"/>
                </a:cubicBezTo>
                <a:cubicBezTo>
                  <a:pt x="263538" y="156390"/>
                  <a:pt x="299521" y="201369"/>
                  <a:pt x="329684" y="237882"/>
                </a:cubicBezTo>
                <a:cubicBezTo>
                  <a:pt x="359847" y="274395"/>
                  <a:pt x="386305" y="329428"/>
                  <a:pt x="390009" y="336307"/>
                </a:cubicBezTo>
                <a:cubicBezTo>
                  <a:pt x="393713" y="343186"/>
                  <a:pt x="390538" y="322020"/>
                  <a:pt x="351909" y="279157"/>
                </a:cubicBezTo>
                <a:cubicBezTo>
                  <a:pt x="313280" y="236295"/>
                  <a:pt x="171463" y="97653"/>
                  <a:pt x="158234" y="79132"/>
                </a:cubicBezTo>
                <a:cubicBezTo>
                  <a:pt x="145005" y="60611"/>
                  <a:pt x="282059" y="173853"/>
                  <a:pt x="272534" y="168032"/>
                </a:cubicBezTo>
                <a:cubicBezTo>
                  <a:pt x="263009" y="162211"/>
                  <a:pt x="139713" y="69607"/>
                  <a:pt x="101084" y="44207"/>
                </a:cubicBezTo>
                <a:cubicBezTo>
                  <a:pt x="62455" y="18807"/>
                  <a:pt x="-15333" y="-9239"/>
                  <a:pt x="2659" y="29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DD5AB14-1E80-E563-FE4C-4DDDA280B83B}"/>
              </a:ext>
            </a:extLst>
          </p:cNvPr>
          <p:cNvSpPr/>
          <p:nvPr/>
        </p:nvSpPr>
        <p:spPr>
          <a:xfrm>
            <a:off x="5527893" y="7073203"/>
            <a:ext cx="393748" cy="989713"/>
          </a:xfrm>
          <a:custGeom>
            <a:avLst/>
            <a:gdLst>
              <a:gd name="connsiteX0" fmla="*/ 393482 w 393748"/>
              <a:gd name="connsiteY0" fmla="*/ 697 h 989713"/>
              <a:gd name="connsiteX1" fmla="*/ 333157 w 393748"/>
              <a:gd name="connsiteY1" fmla="*/ 327722 h 989713"/>
              <a:gd name="connsiteX2" fmla="*/ 177582 w 393748"/>
              <a:gd name="connsiteY2" fmla="*/ 718247 h 989713"/>
              <a:gd name="connsiteX3" fmla="*/ 2957 w 393748"/>
              <a:gd name="connsiteY3" fmla="*/ 981772 h 989713"/>
              <a:gd name="connsiteX4" fmla="*/ 329982 w 393748"/>
              <a:gd name="connsiteY4" fmla="*/ 413447 h 989713"/>
              <a:gd name="connsiteX5" fmla="*/ 266482 w 393748"/>
              <a:gd name="connsiteY5" fmla="*/ 486472 h 989713"/>
              <a:gd name="connsiteX6" fmla="*/ 352207 w 393748"/>
              <a:gd name="connsiteY6" fmla="*/ 248347 h 989713"/>
              <a:gd name="connsiteX7" fmla="*/ 393482 w 393748"/>
              <a:gd name="connsiteY7" fmla="*/ 697 h 9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48" h="989713">
                <a:moveTo>
                  <a:pt x="393482" y="697"/>
                </a:moveTo>
                <a:cubicBezTo>
                  <a:pt x="390307" y="13926"/>
                  <a:pt x="369140" y="208130"/>
                  <a:pt x="333157" y="327722"/>
                </a:cubicBezTo>
                <a:cubicBezTo>
                  <a:pt x="297174" y="447314"/>
                  <a:pt x="232615" y="609239"/>
                  <a:pt x="177582" y="718247"/>
                </a:cubicBezTo>
                <a:cubicBezTo>
                  <a:pt x="122549" y="827255"/>
                  <a:pt x="-22443" y="1032572"/>
                  <a:pt x="2957" y="981772"/>
                </a:cubicBezTo>
                <a:cubicBezTo>
                  <a:pt x="28357" y="930972"/>
                  <a:pt x="286061" y="495997"/>
                  <a:pt x="329982" y="413447"/>
                </a:cubicBezTo>
                <a:cubicBezTo>
                  <a:pt x="373903" y="330897"/>
                  <a:pt x="262778" y="513989"/>
                  <a:pt x="266482" y="486472"/>
                </a:cubicBezTo>
                <a:cubicBezTo>
                  <a:pt x="270186" y="458955"/>
                  <a:pt x="333686" y="330897"/>
                  <a:pt x="352207" y="248347"/>
                </a:cubicBezTo>
                <a:cubicBezTo>
                  <a:pt x="370728" y="165797"/>
                  <a:pt x="396657" y="-12532"/>
                  <a:pt x="393482" y="6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FC751B51-B045-A0F5-F79F-1386B87EBC40}"/>
              </a:ext>
            </a:extLst>
          </p:cNvPr>
          <p:cNvSpPr/>
          <p:nvPr/>
        </p:nvSpPr>
        <p:spPr>
          <a:xfrm>
            <a:off x="5879278" y="7002460"/>
            <a:ext cx="42124" cy="372299"/>
          </a:xfrm>
          <a:custGeom>
            <a:avLst/>
            <a:gdLst>
              <a:gd name="connsiteX0" fmla="*/ 42097 w 42124"/>
              <a:gd name="connsiteY0" fmla="*/ 1590 h 372299"/>
              <a:gd name="connsiteX1" fmla="*/ 822 w 42124"/>
              <a:gd name="connsiteY1" fmla="*/ 363540 h 372299"/>
              <a:gd name="connsiteX2" fmla="*/ 13522 w 42124"/>
              <a:gd name="connsiteY2" fmla="*/ 252415 h 372299"/>
              <a:gd name="connsiteX3" fmla="*/ 822 w 42124"/>
              <a:gd name="connsiteY3" fmla="*/ 163515 h 372299"/>
              <a:gd name="connsiteX4" fmla="*/ 7172 w 42124"/>
              <a:gd name="connsiteY4" fmla="*/ 227015 h 372299"/>
              <a:gd name="connsiteX5" fmla="*/ 42097 w 42124"/>
              <a:gd name="connsiteY5" fmla="*/ 1590 h 37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4" h="372299">
                <a:moveTo>
                  <a:pt x="42097" y="1590"/>
                </a:moveTo>
                <a:cubicBezTo>
                  <a:pt x="41039" y="24344"/>
                  <a:pt x="5584" y="321736"/>
                  <a:pt x="822" y="363540"/>
                </a:cubicBezTo>
                <a:cubicBezTo>
                  <a:pt x="-3940" y="405344"/>
                  <a:pt x="13522" y="285752"/>
                  <a:pt x="13522" y="252415"/>
                </a:cubicBezTo>
                <a:cubicBezTo>
                  <a:pt x="13522" y="219078"/>
                  <a:pt x="1880" y="167748"/>
                  <a:pt x="822" y="163515"/>
                </a:cubicBezTo>
                <a:cubicBezTo>
                  <a:pt x="-236" y="159282"/>
                  <a:pt x="1351" y="246594"/>
                  <a:pt x="7172" y="227015"/>
                </a:cubicBezTo>
                <a:cubicBezTo>
                  <a:pt x="12993" y="207436"/>
                  <a:pt x="43155" y="-21164"/>
                  <a:pt x="42097" y="15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B672AD6B-431D-5F52-E8EA-790F64D7AF1C}"/>
              </a:ext>
            </a:extLst>
          </p:cNvPr>
          <p:cNvSpPr/>
          <p:nvPr/>
        </p:nvSpPr>
        <p:spPr>
          <a:xfrm>
            <a:off x="5772148" y="7092939"/>
            <a:ext cx="168295" cy="609618"/>
          </a:xfrm>
          <a:custGeom>
            <a:avLst/>
            <a:gdLst>
              <a:gd name="connsiteX0" fmla="*/ 168277 w 168295"/>
              <a:gd name="connsiteY0" fmla="*/ 11 h 609618"/>
              <a:gd name="connsiteX1" fmla="*/ 130177 w 168295"/>
              <a:gd name="connsiteY1" fmla="*/ 269886 h 609618"/>
              <a:gd name="connsiteX2" fmla="*/ 2 w 168295"/>
              <a:gd name="connsiteY2" fmla="*/ 609611 h 609618"/>
              <a:gd name="connsiteX3" fmla="*/ 127002 w 168295"/>
              <a:gd name="connsiteY3" fmla="*/ 260361 h 609618"/>
              <a:gd name="connsiteX4" fmla="*/ 168277 w 168295"/>
              <a:gd name="connsiteY4" fmla="*/ 11 h 60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95" h="609618">
                <a:moveTo>
                  <a:pt x="168277" y="11"/>
                </a:moveTo>
                <a:cubicBezTo>
                  <a:pt x="168806" y="1598"/>
                  <a:pt x="158223" y="168286"/>
                  <a:pt x="130177" y="269886"/>
                </a:cubicBezTo>
                <a:cubicBezTo>
                  <a:pt x="102131" y="371486"/>
                  <a:pt x="531" y="611198"/>
                  <a:pt x="2" y="609611"/>
                </a:cubicBezTo>
                <a:cubicBezTo>
                  <a:pt x="-527" y="608024"/>
                  <a:pt x="98956" y="356140"/>
                  <a:pt x="127002" y="260361"/>
                </a:cubicBezTo>
                <a:cubicBezTo>
                  <a:pt x="155048" y="164582"/>
                  <a:pt x="167748" y="-1576"/>
                  <a:pt x="168277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CE54404-58CB-8CD7-4466-967BC9097C26}"/>
              </a:ext>
            </a:extLst>
          </p:cNvPr>
          <p:cNvSpPr/>
          <p:nvPr/>
        </p:nvSpPr>
        <p:spPr>
          <a:xfrm>
            <a:off x="5372086" y="6543075"/>
            <a:ext cx="190678" cy="1149874"/>
          </a:xfrm>
          <a:custGeom>
            <a:avLst/>
            <a:gdLst>
              <a:gd name="connsiteX0" fmla="*/ 14 w 190678"/>
              <a:gd name="connsiteY0" fmla="*/ 600 h 1149874"/>
              <a:gd name="connsiteX1" fmla="*/ 155589 w 190678"/>
              <a:gd name="connsiteY1" fmla="*/ 210150 h 1149874"/>
              <a:gd name="connsiteX2" fmla="*/ 149239 w 190678"/>
              <a:gd name="connsiteY2" fmla="*/ 178400 h 1149874"/>
              <a:gd name="connsiteX3" fmla="*/ 142889 w 190678"/>
              <a:gd name="connsiteY3" fmla="*/ 314925 h 1149874"/>
              <a:gd name="connsiteX4" fmla="*/ 184164 w 190678"/>
              <a:gd name="connsiteY4" fmla="*/ 784825 h 1149874"/>
              <a:gd name="connsiteX5" fmla="*/ 142889 w 190678"/>
              <a:gd name="connsiteY5" fmla="*/ 1146775 h 1149874"/>
              <a:gd name="connsiteX6" fmla="*/ 190514 w 190678"/>
              <a:gd name="connsiteY6" fmla="*/ 918175 h 1149874"/>
              <a:gd name="connsiteX7" fmla="*/ 158764 w 190678"/>
              <a:gd name="connsiteY7" fmla="*/ 238725 h 1149874"/>
              <a:gd name="connsiteX8" fmla="*/ 165114 w 190678"/>
              <a:gd name="connsiteY8" fmla="*/ 286350 h 1149874"/>
              <a:gd name="connsiteX9" fmla="*/ 14 w 190678"/>
              <a:gd name="connsiteY9" fmla="*/ 600 h 114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78" h="1149874">
                <a:moveTo>
                  <a:pt x="14" y="600"/>
                </a:moveTo>
                <a:cubicBezTo>
                  <a:pt x="-1573" y="-12100"/>
                  <a:pt x="130718" y="180517"/>
                  <a:pt x="155589" y="210150"/>
                </a:cubicBezTo>
                <a:cubicBezTo>
                  <a:pt x="180460" y="239783"/>
                  <a:pt x="151356" y="160938"/>
                  <a:pt x="149239" y="178400"/>
                </a:cubicBezTo>
                <a:cubicBezTo>
                  <a:pt x="147122" y="195862"/>
                  <a:pt x="137068" y="213854"/>
                  <a:pt x="142889" y="314925"/>
                </a:cubicBezTo>
                <a:cubicBezTo>
                  <a:pt x="148710" y="415996"/>
                  <a:pt x="184164" y="646183"/>
                  <a:pt x="184164" y="784825"/>
                </a:cubicBezTo>
                <a:cubicBezTo>
                  <a:pt x="184164" y="923467"/>
                  <a:pt x="141831" y="1124550"/>
                  <a:pt x="142889" y="1146775"/>
                </a:cubicBezTo>
                <a:cubicBezTo>
                  <a:pt x="143947" y="1169000"/>
                  <a:pt x="187868" y="1069517"/>
                  <a:pt x="190514" y="918175"/>
                </a:cubicBezTo>
                <a:cubicBezTo>
                  <a:pt x="193160" y="766833"/>
                  <a:pt x="162997" y="344029"/>
                  <a:pt x="158764" y="238725"/>
                </a:cubicBezTo>
                <a:cubicBezTo>
                  <a:pt x="154531" y="133421"/>
                  <a:pt x="187868" y="322333"/>
                  <a:pt x="165114" y="286350"/>
                </a:cubicBezTo>
                <a:cubicBezTo>
                  <a:pt x="142360" y="250367"/>
                  <a:pt x="1601" y="13300"/>
                  <a:pt x="14" y="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79D005E5-38B9-2A19-5E5A-F223B9B094AF}"/>
              </a:ext>
            </a:extLst>
          </p:cNvPr>
          <p:cNvSpPr/>
          <p:nvPr/>
        </p:nvSpPr>
        <p:spPr>
          <a:xfrm>
            <a:off x="5156199" y="6586688"/>
            <a:ext cx="127910" cy="468234"/>
          </a:xfrm>
          <a:custGeom>
            <a:avLst/>
            <a:gdLst>
              <a:gd name="connsiteX0" fmla="*/ 114301 w 127910"/>
              <a:gd name="connsiteY0" fmla="*/ 1437 h 468234"/>
              <a:gd name="connsiteX1" fmla="*/ 120651 w 127910"/>
              <a:gd name="connsiteY1" fmla="*/ 284012 h 468234"/>
              <a:gd name="connsiteX2" fmla="*/ 1 w 127910"/>
              <a:gd name="connsiteY2" fmla="*/ 468162 h 468234"/>
              <a:gd name="connsiteX3" fmla="*/ 117476 w 127910"/>
              <a:gd name="connsiteY3" fmla="*/ 303062 h 468234"/>
              <a:gd name="connsiteX4" fmla="*/ 66676 w 127910"/>
              <a:gd name="connsiteY4" fmla="*/ 68112 h 468234"/>
              <a:gd name="connsiteX5" fmla="*/ 107951 w 127910"/>
              <a:gd name="connsiteY5" fmla="*/ 169712 h 468234"/>
              <a:gd name="connsiteX6" fmla="*/ 114301 w 127910"/>
              <a:gd name="connsiteY6" fmla="*/ 172887 h 468234"/>
              <a:gd name="connsiteX7" fmla="*/ 114301 w 127910"/>
              <a:gd name="connsiteY7" fmla="*/ 1437 h 4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910" h="468234">
                <a:moveTo>
                  <a:pt x="114301" y="1437"/>
                </a:moveTo>
                <a:cubicBezTo>
                  <a:pt x="115359" y="19958"/>
                  <a:pt x="139701" y="206225"/>
                  <a:pt x="120651" y="284012"/>
                </a:cubicBezTo>
                <a:cubicBezTo>
                  <a:pt x="101601" y="361799"/>
                  <a:pt x="530" y="464987"/>
                  <a:pt x="1" y="468162"/>
                </a:cubicBezTo>
                <a:cubicBezTo>
                  <a:pt x="-528" y="471337"/>
                  <a:pt x="106363" y="369737"/>
                  <a:pt x="117476" y="303062"/>
                </a:cubicBezTo>
                <a:cubicBezTo>
                  <a:pt x="128589" y="236387"/>
                  <a:pt x="68263" y="90337"/>
                  <a:pt x="66676" y="68112"/>
                </a:cubicBezTo>
                <a:cubicBezTo>
                  <a:pt x="65089" y="45887"/>
                  <a:pt x="107951" y="169712"/>
                  <a:pt x="107951" y="169712"/>
                </a:cubicBezTo>
                <a:cubicBezTo>
                  <a:pt x="115888" y="187174"/>
                  <a:pt x="114301" y="196699"/>
                  <a:pt x="114301" y="172887"/>
                </a:cubicBezTo>
                <a:cubicBezTo>
                  <a:pt x="114301" y="149075"/>
                  <a:pt x="113243" y="-17084"/>
                  <a:pt x="114301" y="14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A1743BC-7823-C4B7-EF29-AB58E189B136}"/>
              </a:ext>
            </a:extLst>
          </p:cNvPr>
          <p:cNvSpPr/>
          <p:nvPr/>
        </p:nvSpPr>
        <p:spPr>
          <a:xfrm>
            <a:off x="4831091" y="6985463"/>
            <a:ext cx="706709" cy="225371"/>
          </a:xfrm>
          <a:custGeom>
            <a:avLst/>
            <a:gdLst>
              <a:gd name="connsiteX0" fmla="*/ 1259 w 706709"/>
              <a:gd name="connsiteY0" fmla="*/ 15412 h 225371"/>
              <a:gd name="connsiteX1" fmla="*/ 96509 w 706709"/>
              <a:gd name="connsiteY1" fmla="*/ 5887 h 225371"/>
              <a:gd name="connsiteX2" fmla="*/ 169534 w 706709"/>
              <a:gd name="connsiteY2" fmla="*/ 104312 h 225371"/>
              <a:gd name="connsiteX3" fmla="*/ 252084 w 706709"/>
              <a:gd name="connsiteY3" fmla="*/ 205912 h 225371"/>
              <a:gd name="connsiteX4" fmla="*/ 223509 w 706709"/>
              <a:gd name="connsiteY4" fmla="*/ 180512 h 225371"/>
              <a:gd name="connsiteX5" fmla="*/ 458459 w 706709"/>
              <a:gd name="connsiteY5" fmla="*/ 221787 h 225371"/>
              <a:gd name="connsiteX6" fmla="*/ 280659 w 706709"/>
              <a:gd name="connsiteY6" fmla="*/ 221787 h 225371"/>
              <a:gd name="connsiteX7" fmla="*/ 474334 w 706709"/>
              <a:gd name="connsiteY7" fmla="*/ 209087 h 225371"/>
              <a:gd name="connsiteX8" fmla="*/ 702934 w 706709"/>
              <a:gd name="connsiteY8" fmla="*/ 72562 h 225371"/>
              <a:gd name="connsiteX9" fmla="*/ 601334 w 706709"/>
              <a:gd name="connsiteY9" fmla="*/ 132887 h 225371"/>
              <a:gd name="connsiteX10" fmla="*/ 401309 w 706709"/>
              <a:gd name="connsiteY10" fmla="*/ 202737 h 225371"/>
              <a:gd name="connsiteX11" fmla="*/ 229859 w 706709"/>
              <a:gd name="connsiteY11" fmla="*/ 186862 h 225371"/>
              <a:gd name="connsiteX12" fmla="*/ 169534 w 706709"/>
              <a:gd name="connsiteY12" fmla="*/ 50337 h 225371"/>
              <a:gd name="connsiteX13" fmla="*/ 1259 w 706709"/>
              <a:gd name="connsiteY13" fmla="*/ 15412 h 2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6709" h="225371">
                <a:moveTo>
                  <a:pt x="1259" y="15412"/>
                </a:moveTo>
                <a:cubicBezTo>
                  <a:pt x="-10912" y="8004"/>
                  <a:pt x="68463" y="-8930"/>
                  <a:pt x="96509" y="5887"/>
                </a:cubicBezTo>
                <a:cubicBezTo>
                  <a:pt x="124555" y="20704"/>
                  <a:pt x="143605" y="70975"/>
                  <a:pt x="169534" y="104312"/>
                </a:cubicBezTo>
                <a:cubicBezTo>
                  <a:pt x="195463" y="137649"/>
                  <a:pt x="243088" y="193212"/>
                  <a:pt x="252084" y="205912"/>
                </a:cubicBezTo>
                <a:cubicBezTo>
                  <a:pt x="261080" y="218612"/>
                  <a:pt x="189113" y="177866"/>
                  <a:pt x="223509" y="180512"/>
                </a:cubicBezTo>
                <a:cubicBezTo>
                  <a:pt x="257905" y="183158"/>
                  <a:pt x="448934" y="214908"/>
                  <a:pt x="458459" y="221787"/>
                </a:cubicBezTo>
                <a:cubicBezTo>
                  <a:pt x="467984" y="228666"/>
                  <a:pt x="278013" y="223904"/>
                  <a:pt x="280659" y="221787"/>
                </a:cubicBezTo>
                <a:cubicBezTo>
                  <a:pt x="283305" y="219670"/>
                  <a:pt x="403955" y="233958"/>
                  <a:pt x="474334" y="209087"/>
                </a:cubicBezTo>
                <a:cubicBezTo>
                  <a:pt x="544713" y="184216"/>
                  <a:pt x="702934" y="72562"/>
                  <a:pt x="702934" y="72562"/>
                </a:cubicBezTo>
                <a:cubicBezTo>
                  <a:pt x="724101" y="59862"/>
                  <a:pt x="651605" y="111191"/>
                  <a:pt x="601334" y="132887"/>
                </a:cubicBezTo>
                <a:cubicBezTo>
                  <a:pt x="551063" y="154583"/>
                  <a:pt x="463221" y="193741"/>
                  <a:pt x="401309" y="202737"/>
                </a:cubicBezTo>
                <a:cubicBezTo>
                  <a:pt x="339397" y="211733"/>
                  <a:pt x="268488" y="212262"/>
                  <a:pt x="229859" y="186862"/>
                </a:cubicBezTo>
                <a:cubicBezTo>
                  <a:pt x="191230" y="161462"/>
                  <a:pt x="201813" y="78912"/>
                  <a:pt x="169534" y="50337"/>
                </a:cubicBezTo>
                <a:cubicBezTo>
                  <a:pt x="137255" y="21762"/>
                  <a:pt x="13430" y="22820"/>
                  <a:pt x="1259" y="154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D956400B-3B82-9C21-BF1C-7DDD6C43380C}"/>
              </a:ext>
            </a:extLst>
          </p:cNvPr>
          <p:cNvSpPr/>
          <p:nvPr/>
        </p:nvSpPr>
        <p:spPr>
          <a:xfrm>
            <a:off x="4660703" y="7155263"/>
            <a:ext cx="360336" cy="271752"/>
          </a:xfrm>
          <a:custGeom>
            <a:avLst/>
            <a:gdLst>
              <a:gd name="connsiteX0" fmla="*/ 358972 w 360336"/>
              <a:gd name="connsiteY0" fmla="*/ 1187 h 271752"/>
              <a:gd name="connsiteX1" fmla="*/ 251022 w 360336"/>
              <a:gd name="connsiteY1" fmla="*/ 125012 h 271752"/>
              <a:gd name="connsiteX2" fmla="*/ 197 w 360336"/>
              <a:gd name="connsiteY2" fmla="*/ 271062 h 271752"/>
              <a:gd name="connsiteX3" fmla="*/ 209747 w 360336"/>
              <a:gd name="connsiteY3" fmla="*/ 178987 h 271752"/>
              <a:gd name="connsiteX4" fmla="*/ 247847 w 360336"/>
              <a:gd name="connsiteY4" fmla="*/ 153587 h 271752"/>
              <a:gd name="connsiteX5" fmla="*/ 177997 w 360336"/>
              <a:gd name="connsiteY5" fmla="*/ 191687 h 271752"/>
              <a:gd name="connsiteX6" fmla="*/ 247847 w 360336"/>
              <a:gd name="connsiteY6" fmla="*/ 128187 h 271752"/>
              <a:gd name="connsiteX7" fmla="*/ 308172 w 360336"/>
              <a:gd name="connsiteY7" fmla="*/ 64687 h 271752"/>
              <a:gd name="connsiteX8" fmla="*/ 358972 w 360336"/>
              <a:gd name="connsiteY8" fmla="*/ 1187 h 27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36" h="271752">
                <a:moveTo>
                  <a:pt x="358972" y="1187"/>
                </a:moveTo>
                <a:cubicBezTo>
                  <a:pt x="349447" y="11241"/>
                  <a:pt x="310818" y="80033"/>
                  <a:pt x="251022" y="125012"/>
                </a:cubicBezTo>
                <a:cubicBezTo>
                  <a:pt x="191226" y="169991"/>
                  <a:pt x="7076" y="262066"/>
                  <a:pt x="197" y="271062"/>
                </a:cubicBezTo>
                <a:cubicBezTo>
                  <a:pt x="-6682" y="280058"/>
                  <a:pt x="168472" y="198566"/>
                  <a:pt x="209747" y="178987"/>
                </a:cubicBezTo>
                <a:cubicBezTo>
                  <a:pt x="251022" y="159408"/>
                  <a:pt x="253139" y="151470"/>
                  <a:pt x="247847" y="153587"/>
                </a:cubicBezTo>
                <a:cubicBezTo>
                  <a:pt x="242555" y="155704"/>
                  <a:pt x="177997" y="195920"/>
                  <a:pt x="177997" y="191687"/>
                </a:cubicBezTo>
                <a:cubicBezTo>
                  <a:pt x="177997" y="187454"/>
                  <a:pt x="226151" y="149354"/>
                  <a:pt x="247847" y="128187"/>
                </a:cubicBezTo>
                <a:cubicBezTo>
                  <a:pt x="269543" y="107020"/>
                  <a:pt x="290710" y="81620"/>
                  <a:pt x="308172" y="64687"/>
                </a:cubicBezTo>
                <a:cubicBezTo>
                  <a:pt x="325634" y="47754"/>
                  <a:pt x="368497" y="-8867"/>
                  <a:pt x="358972" y="1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2A6F417-2B5F-0A42-041E-557AA4243723}"/>
              </a:ext>
            </a:extLst>
          </p:cNvPr>
          <p:cNvSpPr/>
          <p:nvPr/>
        </p:nvSpPr>
        <p:spPr>
          <a:xfrm>
            <a:off x="5156027" y="7162360"/>
            <a:ext cx="397182" cy="220704"/>
          </a:xfrm>
          <a:custGeom>
            <a:avLst/>
            <a:gdLst>
              <a:gd name="connsiteX0" fmla="*/ 173 w 397182"/>
              <a:gd name="connsiteY0" fmla="*/ 57590 h 220704"/>
              <a:gd name="connsiteX1" fmla="*/ 162098 w 397182"/>
              <a:gd name="connsiteY1" fmla="*/ 38540 h 220704"/>
              <a:gd name="connsiteX2" fmla="*/ 301798 w 397182"/>
              <a:gd name="connsiteY2" fmla="*/ 92515 h 220704"/>
              <a:gd name="connsiteX3" fmla="*/ 238298 w 397182"/>
              <a:gd name="connsiteY3" fmla="*/ 79815 h 220704"/>
              <a:gd name="connsiteX4" fmla="*/ 228773 w 397182"/>
              <a:gd name="connsiteY4" fmla="*/ 140140 h 220704"/>
              <a:gd name="connsiteX5" fmla="*/ 244648 w 397182"/>
              <a:gd name="connsiteY5" fmla="*/ 86165 h 220704"/>
              <a:gd name="connsiteX6" fmla="*/ 393873 w 397182"/>
              <a:gd name="connsiteY6" fmla="*/ 219515 h 220704"/>
              <a:gd name="connsiteX7" fmla="*/ 333548 w 397182"/>
              <a:gd name="connsiteY7" fmla="*/ 143315 h 220704"/>
              <a:gd name="connsiteX8" fmla="*/ 168448 w 397182"/>
              <a:gd name="connsiteY8" fmla="*/ 3615 h 220704"/>
              <a:gd name="connsiteX9" fmla="*/ 193848 w 397182"/>
              <a:gd name="connsiteY9" fmla="*/ 41715 h 220704"/>
              <a:gd name="connsiteX10" fmla="*/ 173 w 397182"/>
              <a:gd name="connsiteY10" fmla="*/ 57590 h 22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182" h="220704">
                <a:moveTo>
                  <a:pt x="173" y="57590"/>
                </a:moveTo>
                <a:cubicBezTo>
                  <a:pt x="-5119" y="57061"/>
                  <a:pt x="111827" y="32719"/>
                  <a:pt x="162098" y="38540"/>
                </a:cubicBezTo>
                <a:cubicBezTo>
                  <a:pt x="212369" y="44361"/>
                  <a:pt x="289098" y="85636"/>
                  <a:pt x="301798" y="92515"/>
                </a:cubicBezTo>
                <a:cubicBezTo>
                  <a:pt x="314498" y="99394"/>
                  <a:pt x="250469" y="71878"/>
                  <a:pt x="238298" y="79815"/>
                </a:cubicBezTo>
                <a:cubicBezTo>
                  <a:pt x="226127" y="87752"/>
                  <a:pt x="227715" y="139082"/>
                  <a:pt x="228773" y="140140"/>
                </a:cubicBezTo>
                <a:cubicBezTo>
                  <a:pt x="229831" y="141198"/>
                  <a:pt x="217131" y="72936"/>
                  <a:pt x="244648" y="86165"/>
                </a:cubicBezTo>
                <a:cubicBezTo>
                  <a:pt x="272165" y="99394"/>
                  <a:pt x="379056" y="209990"/>
                  <a:pt x="393873" y="219515"/>
                </a:cubicBezTo>
                <a:cubicBezTo>
                  <a:pt x="408690" y="229040"/>
                  <a:pt x="371119" y="179298"/>
                  <a:pt x="333548" y="143315"/>
                </a:cubicBezTo>
                <a:cubicBezTo>
                  <a:pt x="295977" y="107332"/>
                  <a:pt x="191731" y="20548"/>
                  <a:pt x="168448" y="3615"/>
                </a:cubicBezTo>
                <a:cubicBezTo>
                  <a:pt x="145165" y="-13318"/>
                  <a:pt x="219777" y="34307"/>
                  <a:pt x="193848" y="41715"/>
                </a:cubicBezTo>
                <a:cubicBezTo>
                  <a:pt x="167919" y="49123"/>
                  <a:pt x="5465" y="58119"/>
                  <a:pt x="173" y="575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C760DFBD-271B-65F7-C728-A0E90A6B0DDD}"/>
              </a:ext>
            </a:extLst>
          </p:cNvPr>
          <p:cNvSpPr/>
          <p:nvPr/>
        </p:nvSpPr>
        <p:spPr>
          <a:xfrm>
            <a:off x="5017191" y="7264909"/>
            <a:ext cx="139958" cy="541236"/>
          </a:xfrm>
          <a:custGeom>
            <a:avLst/>
            <a:gdLst>
              <a:gd name="connsiteX0" fmla="*/ 123134 w 139958"/>
              <a:gd name="connsiteY0" fmla="*/ 2666 h 541236"/>
              <a:gd name="connsiteX1" fmla="*/ 81859 w 139958"/>
              <a:gd name="connsiteY1" fmla="*/ 120141 h 541236"/>
              <a:gd name="connsiteX2" fmla="*/ 97734 w 139958"/>
              <a:gd name="connsiteY2" fmla="*/ 234441 h 541236"/>
              <a:gd name="connsiteX3" fmla="*/ 2484 w 139958"/>
              <a:gd name="connsiteY3" fmla="*/ 370966 h 541236"/>
              <a:gd name="connsiteX4" fmla="*/ 37409 w 139958"/>
              <a:gd name="connsiteY4" fmla="*/ 507491 h 541236"/>
              <a:gd name="connsiteX5" fmla="*/ 139009 w 139958"/>
              <a:gd name="connsiteY5" fmla="*/ 418591 h 541236"/>
              <a:gd name="connsiteX6" fmla="*/ 85034 w 139958"/>
              <a:gd name="connsiteY6" fmla="*/ 482091 h 541236"/>
              <a:gd name="connsiteX7" fmla="*/ 31059 w 139958"/>
              <a:gd name="connsiteY7" fmla="*/ 532891 h 541236"/>
              <a:gd name="connsiteX8" fmla="*/ 12009 w 139958"/>
              <a:gd name="connsiteY8" fmla="*/ 297941 h 541236"/>
              <a:gd name="connsiteX9" fmla="*/ 18359 w 139958"/>
              <a:gd name="connsiteY9" fmla="*/ 316991 h 541236"/>
              <a:gd name="connsiteX10" fmla="*/ 91384 w 139958"/>
              <a:gd name="connsiteY10" fmla="*/ 240791 h 541236"/>
              <a:gd name="connsiteX11" fmla="*/ 123134 w 139958"/>
              <a:gd name="connsiteY11" fmla="*/ 2666 h 54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958" h="541236">
                <a:moveTo>
                  <a:pt x="123134" y="2666"/>
                </a:moveTo>
                <a:cubicBezTo>
                  <a:pt x="121546" y="-17442"/>
                  <a:pt x="86092" y="81512"/>
                  <a:pt x="81859" y="120141"/>
                </a:cubicBezTo>
                <a:cubicBezTo>
                  <a:pt x="77626" y="158770"/>
                  <a:pt x="110963" y="192637"/>
                  <a:pt x="97734" y="234441"/>
                </a:cubicBezTo>
                <a:cubicBezTo>
                  <a:pt x="84505" y="276245"/>
                  <a:pt x="12538" y="325458"/>
                  <a:pt x="2484" y="370966"/>
                </a:cubicBezTo>
                <a:cubicBezTo>
                  <a:pt x="-7570" y="416474"/>
                  <a:pt x="14655" y="499554"/>
                  <a:pt x="37409" y="507491"/>
                </a:cubicBezTo>
                <a:cubicBezTo>
                  <a:pt x="60163" y="515429"/>
                  <a:pt x="131072" y="422824"/>
                  <a:pt x="139009" y="418591"/>
                </a:cubicBezTo>
                <a:cubicBezTo>
                  <a:pt x="146946" y="414358"/>
                  <a:pt x="103026" y="463041"/>
                  <a:pt x="85034" y="482091"/>
                </a:cubicBezTo>
                <a:cubicBezTo>
                  <a:pt x="67042" y="501141"/>
                  <a:pt x="43230" y="563583"/>
                  <a:pt x="31059" y="532891"/>
                </a:cubicBezTo>
                <a:cubicBezTo>
                  <a:pt x="18888" y="502199"/>
                  <a:pt x="12009" y="297941"/>
                  <a:pt x="12009" y="297941"/>
                </a:cubicBezTo>
                <a:cubicBezTo>
                  <a:pt x="9892" y="261958"/>
                  <a:pt x="5130" y="326516"/>
                  <a:pt x="18359" y="316991"/>
                </a:cubicBezTo>
                <a:cubicBezTo>
                  <a:pt x="31588" y="307466"/>
                  <a:pt x="74980" y="287358"/>
                  <a:pt x="91384" y="240791"/>
                </a:cubicBezTo>
                <a:cubicBezTo>
                  <a:pt x="107788" y="194224"/>
                  <a:pt x="124722" y="22774"/>
                  <a:pt x="123134" y="26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0687154-8EDE-2AAF-6FCD-946CE3EF4C15}"/>
              </a:ext>
            </a:extLst>
          </p:cNvPr>
          <p:cNvSpPr/>
          <p:nvPr/>
        </p:nvSpPr>
        <p:spPr>
          <a:xfrm>
            <a:off x="1716702" y="5711436"/>
            <a:ext cx="442637" cy="784783"/>
          </a:xfrm>
          <a:custGeom>
            <a:avLst/>
            <a:gdLst>
              <a:gd name="connsiteX0" fmla="*/ 442298 w 442637"/>
              <a:gd name="connsiteY0" fmla="*/ 389 h 784783"/>
              <a:gd name="connsiteX1" fmla="*/ 143848 w 442637"/>
              <a:gd name="connsiteY1" fmla="*/ 219464 h 784783"/>
              <a:gd name="connsiteX2" fmla="*/ 216873 w 442637"/>
              <a:gd name="connsiteY2" fmla="*/ 225814 h 784783"/>
              <a:gd name="connsiteX3" fmla="*/ 86698 w 442637"/>
              <a:gd name="connsiteY3" fmla="*/ 333764 h 784783"/>
              <a:gd name="connsiteX4" fmla="*/ 42248 w 442637"/>
              <a:gd name="connsiteY4" fmla="*/ 521089 h 784783"/>
              <a:gd name="connsiteX5" fmla="*/ 67648 w 442637"/>
              <a:gd name="connsiteY5" fmla="*/ 489339 h 784783"/>
              <a:gd name="connsiteX6" fmla="*/ 973 w 442637"/>
              <a:gd name="connsiteY6" fmla="*/ 781439 h 784783"/>
              <a:gd name="connsiteX7" fmla="*/ 35898 w 442637"/>
              <a:gd name="connsiteY7" fmla="*/ 625864 h 784783"/>
              <a:gd name="connsiteX8" fmla="*/ 140673 w 442637"/>
              <a:gd name="connsiteY8" fmla="*/ 298839 h 784783"/>
              <a:gd name="connsiteX9" fmla="*/ 115273 w 442637"/>
              <a:gd name="connsiteY9" fmla="*/ 311539 h 784783"/>
              <a:gd name="connsiteX10" fmla="*/ 254973 w 442637"/>
              <a:gd name="connsiteY10" fmla="*/ 171839 h 784783"/>
              <a:gd name="connsiteX11" fmla="*/ 204173 w 442637"/>
              <a:gd name="connsiteY11" fmla="*/ 165489 h 784783"/>
              <a:gd name="connsiteX12" fmla="*/ 442298 w 442637"/>
              <a:gd name="connsiteY12" fmla="*/ 389 h 78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637" h="784783">
                <a:moveTo>
                  <a:pt x="442298" y="389"/>
                </a:moveTo>
                <a:cubicBezTo>
                  <a:pt x="432244" y="9385"/>
                  <a:pt x="181419" y="181893"/>
                  <a:pt x="143848" y="219464"/>
                </a:cubicBezTo>
                <a:cubicBezTo>
                  <a:pt x="106277" y="257035"/>
                  <a:pt x="226398" y="206764"/>
                  <a:pt x="216873" y="225814"/>
                </a:cubicBezTo>
                <a:cubicBezTo>
                  <a:pt x="207348" y="244864"/>
                  <a:pt x="115802" y="284552"/>
                  <a:pt x="86698" y="333764"/>
                </a:cubicBezTo>
                <a:cubicBezTo>
                  <a:pt x="57594" y="382976"/>
                  <a:pt x="45423" y="495160"/>
                  <a:pt x="42248" y="521089"/>
                </a:cubicBezTo>
                <a:cubicBezTo>
                  <a:pt x="39073" y="547018"/>
                  <a:pt x="74527" y="445947"/>
                  <a:pt x="67648" y="489339"/>
                </a:cubicBezTo>
                <a:cubicBezTo>
                  <a:pt x="60769" y="532731"/>
                  <a:pt x="6265" y="758685"/>
                  <a:pt x="973" y="781439"/>
                </a:cubicBezTo>
                <a:cubicBezTo>
                  <a:pt x="-4319" y="804193"/>
                  <a:pt x="12615" y="706297"/>
                  <a:pt x="35898" y="625864"/>
                </a:cubicBezTo>
                <a:cubicBezTo>
                  <a:pt x="59181" y="545431"/>
                  <a:pt x="127444" y="351227"/>
                  <a:pt x="140673" y="298839"/>
                </a:cubicBezTo>
                <a:cubicBezTo>
                  <a:pt x="153902" y="246452"/>
                  <a:pt x="96223" y="332705"/>
                  <a:pt x="115273" y="311539"/>
                </a:cubicBezTo>
                <a:cubicBezTo>
                  <a:pt x="134323" y="290373"/>
                  <a:pt x="240156" y="196181"/>
                  <a:pt x="254973" y="171839"/>
                </a:cubicBezTo>
                <a:cubicBezTo>
                  <a:pt x="269790" y="147497"/>
                  <a:pt x="172423" y="189831"/>
                  <a:pt x="204173" y="165489"/>
                </a:cubicBezTo>
                <a:cubicBezTo>
                  <a:pt x="235923" y="141147"/>
                  <a:pt x="452352" y="-8607"/>
                  <a:pt x="442298" y="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F53095A-C6F9-0E2C-D7B0-8F3C25C7F786}"/>
              </a:ext>
            </a:extLst>
          </p:cNvPr>
          <p:cNvSpPr/>
          <p:nvPr/>
        </p:nvSpPr>
        <p:spPr>
          <a:xfrm>
            <a:off x="1755764" y="6502385"/>
            <a:ext cx="516437" cy="765341"/>
          </a:xfrm>
          <a:custGeom>
            <a:avLst/>
            <a:gdLst>
              <a:gd name="connsiteX0" fmla="*/ 11 w 516437"/>
              <a:gd name="connsiteY0" fmla="*/ 15 h 765341"/>
              <a:gd name="connsiteX1" fmla="*/ 79386 w 516437"/>
              <a:gd name="connsiteY1" fmla="*/ 266715 h 765341"/>
              <a:gd name="connsiteX2" fmla="*/ 34936 w 516437"/>
              <a:gd name="connsiteY2" fmla="*/ 219090 h 765341"/>
              <a:gd name="connsiteX3" fmla="*/ 273061 w 516437"/>
              <a:gd name="connsiteY3" fmla="*/ 546115 h 765341"/>
              <a:gd name="connsiteX4" fmla="*/ 225436 w 516437"/>
              <a:gd name="connsiteY4" fmla="*/ 488965 h 765341"/>
              <a:gd name="connsiteX5" fmla="*/ 508011 w 516437"/>
              <a:gd name="connsiteY5" fmla="*/ 758840 h 765341"/>
              <a:gd name="connsiteX6" fmla="*/ 412761 w 516437"/>
              <a:gd name="connsiteY6" fmla="*/ 654065 h 765341"/>
              <a:gd name="connsiteX7" fmla="*/ 114311 w 516437"/>
              <a:gd name="connsiteY7" fmla="*/ 352440 h 765341"/>
              <a:gd name="connsiteX8" fmla="*/ 98436 w 516437"/>
              <a:gd name="connsiteY8" fmla="*/ 279415 h 765341"/>
              <a:gd name="connsiteX9" fmla="*/ 85736 w 516437"/>
              <a:gd name="connsiteY9" fmla="*/ 254015 h 765341"/>
              <a:gd name="connsiteX10" fmla="*/ 11 w 516437"/>
              <a:gd name="connsiteY10" fmla="*/ 15 h 76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437" h="765341">
                <a:moveTo>
                  <a:pt x="11" y="15"/>
                </a:moveTo>
                <a:cubicBezTo>
                  <a:pt x="-1047" y="2132"/>
                  <a:pt x="73565" y="230203"/>
                  <a:pt x="79386" y="266715"/>
                </a:cubicBezTo>
                <a:cubicBezTo>
                  <a:pt x="85207" y="303227"/>
                  <a:pt x="2657" y="172523"/>
                  <a:pt x="34936" y="219090"/>
                </a:cubicBezTo>
                <a:cubicBezTo>
                  <a:pt x="67215" y="265657"/>
                  <a:pt x="241311" y="501136"/>
                  <a:pt x="273061" y="546115"/>
                </a:cubicBezTo>
                <a:cubicBezTo>
                  <a:pt x="304811" y="591094"/>
                  <a:pt x="186278" y="453511"/>
                  <a:pt x="225436" y="488965"/>
                </a:cubicBezTo>
                <a:cubicBezTo>
                  <a:pt x="264594" y="524419"/>
                  <a:pt x="476790" y="731323"/>
                  <a:pt x="508011" y="758840"/>
                </a:cubicBezTo>
                <a:cubicBezTo>
                  <a:pt x="539232" y="786357"/>
                  <a:pt x="478378" y="721798"/>
                  <a:pt x="412761" y="654065"/>
                </a:cubicBezTo>
                <a:cubicBezTo>
                  <a:pt x="347144" y="586332"/>
                  <a:pt x="166698" y="414882"/>
                  <a:pt x="114311" y="352440"/>
                </a:cubicBezTo>
                <a:cubicBezTo>
                  <a:pt x="61924" y="289998"/>
                  <a:pt x="103199" y="295819"/>
                  <a:pt x="98436" y="279415"/>
                </a:cubicBezTo>
                <a:cubicBezTo>
                  <a:pt x="93673" y="263011"/>
                  <a:pt x="101611" y="294761"/>
                  <a:pt x="85736" y="254015"/>
                </a:cubicBezTo>
                <a:cubicBezTo>
                  <a:pt x="69861" y="213269"/>
                  <a:pt x="1069" y="-2102"/>
                  <a:pt x="11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09DF6AB-07DD-0F39-0502-43554144E8CC}"/>
              </a:ext>
            </a:extLst>
          </p:cNvPr>
          <p:cNvSpPr/>
          <p:nvPr/>
        </p:nvSpPr>
        <p:spPr>
          <a:xfrm>
            <a:off x="1805880" y="5905478"/>
            <a:ext cx="242145" cy="889277"/>
          </a:xfrm>
          <a:custGeom>
            <a:avLst/>
            <a:gdLst>
              <a:gd name="connsiteX0" fmla="*/ 241995 w 242145"/>
              <a:gd name="connsiteY0" fmla="*/ 22 h 889277"/>
              <a:gd name="connsiteX1" fmla="*/ 89595 w 242145"/>
              <a:gd name="connsiteY1" fmla="*/ 184172 h 889277"/>
              <a:gd name="connsiteX2" fmla="*/ 108645 w 242145"/>
              <a:gd name="connsiteY2" fmla="*/ 165122 h 889277"/>
              <a:gd name="connsiteX3" fmla="*/ 41970 w 242145"/>
              <a:gd name="connsiteY3" fmla="*/ 384197 h 889277"/>
              <a:gd name="connsiteX4" fmla="*/ 51495 w 242145"/>
              <a:gd name="connsiteY4" fmla="*/ 327047 h 889277"/>
              <a:gd name="connsiteX5" fmla="*/ 19745 w 242145"/>
              <a:gd name="connsiteY5" fmla="*/ 520722 h 889277"/>
              <a:gd name="connsiteX6" fmla="*/ 22920 w 242145"/>
              <a:gd name="connsiteY6" fmla="*/ 476272 h 889277"/>
              <a:gd name="connsiteX7" fmla="*/ 70545 w 242145"/>
              <a:gd name="connsiteY7" fmla="*/ 736622 h 889277"/>
              <a:gd name="connsiteX8" fmla="*/ 73720 w 242145"/>
              <a:gd name="connsiteY8" fmla="*/ 673122 h 889277"/>
              <a:gd name="connsiteX9" fmla="*/ 137220 w 242145"/>
              <a:gd name="connsiteY9" fmla="*/ 889022 h 889277"/>
              <a:gd name="connsiteX10" fmla="*/ 86420 w 242145"/>
              <a:gd name="connsiteY10" fmla="*/ 708047 h 889277"/>
              <a:gd name="connsiteX11" fmla="*/ 3870 w 242145"/>
              <a:gd name="connsiteY11" fmla="*/ 336572 h 889277"/>
              <a:gd name="connsiteX12" fmla="*/ 22920 w 242145"/>
              <a:gd name="connsiteY12" fmla="*/ 358797 h 889277"/>
              <a:gd name="connsiteX13" fmla="*/ 105470 w 242145"/>
              <a:gd name="connsiteY13" fmla="*/ 165122 h 889277"/>
              <a:gd name="connsiteX14" fmla="*/ 57845 w 242145"/>
              <a:gd name="connsiteY14" fmla="*/ 171472 h 889277"/>
              <a:gd name="connsiteX15" fmla="*/ 241995 w 242145"/>
              <a:gd name="connsiteY15" fmla="*/ 22 h 8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45" h="889277">
                <a:moveTo>
                  <a:pt x="241995" y="22"/>
                </a:moveTo>
                <a:cubicBezTo>
                  <a:pt x="247287" y="2139"/>
                  <a:pt x="111820" y="156655"/>
                  <a:pt x="89595" y="184172"/>
                </a:cubicBezTo>
                <a:cubicBezTo>
                  <a:pt x="67370" y="211689"/>
                  <a:pt x="116582" y="131785"/>
                  <a:pt x="108645" y="165122"/>
                </a:cubicBezTo>
                <a:cubicBezTo>
                  <a:pt x="100708" y="198459"/>
                  <a:pt x="51495" y="357210"/>
                  <a:pt x="41970" y="384197"/>
                </a:cubicBezTo>
                <a:cubicBezTo>
                  <a:pt x="32445" y="411184"/>
                  <a:pt x="55199" y="304293"/>
                  <a:pt x="51495" y="327047"/>
                </a:cubicBezTo>
                <a:cubicBezTo>
                  <a:pt x="47791" y="349801"/>
                  <a:pt x="24507" y="495851"/>
                  <a:pt x="19745" y="520722"/>
                </a:cubicBezTo>
                <a:cubicBezTo>
                  <a:pt x="14983" y="545593"/>
                  <a:pt x="14453" y="440289"/>
                  <a:pt x="22920" y="476272"/>
                </a:cubicBezTo>
                <a:cubicBezTo>
                  <a:pt x="31387" y="512255"/>
                  <a:pt x="62078" y="703814"/>
                  <a:pt x="70545" y="736622"/>
                </a:cubicBezTo>
                <a:cubicBezTo>
                  <a:pt x="79012" y="769430"/>
                  <a:pt x="62608" y="647722"/>
                  <a:pt x="73720" y="673122"/>
                </a:cubicBezTo>
                <a:cubicBezTo>
                  <a:pt x="84832" y="698522"/>
                  <a:pt x="135103" y="883201"/>
                  <a:pt x="137220" y="889022"/>
                </a:cubicBezTo>
                <a:cubicBezTo>
                  <a:pt x="139337" y="894843"/>
                  <a:pt x="108645" y="800122"/>
                  <a:pt x="86420" y="708047"/>
                </a:cubicBezTo>
                <a:cubicBezTo>
                  <a:pt x="64195" y="615972"/>
                  <a:pt x="14453" y="394780"/>
                  <a:pt x="3870" y="336572"/>
                </a:cubicBezTo>
                <a:cubicBezTo>
                  <a:pt x="-6713" y="278364"/>
                  <a:pt x="5987" y="387372"/>
                  <a:pt x="22920" y="358797"/>
                </a:cubicBezTo>
                <a:cubicBezTo>
                  <a:pt x="39853" y="330222"/>
                  <a:pt x="99649" y="196343"/>
                  <a:pt x="105470" y="165122"/>
                </a:cubicBezTo>
                <a:cubicBezTo>
                  <a:pt x="111291" y="133901"/>
                  <a:pt x="37208" y="195814"/>
                  <a:pt x="57845" y="171472"/>
                </a:cubicBezTo>
                <a:cubicBezTo>
                  <a:pt x="78482" y="147130"/>
                  <a:pt x="236703" y="-2095"/>
                  <a:pt x="241995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5A87A49-67AE-784A-E1FA-C31D51691530}"/>
              </a:ext>
            </a:extLst>
          </p:cNvPr>
          <p:cNvSpPr/>
          <p:nvPr/>
        </p:nvSpPr>
        <p:spPr>
          <a:xfrm>
            <a:off x="2603499" y="6283316"/>
            <a:ext cx="393923" cy="700416"/>
          </a:xfrm>
          <a:custGeom>
            <a:avLst/>
            <a:gdLst>
              <a:gd name="connsiteX0" fmla="*/ 361951 w 393923"/>
              <a:gd name="connsiteY0" fmla="*/ 9 h 700416"/>
              <a:gd name="connsiteX1" fmla="*/ 66676 w 393923"/>
              <a:gd name="connsiteY1" fmla="*/ 266709 h 700416"/>
              <a:gd name="connsiteX2" fmla="*/ 31751 w 393923"/>
              <a:gd name="connsiteY2" fmla="*/ 374659 h 700416"/>
              <a:gd name="connsiteX3" fmla="*/ 53976 w 393923"/>
              <a:gd name="connsiteY3" fmla="*/ 184159 h 700416"/>
              <a:gd name="connsiteX4" fmla="*/ 3176 w 393923"/>
              <a:gd name="connsiteY4" fmla="*/ 447684 h 700416"/>
              <a:gd name="connsiteX5" fmla="*/ 31751 w 393923"/>
              <a:gd name="connsiteY5" fmla="*/ 584209 h 700416"/>
              <a:gd name="connsiteX6" fmla="*/ 15876 w 393923"/>
              <a:gd name="connsiteY6" fmla="*/ 542934 h 700416"/>
              <a:gd name="connsiteX7" fmla="*/ 158751 w 393923"/>
              <a:gd name="connsiteY7" fmla="*/ 657234 h 700416"/>
              <a:gd name="connsiteX8" fmla="*/ 393701 w 393923"/>
              <a:gd name="connsiteY8" fmla="*/ 698509 h 700416"/>
              <a:gd name="connsiteX9" fmla="*/ 114301 w 393923"/>
              <a:gd name="connsiteY9" fmla="*/ 603259 h 700416"/>
              <a:gd name="connsiteX10" fmla="*/ 1 w 393923"/>
              <a:gd name="connsiteY10" fmla="*/ 555634 h 700416"/>
              <a:gd name="connsiteX11" fmla="*/ 111126 w 393923"/>
              <a:gd name="connsiteY11" fmla="*/ 222259 h 700416"/>
              <a:gd name="connsiteX12" fmla="*/ 12701 w 393923"/>
              <a:gd name="connsiteY12" fmla="*/ 276234 h 700416"/>
              <a:gd name="connsiteX13" fmla="*/ 361951 w 393923"/>
              <a:gd name="connsiteY13" fmla="*/ 9 h 7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923" h="700416">
                <a:moveTo>
                  <a:pt x="361951" y="9"/>
                </a:moveTo>
                <a:cubicBezTo>
                  <a:pt x="370947" y="-1578"/>
                  <a:pt x="121709" y="204267"/>
                  <a:pt x="66676" y="266709"/>
                </a:cubicBezTo>
                <a:cubicBezTo>
                  <a:pt x="11643" y="329151"/>
                  <a:pt x="33868" y="388417"/>
                  <a:pt x="31751" y="374659"/>
                </a:cubicBezTo>
                <a:cubicBezTo>
                  <a:pt x="29634" y="360901"/>
                  <a:pt x="58738" y="171988"/>
                  <a:pt x="53976" y="184159"/>
                </a:cubicBezTo>
                <a:cubicBezTo>
                  <a:pt x="49214" y="196330"/>
                  <a:pt x="6880" y="381009"/>
                  <a:pt x="3176" y="447684"/>
                </a:cubicBezTo>
                <a:cubicBezTo>
                  <a:pt x="-528" y="514359"/>
                  <a:pt x="29634" y="568334"/>
                  <a:pt x="31751" y="584209"/>
                </a:cubicBezTo>
                <a:cubicBezTo>
                  <a:pt x="33868" y="600084"/>
                  <a:pt x="-5291" y="530763"/>
                  <a:pt x="15876" y="542934"/>
                </a:cubicBezTo>
                <a:cubicBezTo>
                  <a:pt x="37043" y="555105"/>
                  <a:pt x="95780" y="631305"/>
                  <a:pt x="158751" y="657234"/>
                </a:cubicBezTo>
                <a:cubicBezTo>
                  <a:pt x="221722" y="683163"/>
                  <a:pt x="401109" y="707505"/>
                  <a:pt x="393701" y="698509"/>
                </a:cubicBezTo>
                <a:cubicBezTo>
                  <a:pt x="386293" y="689513"/>
                  <a:pt x="179918" y="627071"/>
                  <a:pt x="114301" y="603259"/>
                </a:cubicBezTo>
                <a:cubicBezTo>
                  <a:pt x="48684" y="579447"/>
                  <a:pt x="530" y="619134"/>
                  <a:pt x="1" y="555634"/>
                </a:cubicBezTo>
                <a:cubicBezTo>
                  <a:pt x="-528" y="492134"/>
                  <a:pt x="109009" y="268826"/>
                  <a:pt x="111126" y="222259"/>
                </a:cubicBezTo>
                <a:cubicBezTo>
                  <a:pt x="113243" y="175692"/>
                  <a:pt x="-25399" y="307984"/>
                  <a:pt x="12701" y="276234"/>
                </a:cubicBezTo>
                <a:cubicBezTo>
                  <a:pt x="50801" y="244484"/>
                  <a:pt x="352955" y="1596"/>
                  <a:pt x="361951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6B468E4-8004-B20B-8B44-8223017A4643}"/>
              </a:ext>
            </a:extLst>
          </p:cNvPr>
          <p:cNvSpPr/>
          <p:nvPr/>
        </p:nvSpPr>
        <p:spPr>
          <a:xfrm>
            <a:off x="2184394" y="6638885"/>
            <a:ext cx="197120" cy="410372"/>
          </a:xfrm>
          <a:custGeom>
            <a:avLst/>
            <a:gdLst>
              <a:gd name="connsiteX0" fmla="*/ 6 w 197120"/>
              <a:gd name="connsiteY0" fmla="*/ 40 h 410372"/>
              <a:gd name="connsiteX1" fmla="*/ 165106 w 197120"/>
              <a:gd name="connsiteY1" fmla="*/ 193715 h 410372"/>
              <a:gd name="connsiteX2" fmla="*/ 190506 w 197120"/>
              <a:gd name="connsiteY2" fmla="*/ 409615 h 410372"/>
              <a:gd name="connsiteX3" fmla="*/ 196856 w 197120"/>
              <a:gd name="connsiteY3" fmla="*/ 263565 h 410372"/>
              <a:gd name="connsiteX4" fmla="*/ 184156 w 197120"/>
              <a:gd name="connsiteY4" fmla="*/ 219115 h 410372"/>
              <a:gd name="connsiteX5" fmla="*/ 158756 w 197120"/>
              <a:gd name="connsiteY5" fmla="*/ 209590 h 410372"/>
              <a:gd name="connsiteX6" fmla="*/ 6 w 197120"/>
              <a:gd name="connsiteY6" fmla="*/ 40 h 4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20" h="410372">
                <a:moveTo>
                  <a:pt x="6" y="40"/>
                </a:moveTo>
                <a:cubicBezTo>
                  <a:pt x="1064" y="-2606"/>
                  <a:pt x="133356" y="125453"/>
                  <a:pt x="165106" y="193715"/>
                </a:cubicBezTo>
                <a:cubicBezTo>
                  <a:pt x="196856" y="261978"/>
                  <a:pt x="185214" y="397973"/>
                  <a:pt x="190506" y="409615"/>
                </a:cubicBezTo>
                <a:cubicBezTo>
                  <a:pt x="195798" y="421257"/>
                  <a:pt x="197914" y="295315"/>
                  <a:pt x="196856" y="263565"/>
                </a:cubicBezTo>
                <a:cubicBezTo>
                  <a:pt x="195798" y="231815"/>
                  <a:pt x="190506" y="228111"/>
                  <a:pt x="184156" y="219115"/>
                </a:cubicBezTo>
                <a:cubicBezTo>
                  <a:pt x="177806" y="210119"/>
                  <a:pt x="184685" y="248748"/>
                  <a:pt x="158756" y="209590"/>
                </a:cubicBezTo>
                <a:cubicBezTo>
                  <a:pt x="132827" y="170432"/>
                  <a:pt x="-1052" y="2686"/>
                  <a:pt x="6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F294DF4-5A2E-FE90-A1C6-76AE2C5AAD00}"/>
              </a:ext>
            </a:extLst>
          </p:cNvPr>
          <p:cNvSpPr/>
          <p:nvPr/>
        </p:nvSpPr>
        <p:spPr>
          <a:xfrm>
            <a:off x="2252203" y="6833983"/>
            <a:ext cx="218396" cy="723460"/>
          </a:xfrm>
          <a:custGeom>
            <a:avLst/>
            <a:gdLst>
              <a:gd name="connsiteX0" fmla="*/ 217947 w 218396"/>
              <a:gd name="connsiteY0" fmla="*/ 1792 h 723460"/>
              <a:gd name="connsiteX1" fmla="*/ 40147 w 218396"/>
              <a:gd name="connsiteY1" fmla="*/ 414542 h 723460"/>
              <a:gd name="connsiteX2" fmla="*/ 65547 w 218396"/>
              <a:gd name="connsiteY2" fmla="*/ 335167 h 723460"/>
              <a:gd name="connsiteX3" fmla="*/ 8397 w 218396"/>
              <a:gd name="connsiteY3" fmla="*/ 519317 h 723460"/>
              <a:gd name="connsiteX4" fmla="*/ 5222 w 218396"/>
              <a:gd name="connsiteY4" fmla="*/ 662192 h 723460"/>
              <a:gd name="connsiteX5" fmla="*/ 2047 w 218396"/>
              <a:gd name="connsiteY5" fmla="*/ 605042 h 723460"/>
              <a:gd name="connsiteX6" fmla="*/ 17922 w 218396"/>
              <a:gd name="connsiteY6" fmla="*/ 722517 h 723460"/>
              <a:gd name="connsiteX7" fmla="*/ 21097 w 218396"/>
              <a:gd name="connsiteY7" fmla="*/ 662192 h 723460"/>
              <a:gd name="connsiteX8" fmla="*/ 52847 w 218396"/>
              <a:gd name="connsiteY8" fmla="*/ 697117 h 723460"/>
              <a:gd name="connsiteX9" fmla="*/ 179847 w 218396"/>
              <a:gd name="connsiteY9" fmla="*/ 585992 h 723460"/>
              <a:gd name="connsiteX10" fmla="*/ 46497 w 218396"/>
              <a:gd name="connsiteY10" fmla="*/ 687592 h 723460"/>
              <a:gd name="connsiteX11" fmla="*/ 17922 w 218396"/>
              <a:gd name="connsiteY11" fmla="*/ 662192 h 723460"/>
              <a:gd name="connsiteX12" fmla="*/ 59197 w 218396"/>
              <a:gd name="connsiteY12" fmla="*/ 522492 h 723460"/>
              <a:gd name="connsiteX13" fmla="*/ 2047 w 218396"/>
              <a:gd name="connsiteY13" fmla="*/ 614567 h 723460"/>
              <a:gd name="connsiteX14" fmla="*/ 21097 w 218396"/>
              <a:gd name="connsiteY14" fmla="*/ 516142 h 723460"/>
              <a:gd name="connsiteX15" fmla="*/ 100472 w 218396"/>
              <a:gd name="connsiteY15" fmla="*/ 214517 h 723460"/>
              <a:gd name="connsiteX16" fmla="*/ 90947 w 218396"/>
              <a:gd name="connsiteY16" fmla="*/ 262142 h 723460"/>
              <a:gd name="connsiteX17" fmla="*/ 217947 w 218396"/>
              <a:gd name="connsiteY17" fmla="*/ 1792 h 7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396" h="723460">
                <a:moveTo>
                  <a:pt x="217947" y="1792"/>
                </a:moveTo>
                <a:cubicBezTo>
                  <a:pt x="209480" y="27192"/>
                  <a:pt x="65547" y="358980"/>
                  <a:pt x="40147" y="414542"/>
                </a:cubicBezTo>
                <a:cubicBezTo>
                  <a:pt x="14747" y="470105"/>
                  <a:pt x="70839" y="317705"/>
                  <a:pt x="65547" y="335167"/>
                </a:cubicBezTo>
                <a:cubicBezTo>
                  <a:pt x="60255" y="352629"/>
                  <a:pt x="18451" y="464813"/>
                  <a:pt x="8397" y="519317"/>
                </a:cubicBezTo>
                <a:cubicBezTo>
                  <a:pt x="-1657" y="573821"/>
                  <a:pt x="6280" y="647905"/>
                  <a:pt x="5222" y="662192"/>
                </a:cubicBezTo>
                <a:cubicBezTo>
                  <a:pt x="4164" y="676479"/>
                  <a:pt x="-70" y="594988"/>
                  <a:pt x="2047" y="605042"/>
                </a:cubicBezTo>
                <a:cubicBezTo>
                  <a:pt x="4164" y="615096"/>
                  <a:pt x="14747" y="712992"/>
                  <a:pt x="17922" y="722517"/>
                </a:cubicBezTo>
                <a:cubicBezTo>
                  <a:pt x="21097" y="732042"/>
                  <a:pt x="15276" y="666425"/>
                  <a:pt x="21097" y="662192"/>
                </a:cubicBezTo>
                <a:cubicBezTo>
                  <a:pt x="26918" y="657959"/>
                  <a:pt x="26389" y="709817"/>
                  <a:pt x="52847" y="697117"/>
                </a:cubicBezTo>
                <a:cubicBezTo>
                  <a:pt x="79305" y="684417"/>
                  <a:pt x="180905" y="587580"/>
                  <a:pt x="179847" y="585992"/>
                </a:cubicBezTo>
                <a:cubicBezTo>
                  <a:pt x="178789" y="584404"/>
                  <a:pt x="73484" y="674892"/>
                  <a:pt x="46497" y="687592"/>
                </a:cubicBezTo>
                <a:cubicBezTo>
                  <a:pt x="19510" y="700292"/>
                  <a:pt x="15805" y="689709"/>
                  <a:pt x="17922" y="662192"/>
                </a:cubicBezTo>
                <a:cubicBezTo>
                  <a:pt x="20039" y="634675"/>
                  <a:pt x="61843" y="530429"/>
                  <a:pt x="59197" y="522492"/>
                </a:cubicBezTo>
                <a:cubicBezTo>
                  <a:pt x="56551" y="514555"/>
                  <a:pt x="8397" y="615625"/>
                  <a:pt x="2047" y="614567"/>
                </a:cubicBezTo>
                <a:cubicBezTo>
                  <a:pt x="-4303" y="613509"/>
                  <a:pt x="4693" y="582817"/>
                  <a:pt x="21097" y="516142"/>
                </a:cubicBezTo>
                <a:cubicBezTo>
                  <a:pt x="37501" y="449467"/>
                  <a:pt x="88830" y="256850"/>
                  <a:pt x="100472" y="214517"/>
                </a:cubicBezTo>
                <a:cubicBezTo>
                  <a:pt x="112114" y="172184"/>
                  <a:pt x="69251" y="295480"/>
                  <a:pt x="90947" y="262142"/>
                </a:cubicBezTo>
                <a:cubicBezTo>
                  <a:pt x="112643" y="228805"/>
                  <a:pt x="226414" y="-23608"/>
                  <a:pt x="217947" y="17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6FD3F53-E68D-6CAA-954A-C6548D153398}"/>
              </a:ext>
            </a:extLst>
          </p:cNvPr>
          <p:cNvSpPr/>
          <p:nvPr/>
        </p:nvSpPr>
        <p:spPr>
          <a:xfrm>
            <a:off x="2295293" y="6861175"/>
            <a:ext cx="184428" cy="460538"/>
          </a:xfrm>
          <a:custGeom>
            <a:avLst/>
            <a:gdLst>
              <a:gd name="connsiteX0" fmla="*/ 184382 w 184428"/>
              <a:gd name="connsiteY0" fmla="*/ 0 h 460538"/>
              <a:gd name="connsiteX1" fmla="*/ 47857 w 184428"/>
              <a:gd name="connsiteY1" fmla="*/ 323850 h 460538"/>
              <a:gd name="connsiteX2" fmla="*/ 73257 w 184428"/>
              <a:gd name="connsiteY2" fmla="*/ 263525 h 460538"/>
              <a:gd name="connsiteX3" fmla="*/ 232 w 184428"/>
              <a:gd name="connsiteY3" fmla="*/ 460375 h 460538"/>
              <a:gd name="connsiteX4" fmla="*/ 101832 w 184428"/>
              <a:gd name="connsiteY4" fmla="*/ 225425 h 460538"/>
              <a:gd name="connsiteX5" fmla="*/ 63732 w 184428"/>
              <a:gd name="connsiteY5" fmla="*/ 323850 h 460538"/>
              <a:gd name="connsiteX6" fmla="*/ 184382 w 184428"/>
              <a:gd name="connsiteY6" fmla="*/ 0 h 46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28" h="460538">
                <a:moveTo>
                  <a:pt x="184382" y="0"/>
                </a:moveTo>
                <a:cubicBezTo>
                  <a:pt x="181736" y="0"/>
                  <a:pt x="47857" y="323850"/>
                  <a:pt x="47857" y="323850"/>
                </a:cubicBezTo>
                <a:cubicBezTo>
                  <a:pt x="29336" y="367771"/>
                  <a:pt x="81194" y="240771"/>
                  <a:pt x="73257" y="263525"/>
                </a:cubicBezTo>
                <a:cubicBezTo>
                  <a:pt x="65319" y="286279"/>
                  <a:pt x="-4530" y="466725"/>
                  <a:pt x="232" y="460375"/>
                </a:cubicBezTo>
                <a:cubicBezTo>
                  <a:pt x="4994" y="454025"/>
                  <a:pt x="91249" y="248179"/>
                  <a:pt x="101832" y="225425"/>
                </a:cubicBezTo>
                <a:cubicBezTo>
                  <a:pt x="112415" y="202671"/>
                  <a:pt x="52619" y="357717"/>
                  <a:pt x="63732" y="323850"/>
                </a:cubicBezTo>
                <a:cubicBezTo>
                  <a:pt x="74844" y="289983"/>
                  <a:pt x="187028" y="0"/>
                  <a:pt x="1843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0E295F9-0F2E-13C4-DA51-F6F9BE92B1DD}"/>
              </a:ext>
            </a:extLst>
          </p:cNvPr>
          <p:cNvSpPr/>
          <p:nvPr/>
        </p:nvSpPr>
        <p:spPr>
          <a:xfrm>
            <a:off x="2494676" y="6857292"/>
            <a:ext cx="356479" cy="1142906"/>
          </a:xfrm>
          <a:custGeom>
            <a:avLst/>
            <a:gdLst>
              <a:gd name="connsiteX0" fmla="*/ 874 w 356479"/>
              <a:gd name="connsiteY0" fmla="*/ 3883 h 1142906"/>
              <a:gd name="connsiteX1" fmla="*/ 67549 w 356479"/>
              <a:gd name="connsiteY1" fmla="*/ 480133 h 1142906"/>
              <a:gd name="connsiteX2" fmla="*/ 51674 w 356479"/>
              <a:gd name="connsiteY2" fmla="*/ 426158 h 1142906"/>
              <a:gd name="connsiteX3" fmla="*/ 134224 w 356479"/>
              <a:gd name="connsiteY3" fmla="*/ 788108 h 1142906"/>
              <a:gd name="connsiteX4" fmla="*/ 124699 w 356479"/>
              <a:gd name="connsiteY4" fmla="*/ 711908 h 1142906"/>
              <a:gd name="connsiteX5" fmla="*/ 353299 w 356479"/>
              <a:gd name="connsiteY5" fmla="*/ 1137358 h 1142906"/>
              <a:gd name="connsiteX6" fmla="*/ 264399 w 356479"/>
              <a:gd name="connsiteY6" fmla="*/ 965908 h 1142906"/>
              <a:gd name="connsiteX7" fmla="*/ 58024 w 356479"/>
              <a:gd name="connsiteY7" fmla="*/ 565858 h 1142906"/>
              <a:gd name="connsiteX8" fmla="*/ 99299 w 356479"/>
              <a:gd name="connsiteY8" fmla="*/ 632533 h 1142906"/>
              <a:gd name="connsiteX9" fmla="*/ 26274 w 356479"/>
              <a:gd name="connsiteY9" fmla="*/ 226133 h 1142906"/>
              <a:gd name="connsiteX10" fmla="*/ 29449 w 356479"/>
              <a:gd name="connsiteY10" fmla="*/ 251533 h 1142906"/>
              <a:gd name="connsiteX11" fmla="*/ 874 w 356479"/>
              <a:gd name="connsiteY11" fmla="*/ 3883 h 114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479" h="1142906">
                <a:moveTo>
                  <a:pt x="874" y="3883"/>
                </a:moveTo>
                <a:cubicBezTo>
                  <a:pt x="7224" y="41983"/>
                  <a:pt x="59082" y="409754"/>
                  <a:pt x="67549" y="480133"/>
                </a:cubicBezTo>
                <a:cubicBezTo>
                  <a:pt x="76016" y="550512"/>
                  <a:pt x="40562" y="374829"/>
                  <a:pt x="51674" y="426158"/>
                </a:cubicBezTo>
                <a:cubicBezTo>
                  <a:pt x="62786" y="477487"/>
                  <a:pt x="122053" y="740483"/>
                  <a:pt x="134224" y="788108"/>
                </a:cubicBezTo>
                <a:cubicBezTo>
                  <a:pt x="146395" y="835733"/>
                  <a:pt x="88187" y="653700"/>
                  <a:pt x="124699" y="711908"/>
                </a:cubicBezTo>
                <a:cubicBezTo>
                  <a:pt x="161211" y="770116"/>
                  <a:pt x="330016" y="1095025"/>
                  <a:pt x="353299" y="1137358"/>
                </a:cubicBezTo>
                <a:cubicBezTo>
                  <a:pt x="376582" y="1179691"/>
                  <a:pt x="264399" y="965908"/>
                  <a:pt x="264399" y="965908"/>
                </a:cubicBezTo>
                <a:cubicBezTo>
                  <a:pt x="215187" y="870658"/>
                  <a:pt x="85541" y="621421"/>
                  <a:pt x="58024" y="565858"/>
                </a:cubicBezTo>
                <a:cubicBezTo>
                  <a:pt x="30507" y="510295"/>
                  <a:pt x="104591" y="689154"/>
                  <a:pt x="99299" y="632533"/>
                </a:cubicBezTo>
                <a:cubicBezTo>
                  <a:pt x="94007" y="575912"/>
                  <a:pt x="37916" y="289633"/>
                  <a:pt x="26274" y="226133"/>
                </a:cubicBezTo>
                <a:cubicBezTo>
                  <a:pt x="14632" y="162633"/>
                  <a:pt x="34211" y="283283"/>
                  <a:pt x="29449" y="251533"/>
                </a:cubicBezTo>
                <a:cubicBezTo>
                  <a:pt x="24687" y="219783"/>
                  <a:pt x="-5476" y="-34217"/>
                  <a:pt x="874" y="38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8E35CEC-8324-ED9B-F06D-75244FFB4457}"/>
              </a:ext>
            </a:extLst>
          </p:cNvPr>
          <p:cNvSpPr/>
          <p:nvPr/>
        </p:nvSpPr>
        <p:spPr>
          <a:xfrm>
            <a:off x="2314514" y="7330657"/>
            <a:ext cx="251670" cy="152952"/>
          </a:xfrm>
          <a:custGeom>
            <a:avLst/>
            <a:gdLst>
              <a:gd name="connsiteX0" fmla="*/ 61 w 251670"/>
              <a:gd name="connsiteY0" fmla="*/ 152818 h 152952"/>
              <a:gd name="connsiteX1" fmla="*/ 44511 w 251670"/>
              <a:gd name="connsiteY1" fmla="*/ 98843 h 152952"/>
              <a:gd name="connsiteX2" fmla="*/ 139761 w 251670"/>
              <a:gd name="connsiteY2" fmla="*/ 32168 h 152952"/>
              <a:gd name="connsiteX3" fmla="*/ 69911 w 251670"/>
              <a:gd name="connsiteY3" fmla="*/ 28993 h 152952"/>
              <a:gd name="connsiteX4" fmla="*/ 250886 w 251670"/>
              <a:gd name="connsiteY4" fmla="*/ 418 h 152952"/>
              <a:gd name="connsiteX5" fmla="*/ 139761 w 251670"/>
              <a:gd name="connsiteY5" fmla="*/ 13118 h 152952"/>
              <a:gd name="connsiteX6" fmla="*/ 244536 w 251670"/>
              <a:gd name="connsiteY6" fmla="*/ 28993 h 152952"/>
              <a:gd name="connsiteX7" fmla="*/ 123886 w 251670"/>
              <a:gd name="connsiteY7" fmla="*/ 51218 h 152952"/>
              <a:gd name="connsiteX8" fmla="*/ 38161 w 251670"/>
              <a:gd name="connsiteY8" fmla="*/ 111543 h 152952"/>
              <a:gd name="connsiteX9" fmla="*/ 61 w 251670"/>
              <a:gd name="connsiteY9" fmla="*/ 152818 h 1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670" h="152952">
                <a:moveTo>
                  <a:pt x="61" y="152818"/>
                </a:moveTo>
                <a:cubicBezTo>
                  <a:pt x="1119" y="150701"/>
                  <a:pt x="21228" y="118951"/>
                  <a:pt x="44511" y="98843"/>
                </a:cubicBezTo>
                <a:cubicBezTo>
                  <a:pt x="67794" y="78735"/>
                  <a:pt x="135528" y="43810"/>
                  <a:pt x="139761" y="32168"/>
                </a:cubicBezTo>
                <a:cubicBezTo>
                  <a:pt x="143994" y="20526"/>
                  <a:pt x="51390" y="34285"/>
                  <a:pt x="69911" y="28993"/>
                </a:cubicBezTo>
                <a:cubicBezTo>
                  <a:pt x="88432" y="23701"/>
                  <a:pt x="239244" y="3064"/>
                  <a:pt x="250886" y="418"/>
                </a:cubicBezTo>
                <a:cubicBezTo>
                  <a:pt x="262528" y="-2228"/>
                  <a:pt x="140819" y="8356"/>
                  <a:pt x="139761" y="13118"/>
                </a:cubicBezTo>
                <a:cubicBezTo>
                  <a:pt x="138703" y="17880"/>
                  <a:pt x="247182" y="22643"/>
                  <a:pt x="244536" y="28993"/>
                </a:cubicBezTo>
                <a:cubicBezTo>
                  <a:pt x="241890" y="35343"/>
                  <a:pt x="158282" y="37460"/>
                  <a:pt x="123886" y="51218"/>
                </a:cubicBezTo>
                <a:cubicBezTo>
                  <a:pt x="89490" y="64976"/>
                  <a:pt x="64619" y="91435"/>
                  <a:pt x="38161" y="111543"/>
                </a:cubicBezTo>
                <a:cubicBezTo>
                  <a:pt x="11703" y="131651"/>
                  <a:pt x="-997" y="154935"/>
                  <a:pt x="61" y="1528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906874E-A3A1-47D5-5AC0-0AE86628915F}"/>
              </a:ext>
            </a:extLst>
          </p:cNvPr>
          <p:cNvSpPr/>
          <p:nvPr/>
        </p:nvSpPr>
        <p:spPr>
          <a:xfrm>
            <a:off x="2841620" y="7918251"/>
            <a:ext cx="870616" cy="424270"/>
          </a:xfrm>
          <a:custGeom>
            <a:avLst/>
            <a:gdLst>
              <a:gd name="connsiteX0" fmla="*/ 5 w 870616"/>
              <a:gd name="connsiteY0" fmla="*/ 199 h 424270"/>
              <a:gd name="connsiteX1" fmla="*/ 180980 w 870616"/>
              <a:gd name="connsiteY1" fmla="*/ 225624 h 424270"/>
              <a:gd name="connsiteX2" fmla="*/ 133355 w 870616"/>
              <a:gd name="connsiteY2" fmla="*/ 181174 h 424270"/>
              <a:gd name="connsiteX3" fmla="*/ 368305 w 870616"/>
              <a:gd name="connsiteY3" fmla="*/ 327224 h 424270"/>
              <a:gd name="connsiteX4" fmla="*/ 330205 w 870616"/>
              <a:gd name="connsiteY4" fmla="*/ 301824 h 424270"/>
              <a:gd name="connsiteX5" fmla="*/ 504830 w 870616"/>
              <a:gd name="connsiteY5" fmla="*/ 374849 h 424270"/>
              <a:gd name="connsiteX6" fmla="*/ 866780 w 870616"/>
              <a:gd name="connsiteY6" fmla="*/ 346274 h 424270"/>
              <a:gd name="connsiteX7" fmla="*/ 682630 w 870616"/>
              <a:gd name="connsiteY7" fmla="*/ 368499 h 424270"/>
              <a:gd name="connsiteX8" fmla="*/ 482605 w 870616"/>
              <a:gd name="connsiteY8" fmla="*/ 419299 h 424270"/>
              <a:gd name="connsiteX9" fmla="*/ 565155 w 870616"/>
              <a:gd name="connsiteY9" fmla="*/ 409774 h 424270"/>
              <a:gd name="connsiteX10" fmla="*/ 403230 w 870616"/>
              <a:gd name="connsiteY10" fmla="*/ 308174 h 424270"/>
              <a:gd name="connsiteX11" fmla="*/ 187330 w 870616"/>
              <a:gd name="connsiteY11" fmla="*/ 187524 h 424270"/>
              <a:gd name="connsiteX12" fmla="*/ 5 w 870616"/>
              <a:gd name="connsiteY12" fmla="*/ 199 h 42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0616" h="424270">
                <a:moveTo>
                  <a:pt x="5" y="199"/>
                </a:moveTo>
                <a:cubicBezTo>
                  <a:pt x="-1053" y="6549"/>
                  <a:pt x="158755" y="195462"/>
                  <a:pt x="180980" y="225624"/>
                </a:cubicBezTo>
                <a:cubicBezTo>
                  <a:pt x="203205" y="255786"/>
                  <a:pt x="102134" y="164241"/>
                  <a:pt x="133355" y="181174"/>
                </a:cubicBezTo>
                <a:cubicBezTo>
                  <a:pt x="164576" y="198107"/>
                  <a:pt x="335497" y="307116"/>
                  <a:pt x="368305" y="327224"/>
                </a:cubicBezTo>
                <a:cubicBezTo>
                  <a:pt x="401113" y="347332"/>
                  <a:pt x="307451" y="293887"/>
                  <a:pt x="330205" y="301824"/>
                </a:cubicBezTo>
                <a:cubicBezTo>
                  <a:pt x="352959" y="309762"/>
                  <a:pt x="415401" y="367441"/>
                  <a:pt x="504830" y="374849"/>
                </a:cubicBezTo>
                <a:lnTo>
                  <a:pt x="866780" y="346274"/>
                </a:lnTo>
                <a:cubicBezTo>
                  <a:pt x="896413" y="345216"/>
                  <a:pt x="746659" y="356328"/>
                  <a:pt x="682630" y="368499"/>
                </a:cubicBezTo>
                <a:cubicBezTo>
                  <a:pt x="618601" y="380670"/>
                  <a:pt x="502184" y="412420"/>
                  <a:pt x="482605" y="419299"/>
                </a:cubicBezTo>
                <a:cubicBezTo>
                  <a:pt x="463026" y="426178"/>
                  <a:pt x="578384" y="428295"/>
                  <a:pt x="565155" y="409774"/>
                </a:cubicBezTo>
                <a:cubicBezTo>
                  <a:pt x="551926" y="391253"/>
                  <a:pt x="466201" y="345216"/>
                  <a:pt x="403230" y="308174"/>
                </a:cubicBezTo>
                <a:cubicBezTo>
                  <a:pt x="340259" y="271132"/>
                  <a:pt x="254005" y="234091"/>
                  <a:pt x="187330" y="187524"/>
                </a:cubicBezTo>
                <a:cubicBezTo>
                  <a:pt x="120655" y="140957"/>
                  <a:pt x="1063" y="-6151"/>
                  <a:pt x="5" y="1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2F5CF7A-F861-3365-B7CB-1CBF00B10189}"/>
              </a:ext>
            </a:extLst>
          </p:cNvPr>
          <p:cNvSpPr/>
          <p:nvPr/>
        </p:nvSpPr>
        <p:spPr>
          <a:xfrm>
            <a:off x="2529244" y="6835106"/>
            <a:ext cx="285100" cy="1014160"/>
          </a:xfrm>
          <a:custGeom>
            <a:avLst/>
            <a:gdLst>
              <a:gd name="connsiteX0" fmla="*/ 58381 w 285100"/>
              <a:gd name="connsiteY0" fmla="*/ 7019 h 1014160"/>
              <a:gd name="connsiteX1" fmla="*/ 36156 w 285100"/>
              <a:gd name="connsiteY1" fmla="*/ 330869 h 1014160"/>
              <a:gd name="connsiteX2" fmla="*/ 121881 w 285100"/>
              <a:gd name="connsiteY2" fmla="*/ 594394 h 1014160"/>
              <a:gd name="connsiteX3" fmla="*/ 280631 w 285100"/>
              <a:gd name="connsiteY3" fmla="*/ 1007144 h 1014160"/>
              <a:gd name="connsiteX4" fmla="*/ 220306 w 285100"/>
              <a:gd name="connsiteY4" fmla="*/ 819819 h 1014160"/>
              <a:gd name="connsiteX5" fmla="*/ 4406 w 285100"/>
              <a:gd name="connsiteY5" fmla="*/ 381669 h 1014160"/>
              <a:gd name="connsiteX6" fmla="*/ 71081 w 285100"/>
              <a:gd name="connsiteY6" fmla="*/ 454694 h 1014160"/>
              <a:gd name="connsiteX7" fmla="*/ 23456 w 285100"/>
              <a:gd name="connsiteY7" fmla="*/ 137194 h 1014160"/>
              <a:gd name="connsiteX8" fmla="*/ 58381 w 285100"/>
              <a:gd name="connsiteY8" fmla="*/ 7019 h 10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00" h="1014160">
                <a:moveTo>
                  <a:pt x="58381" y="7019"/>
                </a:moveTo>
                <a:cubicBezTo>
                  <a:pt x="60498" y="39298"/>
                  <a:pt x="25573" y="232973"/>
                  <a:pt x="36156" y="330869"/>
                </a:cubicBezTo>
                <a:cubicBezTo>
                  <a:pt x="46739" y="428765"/>
                  <a:pt x="81135" y="481682"/>
                  <a:pt x="121881" y="594394"/>
                </a:cubicBezTo>
                <a:cubicBezTo>
                  <a:pt x="162627" y="707106"/>
                  <a:pt x="264227" y="969573"/>
                  <a:pt x="280631" y="1007144"/>
                </a:cubicBezTo>
                <a:cubicBezTo>
                  <a:pt x="297035" y="1044715"/>
                  <a:pt x="266343" y="924065"/>
                  <a:pt x="220306" y="819819"/>
                </a:cubicBezTo>
                <a:cubicBezTo>
                  <a:pt x="174269" y="715573"/>
                  <a:pt x="29277" y="442523"/>
                  <a:pt x="4406" y="381669"/>
                </a:cubicBezTo>
                <a:cubicBezTo>
                  <a:pt x="-20465" y="320815"/>
                  <a:pt x="67906" y="495440"/>
                  <a:pt x="71081" y="454694"/>
                </a:cubicBezTo>
                <a:cubicBezTo>
                  <a:pt x="74256" y="413948"/>
                  <a:pt x="25573" y="214452"/>
                  <a:pt x="23456" y="137194"/>
                </a:cubicBezTo>
                <a:cubicBezTo>
                  <a:pt x="21339" y="59936"/>
                  <a:pt x="56264" y="-25260"/>
                  <a:pt x="58381" y="70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F084B41-A85A-7B7D-8387-DFA0672A6832}"/>
              </a:ext>
            </a:extLst>
          </p:cNvPr>
          <p:cNvSpPr/>
          <p:nvPr/>
        </p:nvSpPr>
        <p:spPr>
          <a:xfrm>
            <a:off x="2957432" y="6856876"/>
            <a:ext cx="252557" cy="972534"/>
          </a:xfrm>
          <a:custGeom>
            <a:avLst/>
            <a:gdLst>
              <a:gd name="connsiteX0" fmla="*/ 252493 w 252557"/>
              <a:gd name="connsiteY0" fmla="*/ 1124 h 972534"/>
              <a:gd name="connsiteX1" fmla="*/ 49293 w 252557"/>
              <a:gd name="connsiteY1" fmla="*/ 258299 h 972534"/>
              <a:gd name="connsiteX2" fmla="*/ 74693 w 252557"/>
              <a:gd name="connsiteY2" fmla="*/ 188449 h 972534"/>
              <a:gd name="connsiteX3" fmla="*/ 36593 w 252557"/>
              <a:gd name="connsiteY3" fmla="*/ 493249 h 972534"/>
              <a:gd name="connsiteX4" fmla="*/ 42943 w 252557"/>
              <a:gd name="connsiteY4" fmla="*/ 442449 h 972534"/>
              <a:gd name="connsiteX5" fmla="*/ 49293 w 252557"/>
              <a:gd name="connsiteY5" fmla="*/ 591674 h 972534"/>
              <a:gd name="connsiteX6" fmla="*/ 166768 w 252557"/>
              <a:gd name="connsiteY6" fmla="*/ 963149 h 972534"/>
              <a:gd name="connsiteX7" fmla="*/ 115968 w 252557"/>
              <a:gd name="connsiteY7" fmla="*/ 823449 h 972534"/>
              <a:gd name="connsiteX8" fmla="*/ 1668 w 252557"/>
              <a:gd name="connsiteY8" fmla="*/ 417049 h 972534"/>
              <a:gd name="connsiteX9" fmla="*/ 49293 w 252557"/>
              <a:gd name="connsiteY9" fmla="*/ 432924 h 972534"/>
              <a:gd name="connsiteX10" fmla="*/ 68343 w 252557"/>
              <a:gd name="connsiteY10" fmla="*/ 147174 h 972534"/>
              <a:gd name="connsiteX11" fmla="*/ 71518 w 252557"/>
              <a:gd name="connsiteY11" fmla="*/ 163049 h 972534"/>
              <a:gd name="connsiteX12" fmla="*/ 252493 w 252557"/>
              <a:gd name="connsiteY12" fmla="*/ 1124 h 9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557" h="972534">
                <a:moveTo>
                  <a:pt x="252493" y="1124"/>
                </a:moveTo>
                <a:cubicBezTo>
                  <a:pt x="248789" y="16999"/>
                  <a:pt x="78926" y="227078"/>
                  <a:pt x="49293" y="258299"/>
                </a:cubicBezTo>
                <a:cubicBezTo>
                  <a:pt x="19660" y="289520"/>
                  <a:pt x="76810" y="149291"/>
                  <a:pt x="74693" y="188449"/>
                </a:cubicBezTo>
                <a:cubicBezTo>
                  <a:pt x="72576" y="227607"/>
                  <a:pt x="36593" y="493249"/>
                  <a:pt x="36593" y="493249"/>
                </a:cubicBezTo>
                <a:cubicBezTo>
                  <a:pt x="31301" y="535582"/>
                  <a:pt x="40826" y="426045"/>
                  <a:pt x="42943" y="442449"/>
                </a:cubicBezTo>
                <a:cubicBezTo>
                  <a:pt x="45060" y="458853"/>
                  <a:pt x="28656" y="504891"/>
                  <a:pt x="49293" y="591674"/>
                </a:cubicBezTo>
                <a:cubicBezTo>
                  <a:pt x="69930" y="678457"/>
                  <a:pt x="155656" y="924520"/>
                  <a:pt x="166768" y="963149"/>
                </a:cubicBezTo>
                <a:cubicBezTo>
                  <a:pt x="177880" y="1001778"/>
                  <a:pt x="143485" y="914466"/>
                  <a:pt x="115968" y="823449"/>
                </a:cubicBezTo>
                <a:cubicBezTo>
                  <a:pt x="88451" y="732432"/>
                  <a:pt x="12781" y="482137"/>
                  <a:pt x="1668" y="417049"/>
                </a:cubicBezTo>
                <a:cubicBezTo>
                  <a:pt x="-9445" y="351961"/>
                  <a:pt x="38181" y="477903"/>
                  <a:pt x="49293" y="432924"/>
                </a:cubicBezTo>
                <a:cubicBezTo>
                  <a:pt x="60405" y="387945"/>
                  <a:pt x="64639" y="192153"/>
                  <a:pt x="68343" y="147174"/>
                </a:cubicBezTo>
                <a:cubicBezTo>
                  <a:pt x="72047" y="102195"/>
                  <a:pt x="44530" y="183687"/>
                  <a:pt x="71518" y="163049"/>
                </a:cubicBezTo>
                <a:cubicBezTo>
                  <a:pt x="98506" y="142411"/>
                  <a:pt x="256197" y="-14751"/>
                  <a:pt x="252493" y="1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B6512AE-2814-6C7B-BCCF-40328A06FF03}"/>
              </a:ext>
            </a:extLst>
          </p:cNvPr>
          <p:cNvSpPr/>
          <p:nvPr/>
        </p:nvSpPr>
        <p:spPr>
          <a:xfrm>
            <a:off x="3253068" y="6674411"/>
            <a:ext cx="842746" cy="228166"/>
          </a:xfrm>
          <a:custGeom>
            <a:avLst/>
            <a:gdLst>
              <a:gd name="connsiteX0" fmla="*/ 1307 w 842746"/>
              <a:gd name="connsiteY0" fmla="*/ 145489 h 228166"/>
              <a:gd name="connsiteX1" fmla="*/ 229907 w 842746"/>
              <a:gd name="connsiteY1" fmla="*/ 40714 h 228166"/>
              <a:gd name="connsiteX2" fmla="*/ 115607 w 842746"/>
              <a:gd name="connsiteY2" fmla="*/ 56589 h 228166"/>
              <a:gd name="connsiteX3" fmla="*/ 401357 w 842746"/>
              <a:gd name="connsiteY3" fmla="*/ 47064 h 228166"/>
              <a:gd name="connsiteX4" fmla="*/ 598207 w 842746"/>
              <a:gd name="connsiteY4" fmla="*/ 88339 h 228166"/>
              <a:gd name="connsiteX5" fmla="*/ 614082 w 842746"/>
              <a:gd name="connsiteY5" fmla="*/ 94689 h 228166"/>
              <a:gd name="connsiteX6" fmla="*/ 842682 w 842746"/>
              <a:gd name="connsiteY6" fmla="*/ 228039 h 228166"/>
              <a:gd name="connsiteX7" fmla="*/ 633132 w 842746"/>
              <a:gd name="connsiteY7" fmla="*/ 116914 h 228166"/>
              <a:gd name="connsiteX8" fmla="*/ 248957 w 842746"/>
              <a:gd name="connsiteY8" fmla="*/ 5789 h 228166"/>
              <a:gd name="connsiteX9" fmla="*/ 353732 w 842746"/>
              <a:gd name="connsiteY9" fmla="*/ 28014 h 228166"/>
              <a:gd name="connsiteX10" fmla="*/ 1307 w 842746"/>
              <a:gd name="connsiteY10" fmla="*/ 145489 h 22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2746" h="228166">
                <a:moveTo>
                  <a:pt x="1307" y="145489"/>
                </a:moveTo>
                <a:cubicBezTo>
                  <a:pt x="-19330" y="147606"/>
                  <a:pt x="210857" y="55531"/>
                  <a:pt x="229907" y="40714"/>
                </a:cubicBezTo>
                <a:cubicBezTo>
                  <a:pt x="248957" y="25897"/>
                  <a:pt x="115607" y="56589"/>
                  <a:pt x="115607" y="56589"/>
                </a:cubicBezTo>
                <a:cubicBezTo>
                  <a:pt x="144182" y="57647"/>
                  <a:pt x="320924" y="41772"/>
                  <a:pt x="401357" y="47064"/>
                </a:cubicBezTo>
                <a:cubicBezTo>
                  <a:pt x="481790" y="52356"/>
                  <a:pt x="562753" y="80402"/>
                  <a:pt x="598207" y="88339"/>
                </a:cubicBezTo>
                <a:cubicBezTo>
                  <a:pt x="633661" y="96276"/>
                  <a:pt x="573336" y="71406"/>
                  <a:pt x="614082" y="94689"/>
                </a:cubicBezTo>
                <a:cubicBezTo>
                  <a:pt x="654828" y="117972"/>
                  <a:pt x="839507" y="224335"/>
                  <a:pt x="842682" y="228039"/>
                </a:cubicBezTo>
                <a:cubicBezTo>
                  <a:pt x="845857" y="231743"/>
                  <a:pt x="732086" y="153956"/>
                  <a:pt x="633132" y="116914"/>
                </a:cubicBezTo>
                <a:cubicBezTo>
                  <a:pt x="534178" y="79872"/>
                  <a:pt x="295524" y="20606"/>
                  <a:pt x="248957" y="5789"/>
                </a:cubicBezTo>
                <a:cubicBezTo>
                  <a:pt x="202390" y="-9028"/>
                  <a:pt x="390244" y="6847"/>
                  <a:pt x="353732" y="28014"/>
                </a:cubicBezTo>
                <a:cubicBezTo>
                  <a:pt x="317220" y="49181"/>
                  <a:pt x="21944" y="143372"/>
                  <a:pt x="1307" y="145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33B9911-7D28-A26E-D6F8-C7201035F5D6}"/>
              </a:ext>
            </a:extLst>
          </p:cNvPr>
          <p:cNvSpPr/>
          <p:nvPr/>
        </p:nvSpPr>
        <p:spPr>
          <a:xfrm>
            <a:off x="3152746" y="7857883"/>
            <a:ext cx="759920" cy="528067"/>
          </a:xfrm>
          <a:custGeom>
            <a:avLst/>
            <a:gdLst>
              <a:gd name="connsiteX0" fmla="*/ 29 w 759920"/>
              <a:gd name="connsiteY0" fmla="*/ 242 h 528067"/>
              <a:gd name="connsiteX1" fmla="*/ 244504 w 759920"/>
              <a:gd name="connsiteY1" fmla="*/ 244717 h 528067"/>
              <a:gd name="connsiteX2" fmla="*/ 431829 w 759920"/>
              <a:gd name="connsiteY2" fmla="*/ 381242 h 528067"/>
              <a:gd name="connsiteX3" fmla="*/ 758854 w 759920"/>
              <a:gd name="connsiteY3" fmla="*/ 486017 h 528067"/>
              <a:gd name="connsiteX4" fmla="*/ 536604 w 759920"/>
              <a:gd name="connsiteY4" fmla="*/ 438392 h 528067"/>
              <a:gd name="connsiteX5" fmla="*/ 533429 w 759920"/>
              <a:gd name="connsiteY5" fmla="*/ 457442 h 528067"/>
              <a:gd name="connsiteX6" fmla="*/ 746154 w 759920"/>
              <a:gd name="connsiteY6" fmla="*/ 524117 h 528067"/>
              <a:gd name="connsiteX7" fmla="*/ 355629 w 759920"/>
              <a:gd name="connsiteY7" fmla="*/ 327267 h 528067"/>
              <a:gd name="connsiteX8" fmla="*/ 158779 w 759920"/>
              <a:gd name="connsiteY8" fmla="*/ 241542 h 528067"/>
              <a:gd name="connsiteX9" fmla="*/ 260379 w 759920"/>
              <a:gd name="connsiteY9" fmla="*/ 292342 h 528067"/>
              <a:gd name="connsiteX10" fmla="*/ 29 w 759920"/>
              <a:gd name="connsiteY10" fmla="*/ 242 h 52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920" h="528067">
                <a:moveTo>
                  <a:pt x="29" y="242"/>
                </a:moveTo>
                <a:cubicBezTo>
                  <a:pt x="-2617" y="-7695"/>
                  <a:pt x="172537" y="181217"/>
                  <a:pt x="244504" y="244717"/>
                </a:cubicBezTo>
                <a:cubicBezTo>
                  <a:pt x="316471" y="308217"/>
                  <a:pt x="346104" y="341025"/>
                  <a:pt x="431829" y="381242"/>
                </a:cubicBezTo>
                <a:cubicBezTo>
                  <a:pt x="517554" y="421459"/>
                  <a:pt x="741392" y="476492"/>
                  <a:pt x="758854" y="486017"/>
                </a:cubicBezTo>
                <a:cubicBezTo>
                  <a:pt x="776317" y="495542"/>
                  <a:pt x="574175" y="443154"/>
                  <a:pt x="536604" y="438392"/>
                </a:cubicBezTo>
                <a:cubicBezTo>
                  <a:pt x="499033" y="433630"/>
                  <a:pt x="498504" y="443155"/>
                  <a:pt x="533429" y="457442"/>
                </a:cubicBezTo>
                <a:cubicBezTo>
                  <a:pt x="568354" y="471730"/>
                  <a:pt x="775787" y="545813"/>
                  <a:pt x="746154" y="524117"/>
                </a:cubicBezTo>
                <a:cubicBezTo>
                  <a:pt x="716521" y="502421"/>
                  <a:pt x="453525" y="374363"/>
                  <a:pt x="355629" y="327267"/>
                </a:cubicBezTo>
                <a:cubicBezTo>
                  <a:pt x="257733" y="280171"/>
                  <a:pt x="174654" y="247363"/>
                  <a:pt x="158779" y="241542"/>
                </a:cubicBezTo>
                <a:cubicBezTo>
                  <a:pt x="142904" y="235721"/>
                  <a:pt x="283662" y="329384"/>
                  <a:pt x="260379" y="292342"/>
                </a:cubicBezTo>
                <a:cubicBezTo>
                  <a:pt x="237096" y="255300"/>
                  <a:pt x="2675" y="8179"/>
                  <a:pt x="29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3F616A2-CAB5-AFD2-80F8-726EB75075EB}"/>
              </a:ext>
            </a:extLst>
          </p:cNvPr>
          <p:cNvSpPr/>
          <p:nvPr/>
        </p:nvSpPr>
        <p:spPr>
          <a:xfrm>
            <a:off x="3050881" y="6808317"/>
            <a:ext cx="768716" cy="620856"/>
          </a:xfrm>
          <a:custGeom>
            <a:avLst/>
            <a:gdLst>
              <a:gd name="connsiteX0" fmla="*/ 768644 w 768716"/>
              <a:gd name="connsiteY0" fmla="*/ 27458 h 620856"/>
              <a:gd name="connsiteX1" fmla="*/ 336844 w 768716"/>
              <a:gd name="connsiteY1" fmla="*/ 8408 h 620856"/>
              <a:gd name="connsiteX2" fmla="*/ 492419 w 768716"/>
              <a:gd name="connsiteY2" fmla="*/ 2058 h 620856"/>
              <a:gd name="connsiteX3" fmla="*/ 279694 w 768716"/>
              <a:gd name="connsiteY3" fmla="*/ 43333 h 620856"/>
              <a:gd name="connsiteX4" fmla="*/ 187619 w 768716"/>
              <a:gd name="connsiteY4" fmla="*/ 138583 h 620856"/>
              <a:gd name="connsiteX5" fmla="*/ 216194 w 768716"/>
              <a:gd name="connsiteY5" fmla="*/ 59208 h 620856"/>
              <a:gd name="connsiteX6" fmla="*/ 127294 w 768716"/>
              <a:gd name="connsiteY6" fmla="*/ 227483 h 620856"/>
              <a:gd name="connsiteX7" fmla="*/ 9819 w 768716"/>
              <a:gd name="connsiteY7" fmla="*/ 602133 h 620856"/>
              <a:gd name="connsiteX8" fmla="*/ 25694 w 768716"/>
              <a:gd name="connsiteY8" fmla="*/ 513233 h 620856"/>
              <a:gd name="connsiteX9" fmla="*/ 178094 w 768716"/>
              <a:gd name="connsiteY9" fmla="*/ 71908 h 620856"/>
              <a:gd name="connsiteX10" fmla="*/ 390819 w 768716"/>
              <a:gd name="connsiteY10" fmla="*/ 8408 h 620856"/>
              <a:gd name="connsiteX11" fmla="*/ 371769 w 768716"/>
              <a:gd name="connsiteY11" fmla="*/ 11583 h 620856"/>
              <a:gd name="connsiteX12" fmla="*/ 768644 w 768716"/>
              <a:gd name="connsiteY12" fmla="*/ 27458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716" h="620856">
                <a:moveTo>
                  <a:pt x="768644" y="27458"/>
                </a:moveTo>
                <a:cubicBezTo>
                  <a:pt x="762823" y="26929"/>
                  <a:pt x="382881" y="12641"/>
                  <a:pt x="336844" y="8408"/>
                </a:cubicBezTo>
                <a:cubicBezTo>
                  <a:pt x="290806" y="4175"/>
                  <a:pt x="501944" y="-3763"/>
                  <a:pt x="492419" y="2058"/>
                </a:cubicBezTo>
                <a:cubicBezTo>
                  <a:pt x="482894" y="7879"/>
                  <a:pt x="330494" y="20579"/>
                  <a:pt x="279694" y="43333"/>
                </a:cubicBezTo>
                <a:cubicBezTo>
                  <a:pt x="228894" y="66087"/>
                  <a:pt x="198202" y="135937"/>
                  <a:pt x="187619" y="138583"/>
                </a:cubicBezTo>
                <a:cubicBezTo>
                  <a:pt x="177036" y="141229"/>
                  <a:pt x="226248" y="44391"/>
                  <a:pt x="216194" y="59208"/>
                </a:cubicBezTo>
                <a:cubicBezTo>
                  <a:pt x="206140" y="74025"/>
                  <a:pt x="161690" y="136996"/>
                  <a:pt x="127294" y="227483"/>
                </a:cubicBezTo>
                <a:cubicBezTo>
                  <a:pt x="92898" y="317970"/>
                  <a:pt x="26752" y="554508"/>
                  <a:pt x="9819" y="602133"/>
                </a:cubicBezTo>
                <a:cubicBezTo>
                  <a:pt x="-7114" y="649758"/>
                  <a:pt x="-2352" y="601604"/>
                  <a:pt x="25694" y="513233"/>
                </a:cubicBezTo>
                <a:cubicBezTo>
                  <a:pt x="53740" y="424862"/>
                  <a:pt x="117240" y="156046"/>
                  <a:pt x="178094" y="71908"/>
                </a:cubicBezTo>
                <a:cubicBezTo>
                  <a:pt x="238948" y="-12230"/>
                  <a:pt x="358540" y="18462"/>
                  <a:pt x="390819" y="8408"/>
                </a:cubicBezTo>
                <a:cubicBezTo>
                  <a:pt x="423098" y="-1646"/>
                  <a:pt x="314619" y="9995"/>
                  <a:pt x="371769" y="11583"/>
                </a:cubicBezTo>
                <a:cubicBezTo>
                  <a:pt x="428919" y="13170"/>
                  <a:pt x="774465" y="27987"/>
                  <a:pt x="768644" y="274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72466EA-2687-3488-CCE4-DEE64BEB700F}"/>
              </a:ext>
            </a:extLst>
          </p:cNvPr>
          <p:cNvSpPr/>
          <p:nvPr/>
        </p:nvSpPr>
        <p:spPr>
          <a:xfrm>
            <a:off x="3878180" y="6843285"/>
            <a:ext cx="701907" cy="884698"/>
          </a:xfrm>
          <a:custGeom>
            <a:avLst/>
            <a:gdLst>
              <a:gd name="connsiteX0" fmla="*/ 1670 w 701907"/>
              <a:gd name="connsiteY0" fmla="*/ 2015 h 884698"/>
              <a:gd name="connsiteX1" fmla="*/ 271545 w 701907"/>
              <a:gd name="connsiteY1" fmla="*/ 224265 h 884698"/>
              <a:gd name="connsiteX2" fmla="*/ 255670 w 701907"/>
              <a:gd name="connsiteY2" fmla="*/ 224265 h 884698"/>
              <a:gd name="connsiteX3" fmla="*/ 462045 w 701907"/>
              <a:gd name="connsiteY3" fmla="*/ 411590 h 884698"/>
              <a:gd name="connsiteX4" fmla="*/ 696995 w 701907"/>
              <a:gd name="connsiteY4" fmla="*/ 881490 h 884698"/>
              <a:gd name="connsiteX5" fmla="*/ 592220 w 701907"/>
              <a:gd name="connsiteY5" fmla="*/ 598915 h 884698"/>
              <a:gd name="connsiteX6" fmla="*/ 255670 w 701907"/>
              <a:gd name="connsiteY6" fmla="*/ 224265 h 884698"/>
              <a:gd name="connsiteX7" fmla="*/ 103270 w 701907"/>
              <a:gd name="connsiteY7" fmla="*/ 116315 h 884698"/>
              <a:gd name="connsiteX8" fmla="*/ 154070 w 701907"/>
              <a:gd name="connsiteY8" fmla="*/ 113140 h 884698"/>
              <a:gd name="connsiteX9" fmla="*/ 1670 w 701907"/>
              <a:gd name="connsiteY9" fmla="*/ 2015 h 8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1907" h="884698">
                <a:moveTo>
                  <a:pt x="1670" y="2015"/>
                </a:moveTo>
                <a:cubicBezTo>
                  <a:pt x="21249" y="20536"/>
                  <a:pt x="229212" y="187223"/>
                  <a:pt x="271545" y="224265"/>
                </a:cubicBezTo>
                <a:cubicBezTo>
                  <a:pt x="313878" y="261307"/>
                  <a:pt x="223920" y="193044"/>
                  <a:pt x="255670" y="224265"/>
                </a:cubicBezTo>
                <a:cubicBezTo>
                  <a:pt x="287420" y="255486"/>
                  <a:pt x="388491" y="302052"/>
                  <a:pt x="462045" y="411590"/>
                </a:cubicBezTo>
                <a:cubicBezTo>
                  <a:pt x="535599" y="521128"/>
                  <a:pt x="675299" y="850269"/>
                  <a:pt x="696995" y="881490"/>
                </a:cubicBezTo>
                <a:cubicBezTo>
                  <a:pt x="718691" y="912711"/>
                  <a:pt x="665774" y="708453"/>
                  <a:pt x="592220" y="598915"/>
                </a:cubicBezTo>
                <a:cubicBezTo>
                  <a:pt x="518666" y="489377"/>
                  <a:pt x="337162" y="304698"/>
                  <a:pt x="255670" y="224265"/>
                </a:cubicBezTo>
                <a:cubicBezTo>
                  <a:pt x="174178" y="143832"/>
                  <a:pt x="120203" y="134836"/>
                  <a:pt x="103270" y="116315"/>
                </a:cubicBezTo>
                <a:cubicBezTo>
                  <a:pt x="86337" y="97794"/>
                  <a:pt x="167299" y="127957"/>
                  <a:pt x="154070" y="113140"/>
                </a:cubicBezTo>
                <a:cubicBezTo>
                  <a:pt x="140841" y="98323"/>
                  <a:pt x="-17909" y="-16506"/>
                  <a:pt x="1670" y="20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3076AB5-D4FE-3C6D-AF7D-80E34E9194E3}"/>
              </a:ext>
            </a:extLst>
          </p:cNvPr>
          <p:cNvSpPr/>
          <p:nvPr/>
        </p:nvSpPr>
        <p:spPr>
          <a:xfrm>
            <a:off x="4019482" y="6826123"/>
            <a:ext cx="707215" cy="1110103"/>
          </a:xfrm>
          <a:custGeom>
            <a:avLst/>
            <a:gdLst>
              <a:gd name="connsiteX0" fmla="*/ 3243 w 707215"/>
              <a:gd name="connsiteY0" fmla="*/ 3302 h 1110103"/>
              <a:gd name="connsiteX1" fmla="*/ 365193 w 707215"/>
              <a:gd name="connsiteY1" fmla="*/ 295402 h 1110103"/>
              <a:gd name="connsiteX2" fmla="*/ 336618 w 707215"/>
              <a:gd name="connsiteY2" fmla="*/ 263652 h 1110103"/>
              <a:gd name="connsiteX3" fmla="*/ 419168 w 707215"/>
              <a:gd name="connsiteY3" fmla="*/ 419227 h 1110103"/>
              <a:gd name="connsiteX4" fmla="*/ 425518 w 707215"/>
              <a:gd name="connsiteY4" fmla="*/ 428752 h 1110103"/>
              <a:gd name="connsiteX5" fmla="*/ 546168 w 707215"/>
              <a:gd name="connsiteY5" fmla="*/ 692277 h 1110103"/>
              <a:gd name="connsiteX6" fmla="*/ 692218 w 707215"/>
              <a:gd name="connsiteY6" fmla="*/ 1089152 h 1110103"/>
              <a:gd name="connsiteX7" fmla="*/ 660468 w 707215"/>
              <a:gd name="connsiteY7" fmla="*/ 968502 h 1110103"/>
              <a:gd name="connsiteX8" fmla="*/ 320743 w 707215"/>
              <a:gd name="connsiteY8" fmla="*/ 241427 h 1110103"/>
              <a:gd name="connsiteX9" fmla="*/ 374718 w 707215"/>
              <a:gd name="connsiteY9" fmla="*/ 330327 h 1110103"/>
              <a:gd name="connsiteX10" fmla="*/ 196918 w 707215"/>
              <a:gd name="connsiteY10" fmla="*/ 149352 h 1110103"/>
              <a:gd name="connsiteX11" fmla="*/ 3243 w 707215"/>
              <a:gd name="connsiteY11" fmla="*/ 3302 h 111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7215" h="1110103">
                <a:moveTo>
                  <a:pt x="3243" y="3302"/>
                </a:moveTo>
                <a:cubicBezTo>
                  <a:pt x="31289" y="27644"/>
                  <a:pt x="309631" y="252010"/>
                  <a:pt x="365193" y="295402"/>
                </a:cubicBezTo>
                <a:cubicBezTo>
                  <a:pt x="420756" y="338794"/>
                  <a:pt x="327622" y="243015"/>
                  <a:pt x="336618" y="263652"/>
                </a:cubicBezTo>
                <a:cubicBezTo>
                  <a:pt x="345614" y="284290"/>
                  <a:pt x="404351" y="391710"/>
                  <a:pt x="419168" y="419227"/>
                </a:cubicBezTo>
                <a:cubicBezTo>
                  <a:pt x="433985" y="446744"/>
                  <a:pt x="404351" y="383244"/>
                  <a:pt x="425518" y="428752"/>
                </a:cubicBezTo>
                <a:cubicBezTo>
                  <a:pt x="446685" y="474260"/>
                  <a:pt x="501718" y="582211"/>
                  <a:pt x="546168" y="692277"/>
                </a:cubicBezTo>
                <a:cubicBezTo>
                  <a:pt x="590618" y="802343"/>
                  <a:pt x="673168" y="1043115"/>
                  <a:pt x="692218" y="1089152"/>
                </a:cubicBezTo>
                <a:cubicBezTo>
                  <a:pt x="711268" y="1135189"/>
                  <a:pt x="722381" y="1109790"/>
                  <a:pt x="660468" y="968502"/>
                </a:cubicBezTo>
                <a:cubicBezTo>
                  <a:pt x="598555" y="827214"/>
                  <a:pt x="368368" y="347789"/>
                  <a:pt x="320743" y="241427"/>
                </a:cubicBezTo>
                <a:cubicBezTo>
                  <a:pt x="273118" y="135065"/>
                  <a:pt x="395355" y="345673"/>
                  <a:pt x="374718" y="330327"/>
                </a:cubicBezTo>
                <a:cubicBezTo>
                  <a:pt x="354081" y="314981"/>
                  <a:pt x="257243" y="203327"/>
                  <a:pt x="196918" y="149352"/>
                </a:cubicBezTo>
                <a:cubicBezTo>
                  <a:pt x="136593" y="95377"/>
                  <a:pt x="-24803" y="-21040"/>
                  <a:pt x="3243" y="3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B3A0457-96B1-843A-512F-1A6D80DC4D77}"/>
              </a:ext>
            </a:extLst>
          </p:cNvPr>
          <p:cNvSpPr/>
          <p:nvPr/>
        </p:nvSpPr>
        <p:spPr>
          <a:xfrm>
            <a:off x="3305175" y="6962710"/>
            <a:ext cx="1172649" cy="806785"/>
          </a:xfrm>
          <a:custGeom>
            <a:avLst/>
            <a:gdLst>
              <a:gd name="connsiteX0" fmla="*/ 111125 w 1172649"/>
              <a:gd name="connsiteY0" fmla="*/ 65 h 806785"/>
              <a:gd name="connsiteX1" fmla="*/ 495300 w 1172649"/>
              <a:gd name="connsiteY1" fmla="*/ 63565 h 806785"/>
              <a:gd name="connsiteX2" fmla="*/ 520700 w 1172649"/>
              <a:gd name="connsiteY2" fmla="*/ 123890 h 806785"/>
              <a:gd name="connsiteX3" fmla="*/ 574675 w 1172649"/>
              <a:gd name="connsiteY3" fmla="*/ 238190 h 806785"/>
              <a:gd name="connsiteX4" fmla="*/ 831850 w 1172649"/>
              <a:gd name="connsiteY4" fmla="*/ 311215 h 806785"/>
              <a:gd name="connsiteX5" fmla="*/ 755650 w 1172649"/>
              <a:gd name="connsiteY5" fmla="*/ 298515 h 806785"/>
              <a:gd name="connsiteX6" fmla="*/ 965200 w 1172649"/>
              <a:gd name="connsiteY6" fmla="*/ 403290 h 806785"/>
              <a:gd name="connsiteX7" fmla="*/ 1171575 w 1172649"/>
              <a:gd name="connsiteY7" fmla="*/ 806515 h 806785"/>
              <a:gd name="connsiteX8" fmla="*/ 1044575 w 1172649"/>
              <a:gd name="connsiteY8" fmla="*/ 466790 h 806785"/>
              <a:gd name="connsiteX9" fmla="*/ 1006475 w 1172649"/>
              <a:gd name="connsiteY9" fmla="*/ 527115 h 806785"/>
              <a:gd name="connsiteX10" fmla="*/ 784225 w 1172649"/>
              <a:gd name="connsiteY10" fmla="*/ 749365 h 806785"/>
              <a:gd name="connsiteX11" fmla="*/ 1003300 w 1172649"/>
              <a:gd name="connsiteY11" fmla="*/ 431865 h 806785"/>
              <a:gd name="connsiteX12" fmla="*/ 774700 w 1172649"/>
              <a:gd name="connsiteY12" fmla="*/ 311215 h 806785"/>
              <a:gd name="connsiteX13" fmla="*/ 565150 w 1172649"/>
              <a:gd name="connsiteY13" fmla="*/ 571565 h 806785"/>
              <a:gd name="connsiteX14" fmla="*/ 704850 w 1172649"/>
              <a:gd name="connsiteY14" fmla="*/ 346140 h 806785"/>
              <a:gd name="connsiteX15" fmla="*/ 657225 w 1172649"/>
              <a:gd name="connsiteY15" fmla="*/ 260415 h 806785"/>
              <a:gd name="connsiteX16" fmla="*/ 355600 w 1172649"/>
              <a:gd name="connsiteY16" fmla="*/ 298515 h 806785"/>
              <a:gd name="connsiteX17" fmla="*/ 0 w 1172649"/>
              <a:gd name="connsiteY17" fmla="*/ 346140 h 806785"/>
              <a:gd name="connsiteX18" fmla="*/ 635000 w 1172649"/>
              <a:gd name="connsiteY18" fmla="*/ 244540 h 806785"/>
              <a:gd name="connsiteX19" fmla="*/ 539750 w 1172649"/>
              <a:gd name="connsiteY19" fmla="*/ 209615 h 806785"/>
              <a:gd name="connsiteX20" fmla="*/ 393700 w 1172649"/>
              <a:gd name="connsiteY20" fmla="*/ 54040 h 806785"/>
              <a:gd name="connsiteX21" fmla="*/ 111125 w 1172649"/>
              <a:gd name="connsiteY21" fmla="*/ 65 h 8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2649" h="806785">
                <a:moveTo>
                  <a:pt x="111125" y="65"/>
                </a:moveTo>
                <a:cubicBezTo>
                  <a:pt x="128058" y="1653"/>
                  <a:pt x="427038" y="42928"/>
                  <a:pt x="495300" y="63565"/>
                </a:cubicBezTo>
                <a:cubicBezTo>
                  <a:pt x="563563" y="84203"/>
                  <a:pt x="507471" y="94786"/>
                  <a:pt x="520700" y="123890"/>
                </a:cubicBezTo>
                <a:cubicBezTo>
                  <a:pt x="533929" y="152994"/>
                  <a:pt x="522817" y="206969"/>
                  <a:pt x="574675" y="238190"/>
                </a:cubicBezTo>
                <a:cubicBezTo>
                  <a:pt x="626533" y="269411"/>
                  <a:pt x="801688" y="301161"/>
                  <a:pt x="831850" y="311215"/>
                </a:cubicBezTo>
                <a:cubicBezTo>
                  <a:pt x="862012" y="321269"/>
                  <a:pt x="733425" y="283169"/>
                  <a:pt x="755650" y="298515"/>
                </a:cubicBezTo>
                <a:cubicBezTo>
                  <a:pt x="777875" y="313861"/>
                  <a:pt x="895879" y="318623"/>
                  <a:pt x="965200" y="403290"/>
                </a:cubicBezTo>
                <a:cubicBezTo>
                  <a:pt x="1034521" y="487957"/>
                  <a:pt x="1158346" y="795932"/>
                  <a:pt x="1171575" y="806515"/>
                </a:cubicBezTo>
                <a:cubicBezTo>
                  <a:pt x="1184804" y="817098"/>
                  <a:pt x="1072092" y="513357"/>
                  <a:pt x="1044575" y="466790"/>
                </a:cubicBezTo>
                <a:cubicBezTo>
                  <a:pt x="1017058" y="420223"/>
                  <a:pt x="1049867" y="480019"/>
                  <a:pt x="1006475" y="527115"/>
                </a:cubicBezTo>
                <a:cubicBezTo>
                  <a:pt x="963083" y="574211"/>
                  <a:pt x="784754" y="765240"/>
                  <a:pt x="784225" y="749365"/>
                </a:cubicBezTo>
                <a:cubicBezTo>
                  <a:pt x="783696" y="733490"/>
                  <a:pt x="1004887" y="504890"/>
                  <a:pt x="1003300" y="431865"/>
                </a:cubicBezTo>
                <a:cubicBezTo>
                  <a:pt x="1001713" y="358840"/>
                  <a:pt x="847725" y="287932"/>
                  <a:pt x="774700" y="311215"/>
                </a:cubicBezTo>
                <a:cubicBezTo>
                  <a:pt x="701675" y="334498"/>
                  <a:pt x="576792" y="565744"/>
                  <a:pt x="565150" y="571565"/>
                </a:cubicBezTo>
                <a:cubicBezTo>
                  <a:pt x="553508" y="577386"/>
                  <a:pt x="689504" y="397998"/>
                  <a:pt x="704850" y="346140"/>
                </a:cubicBezTo>
                <a:cubicBezTo>
                  <a:pt x="720196" y="294282"/>
                  <a:pt x="715433" y="268352"/>
                  <a:pt x="657225" y="260415"/>
                </a:cubicBezTo>
                <a:cubicBezTo>
                  <a:pt x="599017" y="252478"/>
                  <a:pt x="355600" y="298515"/>
                  <a:pt x="355600" y="298515"/>
                </a:cubicBezTo>
                <a:lnTo>
                  <a:pt x="0" y="346140"/>
                </a:lnTo>
                <a:cubicBezTo>
                  <a:pt x="46567" y="337144"/>
                  <a:pt x="545042" y="267294"/>
                  <a:pt x="635000" y="244540"/>
                </a:cubicBezTo>
                <a:cubicBezTo>
                  <a:pt x="724958" y="221786"/>
                  <a:pt x="579967" y="241365"/>
                  <a:pt x="539750" y="209615"/>
                </a:cubicBezTo>
                <a:cubicBezTo>
                  <a:pt x="499533" y="177865"/>
                  <a:pt x="464079" y="82086"/>
                  <a:pt x="393700" y="54040"/>
                </a:cubicBezTo>
                <a:cubicBezTo>
                  <a:pt x="323321" y="25994"/>
                  <a:pt x="94192" y="-1523"/>
                  <a:pt x="111125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E7B159B-F5C3-1535-0CAF-C08980D35BCB}"/>
              </a:ext>
            </a:extLst>
          </p:cNvPr>
          <p:cNvSpPr/>
          <p:nvPr/>
        </p:nvSpPr>
        <p:spPr>
          <a:xfrm>
            <a:off x="3746465" y="7800479"/>
            <a:ext cx="345683" cy="805507"/>
          </a:xfrm>
          <a:custGeom>
            <a:avLst/>
            <a:gdLst>
              <a:gd name="connsiteX0" fmla="*/ 88935 w 345683"/>
              <a:gd name="connsiteY0" fmla="*/ 3671 h 805507"/>
              <a:gd name="connsiteX1" fmla="*/ 73060 w 345683"/>
              <a:gd name="connsiteY1" fmla="*/ 235446 h 805507"/>
              <a:gd name="connsiteX2" fmla="*/ 123860 w 345683"/>
              <a:gd name="connsiteY2" fmla="*/ 527546 h 805507"/>
              <a:gd name="connsiteX3" fmla="*/ 95285 w 345683"/>
              <a:gd name="connsiteY3" fmla="*/ 410071 h 805507"/>
              <a:gd name="connsiteX4" fmla="*/ 333410 w 345683"/>
              <a:gd name="connsiteY4" fmla="*/ 787896 h 805507"/>
              <a:gd name="connsiteX5" fmla="*/ 279435 w 345683"/>
              <a:gd name="connsiteY5" fmla="*/ 705346 h 805507"/>
              <a:gd name="connsiteX6" fmla="*/ 6385 w 345683"/>
              <a:gd name="connsiteY6" fmla="*/ 371971 h 805507"/>
              <a:gd name="connsiteX7" fmla="*/ 85760 w 345683"/>
              <a:gd name="connsiteY7" fmla="*/ 422771 h 805507"/>
              <a:gd name="connsiteX8" fmla="*/ 88935 w 345683"/>
              <a:gd name="connsiteY8" fmla="*/ 3671 h 8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83" h="805507">
                <a:moveTo>
                  <a:pt x="88935" y="3671"/>
                </a:moveTo>
                <a:cubicBezTo>
                  <a:pt x="86818" y="-27550"/>
                  <a:pt x="67239" y="148134"/>
                  <a:pt x="73060" y="235446"/>
                </a:cubicBezTo>
                <a:cubicBezTo>
                  <a:pt x="78881" y="322758"/>
                  <a:pt x="120156" y="498442"/>
                  <a:pt x="123860" y="527546"/>
                </a:cubicBezTo>
                <a:cubicBezTo>
                  <a:pt x="127564" y="556650"/>
                  <a:pt x="60360" y="366679"/>
                  <a:pt x="95285" y="410071"/>
                </a:cubicBezTo>
                <a:cubicBezTo>
                  <a:pt x="130210" y="453463"/>
                  <a:pt x="302718" y="738684"/>
                  <a:pt x="333410" y="787896"/>
                </a:cubicBezTo>
                <a:cubicBezTo>
                  <a:pt x="364102" y="837108"/>
                  <a:pt x="333939" y="774667"/>
                  <a:pt x="279435" y="705346"/>
                </a:cubicBezTo>
                <a:cubicBezTo>
                  <a:pt x="224931" y="636025"/>
                  <a:pt x="38664" y="419067"/>
                  <a:pt x="6385" y="371971"/>
                </a:cubicBezTo>
                <a:cubicBezTo>
                  <a:pt x="-25894" y="324875"/>
                  <a:pt x="74118" y="482567"/>
                  <a:pt x="85760" y="422771"/>
                </a:cubicBezTo>
                <a:cubicBezTo>
                  <a:pt x="97402" y="362975"/>
                  <a:pt x="91052" y="34892"/>
                  <a:pt x="88935" y="36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1B2008D-16A2-B879-0661-98C556245AB1}"/>
              </a:ext>
            </a:extLst>
          </p:cNvPr>
          <p:cNvSpPr/>
          <p:nvPr/>
        </p:nvSpPr>
        <p:spPr>
          <a:xfrm>
            <a:off x="4317887" y="7764386"/>
            <a:ext cx="168398" cy="687509"/>
          </a:xfrm>
          <a:custGeom>
            <a:avLst/>
            <a:gdLst>
              <a:gd name="connsiteX0" fmla="*/ 168388 w 168398"/>
              <a:gd name="connsiteY0" fmla="*/ 8014 h 687509"/>
              <a:gd name="connsiteX1" fmla="*/ 133463 w 168398"/>
              <a:gd name="connsiteY1" fmla="*/ 465214 h 687509"/>
              <a:gd name="connsiteX2" fmla="*/ 133463 w 168398"/>
              <a:gd name="connsiteY2" fmla="*/ 389014 h 687509"/>
              <a:gd name="connsiteX3" fmla="*/ 113 w 168398"/>
              <a:gd name="connsiteY3" fmla="*/ 687464 h 687509"/>
              <a:gd name="connsiteX4" fmla="*/ 111238 w 168398"/>
              <a:gd name="connsiteY4" fmla="*/ 411239 h 687509"/>
              <a:gd name="connsiteX5" fmla="*/ 162038 w 168398"/>
              <a:gd name="connsiteY5" fmla="*/ 338214 h 687509"/>
              <a:gd name="connsiteX6" fmla="*/ 76313 w 168398"/>
              <a:gd name="connsiteY6" fmla="*/ 481089 h 687509"/>
              <a:gd name="connsiteX7" fmla="*/ 136638 w 168398"/>
              <a:gd name="connsiteY7" fmla="*/ 195339 h 687509"/>
              <a:gd name="connsiteX8" fmla="*/ 168388 w 168398"/>
              <a:gd name="connsiteY8" fmla="*/ 8014 h 68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98" h="687509">
                <a:moveTo>
                  <a:pt x="168388" y="8014"/>
                </a:moveTo>
                <a:cubicBezTo>
                  <a:pt x="167859" y="52993"/>
                  <a:pt x="139284" y="401714"/>
                  <a:pt x="133463" y="465214"/>
                </a:cubicBezTo>
                <a:cubicBezTo>
                  <a:pt x="127642" y="528714"/>
                  <a:pt x="155688" y="351973"/>
                  <a:pt x="133463" y="389014"/>
                </a:cubicBezTo>
                <a:cubicBezTo>
                  <a:pt x="111238" y="426055"/>
                  <a:pt x="3817" y="683760"/>
                  <a:pt x="113" y="687464"/>
                </a:cubicBezTo>
                <a:cubicBezTo>
                  <a:pt x="-3591" y="691168"/>
                  <a:pt x="84251" y="469447"/>
                  <a:pt x="111238" y="411239"/>
                </a:cubicBezTo>
                <a:cubicBezTo>
                  <a:pt x="138225" y="353031"/>
                  <a:pt x="167859" y="326572"/>
                  <a:pt x="162038" y="338214"/>
                </a:cubicBezTo>
                <a:cubicBezTo>
                  <a:pt x="156217" y="349856"/>
                  <a:pt x="80546" y="504901"/>
                  <a:pt x="76313" y="481089"/>
                </a:cubicBezTo>
                <a:cubicBezTo>
                  <a:pt x="72080" y="457277"/>
                  <a:pt x="123938" y="272068"/>
                  <a:pt x="136638" y="195339"/>
                </a:cubicBezTo>
                <a:cubicBezTo>
                  <a:pt x="149338" y="118610"/>
                  <a:pt x="168917" y="-36965"/>
                  <a:pt x="168388" y="80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E11B7E0-0FBB-3113-569B-2F5858B539DC}"/>
              </a:ext>
            </a:extLst>
          </p:cNvPr>
          <p:cNvSpPr/>
          <p:nvPr/>
        </p:nvSpPr>
        <p:spPr>
          <a:xfrm>
            <a:off x="3876270" y="7702118"/>
            <a:ext cx="859254" cy="850827"/>
          </a:xfrm>
          <a:custGeom>
            <a:avLst/>
            <a:gdLst>
              <a:gd name="connsiteX0" fmla="*/ 610005 w 859254"/>
              <a:gd name="connsiteY0" fmla="*/ 432 h 850827"/>
              <a:gd name="connsiteX1" fmla="*/ 708430 w 859254"/>
              <a:gd name="connsiteY1" fmla="*/ 406832 h 850827"/>
              <a:gd name="connsiteX2" fmla="*/ 857655 w 859254"/>
              <a:gd name="connsiteY2" fmla="*/ 613207 h 850827"/>
              <a:gd name="connsiteX3" fmla="*/ 778280 w 859254"/>
              <a:gd name="connsiteY3" fmla="*/ 556057 h 850827"/>
              <a:gd name="connsiteX4" fmla="*/ 638580 w 859254"/>
              <a:gd name="connsiteY4" fmla="*/ 702107 h 850827"/>
              <a:gd name="connsiteX5" fmla="*/ 536980 w 859254"/>
              <a:gd name="connsiteY5" fmla="*/ 829107 h 850827"/>
              <a:gd name="connsiteX6" fmla="*/ 486180 w 859254"/>
              <a:gd name="connsiteY6" fmla="*/ 822757 h 850827"/>
              <a:gd name="connsiteX7" fmla="*/ 235355 w 859254"/>
              <a:gd name="connsiteY7" fmla="*/ 784657 h 850827"/>
              <a:gd name="connsiteX8" fmla="*/ 356005 w 859254"/>
              <a:gd name="connsiteY8" fmla="*/ 816407 h 850827"/>
              <a:gd name="connsiteX9" fmla="*/ 405 w 859254"/>
              <a:gd name="connsiteY9" fmla="*/ 533832 h 850827"/>
              <a:gd name="connsiteX10" fmla="*/ 289330 w 859254"/>
              <a:gd name="connsiteY10" fmla="*/ 778307 h 850827"/>
              <a:gd name="connsiteX11" fmla="*/ 479830 w 859254"/>
              <a:gd name="connsiteY11" fmla="*/ 835457 h 850827"/>
              <a:gd name="connsiteX12" fmla="*/ 832255 w 859254"/>
              <a:gd name="connsiteY12" fmla="*/ 533832 h 850827"/>
              <a:gd name="connsiteX13" fmla="*/ 733830 w 859254"/>
              <a:gd name="connsiteY13" fmla="*/ 489382 h 850827"/>
              <a:gd name="connsiteX14" fmla="*/ 610005 w 859254"/>
              <a:gd name="connsiteY14" fmla="*/ 432 h 8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9254" h="850827">
                <a:moveTo>
                  <a:pt x="610005" y="432"/>
                </a:moveTo>
                <a:cubicBezTo>
                  <a:pt x="605772" y="-13326"/>
                  <a:pt x="667155" y="304703"/>
                  <a:pt x="708430" y="406832"/>
                </a:cubicBezTo>
                <a:cubicBezTo>
                  <a:pt x="749705" y="508961"/>
                  <a:pt x="846013" y="588336"/>
                  <a:pt x="857655" y="613207"/>
                </a:cubicBezTo>
                <a:cubicBezTo>
                  <a:pt x="869297" y="638078"/>
                  <a:pt x="814792" y="541240"/>
                  <a:pt x="778280" y="556057"/>
                </a:cubicBezTo>
                <a:cubicBezTo>
                  <a:pt x="741768" y="570874"/>
                  <a:pt x="678797" y="656599"/>
                  <a:pt x="638580" y="702107"/>
                </a:cubicBezTo>
                <a:cubicBezTo>
                  <a:pt x="598363" y="747615"/>
                  <a:pt x="562380" y="808999"/>
                  <a:pt x="536980" y="829107"/>
                </a:cubicBezTo>
                <a:cubicBezTo>
                  <a:pt x="511580" y="849215"/>
                  <a:pt x="486180" y="822757"/>
                  <a:pt x="486180" y="822757"/>
                </a:cubicBezTo>
                <a:lnTo>
                  <a:pt x="235355" y="784657"/>
                </a:lnTo>
                <a:cubicBezTo>
                  <a:pt x="213659" y="783599"/>
                  <a:pt x="395163" y="858211"/>
                  <a:pt x="356005" y="816407"/>
                </a:cubicBezTo>
                <a:cubicBezTo>
                  <a:pt x="316847" y="774603"/>
                  <a:pt x="11517" y="540182"/>
                  <a:pt x="405" y="533832"/>
                </a:cubicBezTo>
                <a:cubicBezTo>
                  <a:pt x="-10707" y="527482"/>
                  <a:pt x="209426" y="728036"/>
                  <a:pt x="289330" y="778307"/>
                </a:cubicBezTo>
                <a:cubicBezTo>
                  <a:pt x="369234" y="828578"/>
                  <a:pt x="389342" y="876203"/>
                  <a:pt x="479830" y="835457"/>
                </a:cubicBezTo>
                <a:cubicBezTo>
                  <a:pt x="570317" y="794711"/>
                  <a:pt x="789922" y="591511"/>
                  <a:pt x="832255" y="533832"/>
                </a:cubicBezTo>
                <a:cubicBezTo>
                  <a:pt x="874588" y="476153"/>
                  <a:pt x="770872" y="572990"/>
                  <a:pt x="733830" y="489382"/>
                </a:cubicBezTo>
                <a:cubicBezTo>
                  <a:pt x="696788" y="405774"/>
                  <a:pt x="614238" y="14190"/>
                  <a:pt x="610005" y="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4B40756-030F-BB3B-88A6-A270259A7DCA}"/>
              </a:ext>
            </a:extLst>
          </p:cNvPr>
          <p:cNvSpPr/>
          <p:nvPr/>
        </p:nvSpPr>
        <p:spPr>
          <a:xfrm>
            <a:off x="4665126" y="7628788"/>
            <a:ext cx="908444" cy="510624"/>
          </a:xfrm>
          <a:custGeom>
            <a:avLst/>
            <a:gdLst>
              <a:gd name="connsiteX0" fmla="*/ 906999 w 908444"/>
              <a:gd name="connsiteY0" fmla="*/ 737 h 510624"/>
              <a:gd name="connsiteX1" fmla="*/ 672049 w 908444"/>
              <a:gd name="connsiteY1" fmla="*/ 372212 h 510624"/>
              <a:gd name="connsiteX2" fmla="*/ 726024 w 908444"/>
              <a:gd name="connsiteY2" fmla="*/ 353162 h 510624"/>
              <a:gd name="connsiteX3" fmla="*/ 275174 w 908444"/>
              <a:gd name="connsiteY3" fmla="*/ 470637 h 510624"/>
              <a:gd name="connsiteX4" fmla="*/ 310099 w 908444"/>
              <a:gd name="connsiteY4" fmla="*/ 464287 h 510624"/>
              <a:gd name="connsiteX5" fmla="*/ 2124 w 908444"/>
              <a:gd name="connsiteY5" fmla="*/ 362687 h 510624"/>
              <a:gd name="connsiteX6" fmla="*/ 167224 w 908444"/>
              <a:gd name="connsiteY6" fmla="*/ 429362 h 510624"/>
              <a:gd name="connsiteX7" fmla="*/ 30699 w 908444"/>
              <a:gd name="connsiteY7" fmla="*/ 429362 h 510624"/>
              <a:gd name="connsiteX8" fmla="*/ 437099 w 908444"/>
              <a:gd name="connsiteY8" fmla="*/ 473812 h 510624"/>
              <a:gd name="connsiteX9" fmla="*/ 348199 w 908444"/>
              <a:gd name="connsiteY9" fmla="*/ 502387 h 510624"/>
              <a:gd name="connsiteX10" fmla="*/ 357724 w 908444"/>
              <a:gd name="connsiteY10" fmla="*/ 502387 h 510624"/>
              <a:gd name="connsiteX11" fmla="*/ 554574 w 908444"/>
              <a:gd name="connsiteY11" fmla="*/ 407137 h 510624"/>
              <a:gd name="connsiteX12" fmla="*/ 592674 w 908444"/>
              <a:gd name="connsiteY12" fmla="*/ 381737 h 510624"/>
              <a:gd name="connsiteX13" fmla="*/ 760949 w 908444"/>
              <a:gd name="connsiteY13" fmla="*/ 280137 h 510624"/>
              <a:gd name="connsiteX14" fmla="*/ 906999 w 908444"/>
              <a:gd name="connsiteY14" fmla="*/ 737 h 5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444" h="510624">
                <a:moveTo>
                  <a:pt x="906999" y="737"/>
                </a:moveTo>
                <a:cubicBezTo>
                  <a:pt x="892182" y="16083"/>
                  <a:pt x="702212" y="313474"/>
                  <a:pt x="672049" y="372212"/>
                </a:cubicBezTo>
                <a:cubicBezTo>
                  <a:pt x="641886" y="430950"/>
                  <a:pt x="792170" y="336758"/>
                  <a:pt x="726024" y="353162"/>
                </a:cubicBezTo>
                <a:cubicBezTo>
                  <a:pt x="659878" y="369566"/>
                  <a:pt x="344495" y="452116"/>
                  <a:pt x="275174" y="470637"/>
                </a:cubicBezTo>
                <a:cubicBezTo>
                  <a:pt x="205853" y="489158"/>
                  <a:pt x="355607" y="482279"/>
                  <a:pt x="310099" y="464287"/>
                </a:cubicBezTo>
                <a:cubicBezTo>
                  <a:pt x="264591" y="446295"/>
                  <a:pt x="25937" y="368508"/>
                  <a:pt x="2124" y="362687"/>
                </a:cubicBezTo>
                <a:cubicBezTo>
                  <a:pt x="-21689" y="356866"/>
                  <a:pt x="162462" y="418250"/>
                  <a:pt x="167224" y="429362"/>
                </a:cubicBezTo>
                <a:cubicBezTo>
                  <a:pt x="171986" y="440474"/>
                  <a:pt x="-14280" y="421954"/>
                  <a:pt x="30699" y="429362"/>
                </a:cubicBezTo>
                <a:cubicBezTo>
                  <a:pt x="75678" y="436770"/>
                  <a:pt x="384182" y="461641"/>
                  <a:pt x="437099" y="473812"/>
                </a:cubicBezTo>
                <a:cubicBezTo>
                  <a:pt x="490016" y="485983"/>
                  <a:pt x="361428" y="497625"/>
                  <a:pt x="348199" y="502387"/>
                </a:cubicBezTo>
                <a:cubicBezTo>
                  <a:pt x="334970" y="507149"/>
                  <a:pt x="323328" y="518262"/>
                  <a:pt x="357724" y="502387"/>
                </a:cubicBezTo>
                <a:cubicBezTo>
                  <a:pt x="392120" y="486512"/>
                  <a:pt x="515416" y="427245"/>
                  <a:pt x="554574" y="407137"/>
                </a:cubicBezTo>
                <a:cubicBezTo>
                  <a:pt x="593732" y="387029"/>
                  <a:pt x="558278" y="402904"/>
                  <a:pt x="592674" y="381737"/>
                </a:cubicBezTo>
                <a:cubicBezTo>
                  <a:pt x="627070" y="360570"/>
                  <a:pt x="702741" y="346283"/>
                  <a:pt x="760949" y="280137"/>
                </a:cubicBezTo>
                <a:cubicBezTo>
                  <a:pt x="819157" y="213991"/>
                  <a:pt x="921816" y="-14609"/>
                  <a:pt x="906999" y="7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F5EDF70-F875-89C7-E55A-536B70825461}"/>
              </a:ext>
            </a:extLst>
          </p:cNvPr>
          <p:cNvSpPr/>
          <p:nvPr/>
        </p:nvSpPr>
        <p:spPr>
          <a:xfrm>
            <a:off x="4710951" y="7824014"/>
            <a:ext cx="736002" cy="185326"/>
          </a:xfrm>
          <a:custGeom>
            <a:avLst/>
            <a:gdLst>
              <a:gd name="connsiteX0" fmla="*/ 51549 w 736002"/>
              <a:gd name="connsiteY0" fmla="*/ 103961 h 185326"/>
              <a:gd name="connsiteX1" fmla="*/ 315074 w 736002"/>
              <a:gd name="connsiteY1" fmla="*/ 183336 h 185326"/>
              <a:gd name="connsiteX2" fmla="*/ 197599 w 736002"/>
              <a:gd name="connsiteY2" fmla="*/ 161111 h 185326"/>
              <a:gd name="connsiteX3" fmla="*/ 410324 w 736002"/>
              <a:gd name="connsiteY3" fmla="*/ 157936 h 185326"/>
              <a:gd name="connsiteX4" fmla="*/ 734174 w 736002"/>
              <a:gd name="connsiteY4" fmla="*/ 2361 h 185326"/>
              <a:gd name="connsiteX5" fmla="*/ 530974 w 736002"/>
              <a:gd name="connsiteY5" fmla="*/ 72211 h 185326"/>
              <a:gd name="connsiteX6" fmla="*/ 299199 w 736002"/>
              <a:gd name="connsiteY6" fmla="*/ 183336 h 185326"/>
              <a:gd name="connsiteX7" fmla="*/ 749 w 736002"/>
              <a:gd name="connsiteY7" fmla="*/ 138886 h 185326"/>
              <a:gd name="connsiteX8" fmla="*/ 210299 w 736002"/>
              <a:gd name="connsiteY8" fmla="*/ 183336 h 185326"/>
              <a:gd name="connsiteX9" fmla="*/ 51549 w 736002"/>
              <a:gd name="connsiteY9" fmla="*/ 103961 h 1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002" h="185326">
                <a:moveTo>
                  <a:pt x="51549" y="103961"/>
                </a:moveTo>
                <a:cubicBezTo>
                  <a:pt x="69011" y="103961"/>
                  <a:pt x="290732" y="173811"/>
                  <a:pt x="315074" y="183336"/>
                </a:cubicBezTo>
                <a:cubicBezTo>
                  <a:pt x="339416" y="192861"/>
                  <a:pt x="181724" y="165344"/>
                  <a:pt x="197599" y="161111"/>
                </a:cubicBezTo>
                <a:cubicBezTo>
                  <a:pt x="213474" y="156878"/>
                  <a:pt x="320895" y="184394"/>
                  <a:pt x="410324" y="157936"/>
                </a:cubicBezTo>
                <a:cubicBezTo>
                  <a:pt x="499753" y="131478"/>
                  <a:pt x="714066" y="16648"/>
                  <a:pt x="734174" y="2361"/>
                </a:cubicBezTo>
                <a:cubicBezTo>
                  <a:pt x="754282" y="-11926"/>
                  <a:pt x="603470" y="42049"/>
                  <a:pt x="530974" y="72211"/>
                </a:cubicBezTo>
                <a:cubicBezTo>
                  <a:pt x="458478" y="102373"/>
                  <a:pt x="387570" y="172224"/>
                  <a:pt x="299199" y="183336"/>
                </a:cubicBezTo>
                <a:cubicBezTo>
                  <a:pt x="210828" y="194448"/>
                  <a:pt x="15566" y="138886"/>
                  <a:pt x="749" y="138886"/>
                </a:cubicBezTo>
                <a:cubicBezTo>
                  <a:pt x="-14068" y="138886"/>
                  <a:pt x="195482" y="190215"/>
                  <a:pt x="210299" y="183336"/>
                </a:cubicBezTo>
                <a:cubicBezTo>
                  <a:pt x="225116" y="176457"/>
                  <a:pt x="34087" y="103961"/>
                  <a:pt x="51549" y="1039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DF1933E-4BC1-EDFF-D0DE-EBD50DFF90CE}"/>
              </a:ext>
            </a:extLst>
          </p:cNvPr>
          <p:cNvSpPr/>
          <p:nvPr/>
        </p:nvSpPr>
        <p:spPr>
          <a:xfrm>
            <a:off x="4489302" y="7908029"/>
            <a:ext cx="127765" cy="466018"/>
          </a:xfrm>
          <a:custGeom>
            <a:avLst/>
            <a:gdLst>
              <a:gd name="connsiteX0" fmla="*/ 12848 w 127765"/>
              <a:gd name="connsiteY0" fmla="*/ 896 h 466018"/>
              <a:gd name="connsiteX1" fmla="*/ 25548 w 127765"/>
              <a:gd name="connsiteY1" fmla="*/ 140596 h 466018"/>
              <a:gd name="connsiteX2" fmla="*/ 82698 w 127765"/>
              <a:gd name="connsiteY2" fmla="*/ 280296 h 466018"/>
              <a:gd name="connsiteX3" fmla="*/ 44598 w 127765"/>
              <a:gd name="connsiteY3" fmla="*/ 429521 h 466018"/>
              <a:gd name="connsiteX4" fmla="*/ 148 w 127765"/>
              <a:gd name="connsiteY4" fmla="*/ 464446 h 466018"/>
              <a:gd name="connsiteX5" fmla="*/ 60473 w 127765"/>
              <a:gd name="connsiteY5" fmla="*/ 394596 h 466018"/>
              <a:gd name="connsiteX6" fmla="*/ 127148 w 127765"/>
              <a:gd name="connsiteY6" fmla="*/ 369196 h 466018"/>
              <a:gd name="connsiteX7" fmla="*/ 19198 w 127765"/>
              <a:gd name="connsiteY7" fmla="*/ 346971 h 466018"/>
              <a:gd name="connsiteX8" fmla="*/ 66823 w 127765"/>
              <a:gd name="connsiteY8" fmla="*/ 324746 h 466018"/>
              <a:gd name="connsiteX9" fmla="*/ 41423 w 127765"/>
              <a:gd name="connsiteY9" fmla="*/ 210446 h 466018"/>
              <a:gd name="connsiteX10" fmla="*/ 12848 w 127765"/>
              <a:gd name="connsiteY10" fmla="*/ 896 h 46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765" h="466018">
                <a:moveTo>
                  <a:pt x="12848" y="896"/>
                </a:moveTo>
                <a:cubicBezTo>
                  <a:pt x="10202" y="-10746"/>
                  <a:pt x="13906" y="94029"/>
                  <a:pt x="25548" y="140596"/>
                </a:cubicBezTo>
                <a:cubicBezTo>
                  <a:pt x="37190" y="187163"/>
                  <a:pt x="79523" y="232142"/>
                  <a:pt x="82698" y="280296"/>
                </a:cubicBezTo>
                <a:cubicBezTo>
                  <a:pt x="85873" y="328450"/>
                  <a:pt x="58356" y="398829"/>
                  <a:pt x="44598" y="429521"/>
                </a:cubicBezTo>
                <a:cubicBezTo>
                  <a:pt x="30840" y="460213"/>
                  <a:pt x="-2498" y="470267"/>
                  <a:pt x="148" y="464446"/>
                </a:cubicBezTo>
                <a:cubicBezTo>
                  <a:pt x="2794" y="458625"/>
                  <a:pt x="39306" y="410471"/>
                  <a:pt x="60473" y="394596"/>
                </a:cubicBezTo>
                <a:cubicBezTo>
                  <a:pt x="81640" y="378721"/>
                  <a:pt x="134027" y="377134"/>
                  <a:pt x="127148" y="369196"/>
                </a:cubicBezTo>
                <a:cubicBezTo>
                  <a:pt x="120269" y="361258"/>
                  <a:pt x="29252" y="354379"/>
                  <a:pt x="19198" y="346971"/>
                </a:cubicBezTo>
                <a:cubicBezTo>
                  <a:pt x="9144" y="339563"/>
                  <a:pt x="63119" y="347500"/>
                  <a:pt x="66823" y="324746"/>
                </a:cubicBezTo>
                <a:cubicBezTo>
                  <a:pt x="70527" y="301992"/>
                  <a:pt x="49890" y="257013"/>
                  <a:pt x="41423" y="210446"/>
                </a:cubicBezTo>
                <a:cubicBezTo>
                  <a:pt x="32956" y="163879"/>
                  <a:pt x="15494" y="12538"/>
                  <a:pt x="12848" y="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4AC26DB-9BBE-C77E-8DC3-FDEF90D82566}"/>
              </a:ext>
            </a:extLst>
          </p:cNvPr>
          <p:cNvSpPr/>
          <p:nvPr/>
        </p:nvSpPr>
        <p:spPr>
          <a:xfrm>
            <a:off x="4806423" y="7996409"/>
            <a:ext cx="784270" cy="651330"/>
          </a:xfrm>
          <a:custGeom>
            <a:avLst/>
            <a:gdLst>
              <a:gd name="connsiteX0" fmla="*/ 527 w 784270"/>
              <a:gd name="connsiteY0" fmla="*/ 93491 h 651330"/>
              <a:gd name="connsiteX1" fmla="*/ 114827 w 784270"/>
              <a:gd name="connsiteY1" fmla="*/ 528466 h 651330"/>
              <a:gd name="connsiteX2" fmla="*/ 146577 w 784270"/>
              <a:gd name="connsiteY2" fmla="*/ 582441 h 651330"/>
              <a:gd name="connsiteX3" fmla="*/ 73552 w 784270"/>
              <a:gd name="connsiteY3" fmla="*/ 611016 h 651330"/>
              <a:gd name="connsiteX4" fmla="*/ 343427 w 784270"/>
              <a:gd name="connsiteY4" fmla="*/ 499891 h 651330"/>
              <a:gd name="connsiteX5" fmla="*/ 479952 w 784270"/>
              <a:gd name="connsiteY5" fmla="*/ 385591 h 651330"/>
              <a:gd name="connsiteX6" fmla="*/ 778402 w 784270"/>
              <a:gd name="connsiteY6" fmla="*/ 4591 h 651330"/>
              <a:gd name="connsiteX7" fmla="*/ 648227 w 784270"/>
              <a:gd name="connsiteY7" fmla="*/ 204616 h 651330"/>
              <a:gd name="connsiteX8" fmla="*/ 292627 w 784270"/>
              <a:gd name="connsiteY8" fmla="*/ 639591 h 651330"/>
              <a:gd name="connsiteX9" fmla="*/ 352952 w 784270"/>
              <a:gd name="connsiteY9" fmla="*/ 531641 h 651330"/>
              <a:gd name="connsiteX10" fmla="*/ 264052 w 784270"/>
              <a:gd name="connsiteY10" fmla="*/ 579266 h 651330"/>
              <a:gd name="connsiteX11" fmla="*/ 13227 w 784270"/>
              <a:gd name="connsiteY11" fmla="*/ 461791 h 651330"/>
              <a:gd name="connsiteX12" fmla="*/ 140227 w 784270"/>
              <a:gd name="connsiteY12" fmla="*/ 496716 h 651330"/>
              <a:gd name="connsiteX13" fmla="*/ 38627 w 784270"/>
              <a:gd name="connsiteY13" fmla="*/ 344316 h 651330"/>
              <a:gd name="connsiteX14" fmla="*/ 70377 w 784270"/>
              <a:gd name="connsiteY14" fmla="*/ 344316 h 651330"/>
              <a:gd name="connsiteX15" fmla="*/ 527 w 784270"/>
              <a:gd name="connsiteY15" fmla="*/ 93491 h 6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4270" h="651330">
                <a:moveTo>
                  <a:pt x="527" y="93491"/>
                </a:moveTo>
                <a:cubicBezTo>
                  <a:pt x="7935" y="124183"/>
                  <a:pt x="90485" y="446974"/>
                  <a:pt x="114827" y="528466"/>
                </a:cubicBezTo>
                <a:cubicBezTo>
                  <a:pt x="139169" y="609958"/>
                  <a:pt x="153456" y="568683"/>
                  <a:pt x="146577" y="582441"/>
                </a:cubicBezTo>
                <a:cubicBezTo>
                  <a:pt x="139698" y="596199"/>
                  <a:pt x="73552" y="611016"/>
                  <a:pt x="73552" y="611016"/>
                </a:cubicBezTo>
                <a:cubicBezTo>
                  <a:pt x="106360" y="597258"/>
                  <a:pt x="275694" y="537462"/>
                  <a:pt x="343427" y="499891"/>
                </a:cubicBezTo>
                <a:cubicBezTo>
                  <a:pt x="411160" y="462320"/>
                  <a:pt x="407456" y="468141"/>
                  <a:pt x="479952" y="385591"/>
                </a:cubicBezTo>
                <a:cubicBezTo>
                  <a:pt x="552448" y="303041"/>
                  <a:pt x="750356" y="34753"/>
                  <a:pt x="778402" y="4591"/>
                </a:cubicBezTo>
                <a:cubicBezTo>
                  <a:pt x="806448" y="-25571"/>
                  <a:pt x="729189" y="98783"/>
                  <a:pt x="648227" y="204616"/>
                </a:cubicBezTo>
                <a:cubicBezTo>
                  <a:pt x="567265" y="310449"/>
                  <a:pt x="341840" y="585087"/>
                  <a:pt x="292627" y="639591"/>
                </a:cubicBezTo>
                <a:cubicBezTo>
                  <a:pt x="243415" y="694095"/>
                  <a:pt x="357715" y="541695"/>
                  <a:pt x="352952" y="531641"/>
                </a:cubicBezTo>
                <a:cubicBezTo>
                  <a:pt x="348190" y="521587"/>
                  <a:pt x="320673" y="590908"/>
                  <a:pt x="264052" y="579266"/>
                </a:cubicBezTo>
                <a:cubicBezTo>
                  <a:pt x="207431" y="567624"/>
                  <a:pt x="33865" y="475549"/>
                  <a:pt x="13227" y="461791"/>
                </a:cubicBezTo>
                <a:cubicBezTo>
                  <a:pt x="-7411" y="448033"/>
                  <a:pt x="135994" y="516295"/>
                  <a:pt x="140227" y="496716"/>
                </a:cubicBezTo>
                <a:cubicBezTo>
                  <a:pt x="144460" y="477137"/>
                  <a:pt x="50269" y="369716"/>
                  <a:pt x="38627" y="344316"/>
                </a:cubicBezTo>
                <a:cubicBezTo>
                  <a:pt x="26985" y="318916"/>
                  <a:pt x="74610" y="380829"/>
                  <a:pt x="70377" y="344316"/>
                </a:cubicBezTo>
                <a:cubicBezTo>
                  <a:pt x="66144" y="307804"/>
                  <a:pt x="-6881" y="62799"/>
                  <a:pt x="527" y="934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6184294-C5E7-63C5-ED13-F5C4C3B89CE4}"/>
              </a:ext>
            </a:extLst>
          </p:cNvPr>
          <p:cNvSpPr/>
          <p:nvPr/>
        </p:nvSpPr>
        <p:spPr>
          <a:xfrm>
            <a:off x="5170227" y="7829539"/>
            <a:ext cx="570193" cy="1048244"/>
          </a:xfrm>
          <a:custGeom>
            <a:avLst/>
            <a:gdLst>
              <a:gd name="connsiteX0" fmla="*/ 570173 w 570193"/>
              <a:gd name="connsiteY0" fmla="*/ 11 h 1048244"/>
              <a:gd name="connsiteX1" fmla="*/ 389198 w 570193"/>
              <a:gd name="connsiteY1" fmla="*/ 247661 h 1048244"/>
              <a:gd name="connsiteX2" fmla="*/ 427298 w 570193"/>
              <a:gd name="connsiteY2" fmla="*/ 473086 h 1048244"/>
              <a:gd name="connsiteX3" fmla="*/ 386023 w 570193"/>
              <a:gd name="connsiteY3" fmla="*/ 393711 h 1048244"/>
              <a:gd name="connsiteX4" fmla="*/ 312998 w 570193"/>
              <a:gd name="connsiteY4" fmla="*/ 476261 h 1048244"/>
              <a:gd name="connsiteX5" fmla="*/ 1848 w 570193"/>
              <a:gd name="connsiteY5" fmla="*/ 1044586 h 1048244"/>
              <a:gd name="connsiteX6" fmla="*/ 192348 w 570193"/>
              <a:gd name="connsiteY6" fmla="*/ 701686 h 1048244"/>
              <a:gd name="connsiteX7" fmla="*/ 370148 w 570193"/>
              <a:gd name="connsiteY7" fmla="*/ 330211 h 1048244"/>
              <a:gd name="connsiteX8" fmla="*/ 376498 w 570193"/>
              <a:gd name="connsiteY8" fmla="*/ 257186 h 1048244"/>
              <a:gd name="connsiteX9" fmla="*/ 570173 w 570193"/>
              <a:gd name="connsiteY9" fmla="*/ 11 h 104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93" h="1048244">
                <a:moveTo>
                  <a:pt x="570173" y="11"/>
                </a:moveTo>
                <a:cubicBezTo>
                  <a:pt x="572290" y="-1577"/>
                  <a:pt x="413010" y="168815"/>
                  <a:pt x="389198" y="247661"/>
                </a:cubicBezTo>
                <a:cubicBezTo>
                  <a:pt x="365386" y="326507"/>
                  <a:pt x="427827" y="448744"/>
                  <a:pt x="427298" y="473086"/>
                </a:cubicBezTo>
                <a:cubicBezTo>
                  <a:pt x="426769" y="497428"/>
                  <a:pt x="405073" y="393182"/>
                  <a:pt x="386023" y="393711"/>
                </a:cubicBezTo>
                <a:cubicBezTo>
                  <a:pt x="366973" y="394240"/>
                  <a:pt x="377027" y="367782"/>
                  <a:pt x="312998" y="476261"/>
                </a:cubicBezTo>
                <a:cubicBezTo>
                  <a:pt x="248969" y="584740"/>
                  <a:pt x="21956" y="1007015"/>
                  <a:pt x="1848" y="1044586"/>
                </a:cubicBezTo>
                <a:cubicBezTo>
                  <a:pt x="-18260" y="1082157"/>
                  <a:pt x="130965" y="820749"/>
                  <a:pt x="192348" y="701686"/>
                </a:cubicBezTo>
                <a:cubicBezTo>
                  <a:pt x="253731" y="582624"/>
                  <a:pt x="339456" y="404294"/>
                  <a:pt x="370148" y="330211"/>
                </a:cubicBezTo>
                <a:cubicBezTo>
                  <a:pt x="400840" y="256128"/>
                  <a:pt x="346865" y="306928"/>
                  <a:pt x="376498" y="257186"/>
                </a:cubicBezTo>
                <a:cubicBezTo>
                  <a:pt x="406131" y="207444"/>
                  <a:pt x="568056" y="1599"/>
                  <a:pt x="570173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97E6294-8F4A-89EA-6B29-88CC39AF24D9}"/>
              </a:ext>
            </a:extLst>
          </p:cNvPr>
          <p:cNvSpPr/>
          <p:nvPr/>
        </p:nvSpPr>
        <p:spPr>
          <a:xfrm>
            <a:off x="4700514" y="8957910"/>
            <a:ext cx="424669" cy="871146"/>
          </a:xfrm>
          <a:custGeom>
            <a:avLst/>
            <a:gdLst>
              <a:gd name="connsiteX0" fmla="*/ 417586 w 424669"/>
              <a:gd name="connsiteY0" fmla="*/ 17815 h 871146"/>
              <a:gd name="connsiteX1" fmla="*/ 11186 w 424669"/>
              <a:gd name="connsiteY1" fmla="*/ 849665 h 871146"/>
              <a:gd name="connsiteX2" fmla="*/ 128661 w 424669"/>
              <a:gd name="connsiteY2" fmla="*/ 586140 h 871146"/>
              <a:gd name="connsiteX3" fmla="*/ 284236 w 424669"/>
              <a:gd name="connsiteY3" fmla="*/ 154340 h 871146"/>
              <a:gd name="connsiteX4" fmla="*/ 271536 w 424669"/>
              <a:gd name="connsiteY4" fmla="*/ 268640 h 871146"/>
              <a:gd name="connsiteX5" fmla="*/ 417586 w 424669"/>
              <a:gd name="connsiteY5" fmla="*/ 17815 h 87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669" h="871146">
                <a:moveTo>
                  <a:pt x="417586" y="17815"/>
                </a:moveTo>
                <a:cubicBezTo>
                  <a:pt x="374194" y="114652"/>
                  <a:pt x="59340" y="754944"/>
                  <a:pt x="11186" y="849665"/>
                </a:cubicBezTo>
                <a:cubicBezTo>
                  <a:pt x="-36968" y="944386"/>
                  <a:pt x="83153" y="702028"/>
                  <a:pt x="128661" y="586140"/>
                </a:cubicBezTo>
                <a:cubicBezTo>
                  <a:pt x="174169" y="470252"/>
                  <a:pt x="260424" y="207257"/>
                  <a:pt x="284236" y="154340"/>
                </a:cubicBezTo>
                <a:cubicBezTo>
                  <a:pt x="308048" y="101423"/>
                  <a:pt x="251428" y="287690"/>
                  <a:pt x="271536" y="268640"/>
                </a:cubicBezTo>
                <a:cubicBezTo>
                  <a:pt x="291644" y="249590"/>
                  <a:pt x="460978" y="-79022"/>
                  <a:pt x="417586" y="17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F05F048-3D72-D22B-7765-55525FCD9E30}"/>
              </a:ext>
            </a:extLst>
          </p:cNvPr>
          <p:cNvSpPr/>
          <p:nvPr/>
        </p:nvSpPr>
        <p:spPr>
          <a:xfrm>
            <a:off x="6864312" y="5638800"/>
            <a:ext cx="655119" cy="460920"/>
          </a:xfrm>
          <a:custGeom>
            <a:avLst/>
            <a:gdLst>
              <a:gd name="connsiteX0" fmla="*/ 38 w 655119"/>
              <a:gd name="connsiteY0" fmla="*/ 0 h 460920"/>
              <a:gd name="connsiteX1" fmla="*/ 238163 w 655119"/>
              <a:gd name="connsiteY1" fmla="*/ 196850 h 460920"/>
              <a:gd name="connsiteX2" fmla="*/ 530263 w 655119"/>
              <a:gd name="connsiteY2" fmla="*/ 447675 h 460920"/>
              <a:gd name="connsiteX3" fmla="*/ 514388 w 655119"/>
              <a:gd name="connsiteY3" fmla="*/ 428625 h 460920"/>
              <a:gd name="connsiteX4" fmla="*/ 654088 w 655119"/>
              <a:gd name="connsiteY4" fmla="*/ 450850 h 460920"/>
              <a:gd name="connsiteX5" fmla="*/ 571538 w 655119"/>
              <a:gd name="connsiteY5" fmla="*/ 450850 h 460920"/>
              <a:gd name="connsiteX6" fmla="*/ 454063 w 655119"/>
              <a:gd name="connsiteY6" fmla="*/ 387350 h 460920"/>
              <a:gd name="connsiteX7" fmla="*/ 457238 w 655119"/>
              <a:gd name="connsiteY7" fmla="*/ 396875 h 460920"/>
              <a:gd name="connsiteX8" fmla="*/ 171488 w 655119"/>
              <a:gd name="connsiteY8" fmla="*/ 165100 h 460920"/>
              <a:gd name="connsiteX9" fmla="*/ 219113 w 655119"/>
              <a:gd name="connsiteY9" fmla="*/ 196850 h 460920"/>
              <a:gd name="connsiteX10" fmla="*/ 38 w 655119"/>
              <a:gd name="connsiteY10" fmla="*/ 0 h 46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119" h="460920">
                <a:moveTo>
                  <a:pt x="38" y="0"/>
                </a:moveTo>
                <a:cubicBezTo>
                  <a:pt x="3213" y="0"/>
                  <a:pt x="149792" y="122237"/>
                  <a:pt x="238163" y="196850"/>
                </a:cubicBezTo>
                <a:cubicBezTo>
                  <a:pt x="326534" y="271463"/>
                  <a:pt x="484226" y="409046"/>
                  <a:pt x="530263" y="447675"/>
                </a:cubicBezTo>
                <a:cubicBezTo>
                  <a:pt x="576300" y="486304"/>
                  <a:pt x="493751" y="428096"/>
                  <a:pt x="514388" y="428625"/>
                </a:cubicBezTo>
                <a:cubicBezTo>
                  <a:pt x="535025" y="429154"/>
                  <a:pt x="644563" y="447146"/>
                  <a:pt x="654088" y="450850"/>
                </a:cubicBezTo>
                <a:cubicBezTo>
                  <a:pt x="663613" y="454554"/>
                  <a:pt x="604876" y="461433"/>
                  <a:pt x="571538" y="450850"/>
                </a:cubicBezTo>
                <a:cubicBezTo>
                  <a:pt x="538201" y="440267"/>
                  <a:pt x="473113" y="396346"/>
                  <a:pt x="454063" y="387350"/>
                </a:cubicBezTo>
                <a:cubicBezTo>
                  <a:pt x="435013" y="378354"/>
                  <a:pt x="504334" y="433917"/>
                  <a:pt x="457238" y="396875"/>
                </a:cubicBezTo>
                <a:cubicBezTo>
                  <a:pt x="410142" y="359833"/>
                  <a:pt x="211175" y="198437"/>
                  <a:pt x="171488" y="165100"/>
                </a:cubicBezTo>
                <a:cubicBezTo>
                  <a:pt x="131801" y="131763"/>
                  <a:pt x="246100" y="218546"/>
                  <a:pt x="219113" y="196850"/>
                </a:cubicBezTo>
                <a:cubicBezTo>
                  <a:pt x="192126" y="175154"/>
                  <a:pt x="-3137" y="0"/>
                  <a:pt x="3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2C017FA-B642-D64A-BD92-F1FF80D63EE5}"/>
              </a:ext>
            </a:extLst>
          </p:cNvPr>
          <p:cNvSpPr/>
          <p:nvPr/>
        </p:nvSpPr>
        <p:spPr>
          <a:xfrm>
            <a:off x="7061006" y="5592938"/>
            <a:ext cx="801134" cy="709918"/>
          </a:xfrm>
          <a:custGeom>
            <a:avLst/>
            <a:gdLst>
              <a:gd name="connsiteX0" fmla="*/ 9719 w 801134"/>
              <a:gd name="connsiteY0" fmla="*/ 369712 h 709918"/>
              <a:gd name="connsiteX1" fmla="*/ 320869 w 801134"/>
              <a:gd name="connsiteY1" fmla="*/ 112537 h 709918"/>
              <a:gd name="connsiteX2" fmla="*/ 289119 w 801134"/>
              <a:gd name="connsiteY2" fmla="*/ 115712 h 709918"/>
              <a:gd name="connsiteX3" fmla="*/ 479619 w 801134"/>
              <a:gd name="connsiteY3" fmla="*/ 52212 h 709918"/>
              <a:gd name="connsiteX4" fmla="*/ 565344 w 801134"/>
              <a:gd name="connsiteY4" fmla="*/ 90312 h 709918"/>
              <a:gd name="connsiteX5" fmla="*/ 568519 w 801134"/>
              <a:gd name="connsiteY5" fmla="*/ 77612 h 709918"/>
              <a:gd name="connsiteX6" fmla="*/ 682819 w 801134"/>
              <a:gd name="connsiteY6" fmla="*/ 287162 h 709918"/>
              <a:gd name="connsiteX7" fmla="*/ 705044 w 801134"/>
              <a:gd name="connsiteY7" fmla="*/ 468137 h 709918"/>
              <a:gd name="connsiteX8" fmla="*/ 800294 w 801134"/>
              <a:gd name="connsiteY8" fmla="*/ 706262 h 709918"/>
              <a:gd name="connsiteX9" fmla="*/ 739969 w 801134"/>
              <a:gd name="connsiteY9" fmla="*/ 569737 h 709918"/>
              <a:gd name="connsiteX10" fmla="*/ 552644 w 801134"/>
              <a:gd name="connsiteY10" fmla="*/ 33162 h 709918"/>
              <a:gd name="connsiteX11" fmla="*/ 428819 w 801134"/>
              <a:gd name="connsiteY11" fmla="*/ 80787 h 709918"/>
              <a:gd name="connsiteX12" fmla="*/ 111319 w 801134"/>
              <a:gd name="connsiteY12" fmla="*/ 271287 h 709918"/>
              <a:gd name="connsiteX13" fmla="*/ 9719 w 801134"/>
              <a:gd name="connsiteY13" fmla="*/ 369712 h 7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134" h="709918">
                <a:moveTo>
                  <a:pt x="9719" y="369712"/>
                </a:moveTo>
                <a:cubicBezTo>
                  <a:pt x="44644" y="343254"/>
                  <a:pt x="274302" y="154870"/>
                  <a:pt x="320869" y="112537"/>
                </a:cubicBezTo>
                <a:cubicBezTo>
                  <a:pt x="367436" y="70204"/>
                  <a:pt x="262661" y="125766"/>
                  <a:pt x="289119" y="115712"/>
                </a:cubicBezTo>
                <a:cubicBezTo>
                  <a:pt x="315577" y="105658"/>
                  <a:pt x="433582" y="56445"/>
                  <a:pt x="479619" y="52212"/>
                </a:cubicBezTo>
                <a:cubicBezTo>
                  <a:pt x="525657" y="47979"/>
                  <a:pt x="565344" y="90312"/>
                  <a:pt x="565344" y="90312"/>
                </a:cubicBezTo>
                <a:cubicBezTo>
                  <a:pt x="580161" y="94545"/>
                  <a:pt x="548940" y="44804"/>
                  <a:pt x="568519" y="77612"/>
                </a:cubicBezTo>
                <a:cubicBezTo>
                  <a:pt x="588098" y="110420"/>
                  <a:pt x="660065" y="222074"/>
                  <a:pt x="682819" y="287162"/>
                </a:cubicBezTo>
                <a:cubicBezTo>
                  <a:pt x="705573" y="352250"/>
                  <a:pt x="685465" y="398287"/>
                  <a:pt x="705044" y="468137"/>
                </a:cubicBezTo>
                <a:cubicBezTo>
                  <a:pt x="724623" y="537987"/>
                  <a:pt x="794473" y="689329"/>
                  <a:pt x="800294" y="706262"/>
                </a:cubicBezTo>
                <a:cubicBezTo>
                  <a:pt x="806115" y="723195"/>
                  <a:pt x="781244" y="681920"/>
                  <a:pt x="739969" y="569737"/>
                </a:cubicBezTo>
                <a:cubicBezTo>
                  <a:pt x="698694" y="457554"/>
                  <a:pt x="604502" y="114654"/>
                  <a:pt x="552644" y="33162"/>
                </a:cubicBezTo>
                <a:cubicBezTo>
                  <a:pt x="500786" y="-48330"/>
                  <a:pt x="502373" y="41100"/>
                  <a:pt x="428819" y="80787"/>
                </a:cubicBezTo>
                <a:cubicBezTo>
                  <a:pt x="355265" y="120474"/>
                  <a:pt x="182757" y="223662"/>
                  <a:pt x="111319" y="271287"/>
                </a:cubicBezTo>
                <a:cubicBezTo>
                  <a:pt x="39881" y="318912"/>
                  <a:pt x="-25206" y="396170"/>
                  <a:pt x="9719" y="3697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BFCF1A8-B04C-A720-85E3-B1DA7E489F25}"/>
              </a:ext>
            </a:extLst>
          </p:cNvPr>
          <p:cNvSpPr/>
          <p:nvPr/>
        </p:nvSpPr>
        <p:spPr>
          <a:xfrm>
            <a:off x="7012314" y="6292844"/>
            <a:ext cx="806380" cy="617897"/>
          </a:xfrm>
          <a:custGeom>
            <a:avLst/>
            <a:gdLst>
              <a:gd name="connsiteX0" fmla="*/ 10786 w 806380"/>
              <a:gd name="connsiteY0" fmla="*/ 111131 h 617897"/>
              <a:gd name="connsiteX1" fmla="*/ 264786 w 806380"/>
              <a:gd name="connsiteY1" fmla="*/ 6 h 617897"/>
              <a:gd name="connsiteX2" fmla="*/ 296536 w 806380"/>
              <a:gd name="connsiteY2" fmla="*/ 107956 h 617897"/>
              <a:gd name="connsiteX3" fmla="*/ 629911 w 806380"/>
              <a:gd name="connsiteY3" fmla="*/ 447681 h 617897"/>
              <a:gd name="connsiteX4" fmla="*/ 594986 w 806380"/>
              <a:gd name="connsiteY4" fmla="*/ 403231 h 617897"/>
              <a:gd name="connsiteX5" fmla="*/ 804536 w 806380"/>
              <a:gd name="connsiteY5" fmla="*/ 615956 h 617897"/>
              <a:gd name="connsiteX6" fmla="*/ 702936 w 806380"/>
              <a:gd name="connsiteY6" fmla="*/ 514356 h 617897"/>
              <a:gd name="connsiteX7" fmla="*/ 280661 w 806380"/>
              <a:gd name="connsiteY7" fmla="*/ 85731 h 617897"/>
              <a:gd name="connsiteX8" fmla="*/ 309236 w 806380"/>
              <a:gd name="connsiteY8" fmla="*/ 76206 h 617897"/>
              <a:gd name="connsiteX9" fmla="*/ 293361 w 806380"/>
              <a:gd name="connsiteY9" fmla="*/ 31756 h 617897"/>
              <a:gd name="connsiteX10" fmla="*/ 67936 w 806380"/>
              <a:gd name="connsiteY10" fmla="*/ 53981 h 617897"/>
              <a:gd name="connsiteX11" fmla="*/ 10786 w 806380"/>
              <a:gd name="connsiteY11" fmla="*/ 111131 h 6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380" h="617897">
                <a:moveTo>
                  <a:pt x="10786" y="111131"/>
                </a:moveTo>
                <a:cubicBezTo>
                  <a:pt x="43594" y="102135"/>
                  <a:pt x="217161" y="535"/>
                  <a:pt x="264786" y="6"/>
                </a:cubicBezTo>
                <a:cubicBezTo>
                  <a:pt x="312411" y="-523"/>
                  <a:pt x="235682" y="33344"/>
                  <a:pt x="296536" y="107956"/>
                </a:cubicBezTo>
                <a:cubicBezTo>
                  <a:pt x="357390" y="182568"/>
                  <a:pt x="580169" y="398469"/>
                  <a:pt x="629911" y="447681"/>
                </a:cubicBezTo>
                <a:cubicBezTo>
                  <a:pt x="679653" y="496893"/>
                  <a:pt x="565882" y="375185"/>
                  <a:pt x="594986" y="403231"/>
                </a:cubicBezTo>
                <a:cubicBezTo>
                  <a:pt x="624090" y="431277"/>
                  <a:pt x="786544" y="597435"/>
                  <a:pt x="804536" y="615956"/>
                </a:cubicBezTo>
                <a:cubicBezTo>
                  <a:pt x="822528" y="634477"/>
                  <a:pt x="702936" y="514356"/>
                  <a:pt x="702936" y="514356"/>
                </a:cubicBezTo>
                <a:cubicBezTo>
                  <a:pt x="615624" y="425985"/>
                  <a:pt x="346278" y="158756"/>
                  <a:pt x="280661" y="85731"/>
                </a:cubicBezTo>
                <a:cubicBezTo>
                  <a:pt x="215044" y="12706"/>
                  <a:pt x="307119" y="85202"/>
                  <a:pt x="309236" y="76206"/>
                </a:cubicBezTo>
                <a:cubicBezTo>
                  <a:pt x="311353" y="67210"/>
                  <a:pt x="333578" y="35460"/>
                  <a:pt x="293361" y="31756"/>
                </a:cubicBezTo>
                <a:cubicBezTo>
                  <a:pt x="253144" y="28052"/>
                  <a:pt x="109211" y="43927"/>
                  <a:pt x="67936" y="53981"/>
                </a:cubicBezTo>
                <a:cubicBezTo>
                  <a:pt x="26661" y="64035"/>
                  <a:pt x="-22022" y="120127"/>
                  <a:pt x="10786" y="111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BA7564C-92E7-BBC8-A2D8-20986210BAD1}"/>
              </a:ext>
            </a:extLst>
          </p:cNvPr>
          <p:cNvSpPr/>
          <p:nvPr/>
        </p:nvSpPr>
        <p:spPr>
          <a:xfrm>
            <a:off x="7835058" y="6339093"/>
            <a:ext cx="648657" cy="1093660"/>
          </a:xfrm>
          <a:custGeom>
            <a:avLst/>
            <a:gdLst>
              <a:gd name="connsiteX0" fmla="*/ 842 w 648657"/>
              <a:gd name="connsiteY0" fmla="*/ 1382 h 1093660"/>
              <a:gd name="connsiteX1" fmla="*/ 210392 w 648657"/>
              <a:gd name="connsiteY1" fmla="*/ 341107 h 1093660"/>
              <a:gd name="connsiteX2" fmla="*/ 283417 w 648657"/>
              <a:gd name="connsiteY2" fmla="*/ 293482 h 1093660"/>
              <a:gd name="connsiteX3" fmla="*/ 451692 w 648657"/>
              <a:gd name="connsiteY3" fmla="*/ 455407 h 1093660"/>
              <a:gd name="connsiteX4" fmla="*/ 429467 w 648657"/>
              <a:gd name="connsiteY4" fmla="*/ 449057 h 1093660"/>
              <a:gd name="connsiteX5" fmla="*/ 502492 w 648657"/>
              <a:gd name="connsiteY5" fmla="*/ 645907 h 1093660"/>
              <a:gd name="connsiteX6" fmla="*/ 492967 w 648657"/>
              <a:gd name="connsiteY6" fmla="*/ 617332 h 1093660"/>
              <a:gd name="connsiteX7" fmla="*/ 588217 w 648657"/>
              <a:gd name="connsiteY7" fmla="*/ 830057 h 1093660"/>
              <a:gd name="connsiteX8" fmla="*/ 648542 w 648657"/>
              <a:gd name="connsiteY8" fmla="*/ 1087232 h 1093660"/>
              <a:gd name="connsiteX9" fmla="*/ 594567 w 648657"/>
              <a:gd name="connsiteY9" fmla="*/ 957057 h 1093660"/>
              <a:gd name="connsiteX10" fmla="*/ 350092 w 648657"/>
              <a:gd name="connsiteY10" fmla="*/ 347457 h 1093660"/>
              <a:gd name="connsiteX11" fmla="*/ 308817 w 648657"/>
              <a:gd name="connsiteY11" fmla="*/ 347457 h 1093660"/>
              <a:gd name="connsiteX12" fmla="*/ 162767 w 648657"/>
              <a:gd name="connsiteY12" fmla="*/ 223632 h 1093660"/>
              <a:gd name="connsiteX13" fmla="*/ 137367 w 648657"/>
              <a:gd name="connsiteY13" fmla="*/ 220457 h 1093660"/>
              <a:gd name="connsiteX14" fmla="*/ 842 w 648657"/>
              <a:gd name="connsiteY14" fmla="*/ 1382 h 10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657" h="1093660">
                <a:moveTo>
                  <a:pt x="842" y="1382"/>
                </a:moveTo>
                <a:cubicBezTo>
                  <a:pt x="13013" y="21490"/>
                  <a:pt x="163296" y="292424"/>
                  <a:pt x="210392" y="341107"/>
                </a:cubicBezTo>
                <a:cubicBezTo>
                  <a:pt x="257488" y="389790"/>
                  <a:pt x="243200" y="274432"/>
                  <a:pt x="283417" y="293482"/>
                </a:cubicBezTo>
                <a:cubicBezTo>
                  <a:pt x="323634" y="312532"/>
                  <a:pt x="427350" y="429478"/>
                  <a:pt x="451692" y="455407"/>
                </a:cubicBezTo>
                <a:cubicBezTo>
                  <a:pt x="476034" y="481336"/>
                  <a:pt x="421000" y="417307"/>
                  <a:pt x="429467" y="449057"/>
                </a:cubicBezTo>
                <a:cubicBezTo>
                  <a:pt x="437934" y="480807"/>
                  <a:pt x="491909" y="617861"/>
                  <a:pt x="502492" y="645907"/>
                </a:cubicBezTo>
                <a:cubicBezTo>
                  <a:pt x="513075" y="673953"/>
                  <a:pt x="478680" y="586640"/>
                  <a:pt x="492967" y="617332"/>
                </a:cubicBezTo>
                <a:cubicBezTo>
                  <a:pt x="507254" y="648024"/>
                  <a:pt x="562288" y="751740"/>
                  <a:pt x="588217" y="830057"/>
                </a:cubicBezTo>
                <a:cubicBezTo>
                  <a:pt x="614146" y="908374"/>
                  <a:pt x="647484" y="1066065"/>
                  <a:pt x="648542" y="1087232"/>
                </a:cubicBezTo>
                <a:cubicBezTo>
                  <a:pt x="649600" y="1108399"/>
                  <a:pt x="644309" y="1080353"/>
                  <a:pt x="594567" y="957057"/>
                </a:cubicBezTo>
                <a:cubicBezTo>
                  <a:pt x="544825" y="833761"/>
                  <a:pt x="397717" y="449057"/>
                  <a:pt x="350092" y="347457"/>
                </a:cubicBezTo>
                <a:cubicBezTo>
                  <a:pt x="302467" y="245857"/>
                  <a:pt x="340038" y="368094"/>
                  <a:pt x="308817" y="347457"/>
                </a:cubicBezTo>
                <a:cubicBezTo>
                  <a:pt x="277596" y="326820"/>
                  <a:pt x="191342" y="244799"/>
                  <a:pt x="162767" y="223632"/>
                </a:cubicBezTo>
                <a:cubicBezTo>
                  <a:pt x="134192" y="202465"/>
                  <a:pt x="162767" y="254324"/>
                  <a:pt x="137367" y="220457"/>
                </a:cubicBezTo>
                <a:cubicBezTo>
                  <a:pt x="111967" y="186590"/>
                  <a:pt x="-11329" y="-18726"/>
                  <a:pt x="842" y="1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2749BCF-FE1C-AD76-C9FE-886CA11C3DB7}"/>
              </a:ext>
            </a:extLst>
          </p:cNvPr>
          <p:cNvSpPr/>
          <p:nvPr/>
        </p:nvSpPr>
        <p:spPr>
          <a:xfrm>
            <a:off x="7546841" y="6824250"/>
            <a:ext cx="354615" cy="237545"/>
          </a:xfrm>
          <a:custGeom>
            <a:avLst/>
            <a:gdLst>
              <a:gd name="connsiteX0" fmla="*/ 134 w 354615"/>
              <a:gd name="connsiteY0" fmla="*/ 170275 h 237545"/>
              <a:gd name="connsiteX1" fmla="*/ 216034 w 354615"/>
              <a:gd name="connsiteY1" fmla="*/ 208375 h 237545"/>
              <a:gd name="connsiteX2" fmla="*/ 219209 w 354615"/>
              <a:gd name="connsiteY2" fmla="*/ 36925 h 237545"/>
              <a:gd name="connsiteX3" fmla="*/ 301759 w 354615"/>
              <a:gd name="connsiteY3" fmla="*/ 27400 h 237545"/>
              <a:gd name="connsiteX4" fmla="*/ 352559 w 354615"/>
              <a:gd name="connsiteY4" fmla="*/ 236950 h 237545"/>
              <a:gd name="connsiteX5" fmla="*/ 339859 w 354615"/>
              <a:gd name="connsiteY5" fmla="*/ 87725 h 237545"/>
              <a:gd name="connsiteX6" fmla="*/ 295409 w 354615"/>
              <a:gd name="connsiteY6" fmla="*/ 2000 h 237545"/>
              <a:gd name="connsiteX7" fmla="*/ 247784 w 354615"/>
              <a:gd name="connsiteY7" fmla="*/ 170275 h 237545"/>
              <a:gd name="connsiteX8" fmla="*/ 250959 w 354615"/>
              <a:gd name="connsiteY8" fmla="*/ 189325 h 237545"/>
              <a:gd name="connsiteX9" fmla="*/ 134 w 354615"/>
              <a:gd name="connsiteY9" fmla="*/ 170275 h 23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615" h="237545">
                <a:moveTo>
                  <a:pt x="134" y="170275"/>
                </a:moveTo>
                <a:cubicBezTo>
                  <a:pt x="-5687" y="173450"/>
                  <a:pt x="179522" y="230600"/>
                  <a:pt x="216034" y="208375"/>
                </a:cubicBezTo>
                <a:cubicBezTo>
                  <a:pt x="252546" y="186150"/>
                  <a:pt x="204922" y="67087"/>
                  <a:pt x="219209" y="36925"/>
                </a:cubicBezTo>
                <a:cubicBezTo>
                  <a:pt x="233496" y="6763"/>
                  <a:pt x="279534" y="-5937"/>
                  <a:pt x="301759" y="27400"/>
                </a:cubicBezTo>
                <a:cubicBezTo>
                  <a:pt x="323984" y="60737"/>
                  <a:pt x="346209" y="226896"/>
                  <a:pt x="352559" y="236950"/>
                </a:cubicBezTo>
                <a:cubicBezTo>
                  <a:pt x="358909" y="247004"/>
                  <a:pt x="349384" y="126883"/>
                  <a:pt x="339859" y="87725"/>
                </a:cubicBezTo>
                <a:cubicBezTo>
                  <a:pt x="330334" y="48567"/>
                  <a:pt x="310755" y="-11758"/>
                  <a:pt x="295409" y="2000"/>
                </a:cubicBezTo>
                <a:cubicBezTo>
                  <a:pt x="280063" y="15758"/>
                  <a:pt x="255192" y="139054"/>
                  <a:pt x="247784" y="170275"/>
                </a:cubicBezTo>
                <a:cubicBezTo>
                  <a:pt x="240376" y="201496"/>
                  <a:pt x="288001" y="184033"/>
                  <a:pt x="250959" y="189325"/>
                </a:cubicBezTo>
                <a:cubicBezTo>
                  <a:pt x="213917" y="194617"/>
                  <a:pt x="5955" y="167100"/>
                  <a:pt x="134" y="170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A9AE69E-6BAF-F934-BC8A-C153F42E3A72}"/>
              </a:ext>
            </a:extLst>
          </p:cNvPr>
          <p:cNvSpPr/>
          <p:nvPr/>
        </p:nvSpPr>
        <p:spPr>
          <a:xfrm>
            <a:off x="7901652" y="7003153"/>
            <a:ext cx="61706" cy="874951"/>
          </a:xfrm>
          <a:custGeom>
            <a:avLst/>
            <a:gdLst>
              <a:gd name="connsiteX0" fmla="*/ 45373 w 61706"/>
              <a:gd name="connsiteY0" fmla="*/ 897 h 874951"/>
              <a:gd name="connsiteX1" fmla="*/ 29498 w 61706"/>
              <a:gd name="connsiteY1" fmla="*/ 426347 h 874951"/>
              <a:gd name="connsiteX2" fmla="*/ 61248 w 61706"/>
              <a:gd name="connsiteY2" fmla="*/ 454922 h 874951"/>
              <a:gd name="connsiteX3" fmla="*/ 923 w 61706"/>
              <a:gd name="connsiteY3" fmla="*/ 870847 h 874951"/>
              <a:gd name="connsiteX4" fmla="*/ 26323 w 61706"/>
              <a:gd name="connsiteY4" fmla="*/ 645422 h 874951"/>
              <a:gd name="connsiteX5" fmla="*/ 48548 w 61706"/>
              <a:gd name="connsiteY5" fmla="*/ 286647 h 874951"/>
              <a:gd name="connsiteX6" fmla="*/ 51723 w 61706"/>
              <a:gd name="connsiteY6" fmla="*/ 312047 h 874951"/>
              <a:gd name="connsiteX7" fmla="*/ 45373 w 61706"/>
              <a:gd name="connsiteY7" fmla="*/ 897 h 87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06" h="874951">
                <a:moveTo>
                  <a:pt x="45373" y="897"/>
                </a:moveTo>
                <a:cubicBezTo>
                  <a:pt x="41669" y="19947"/>
                  <a:pt x="26852" y="350676"/>
                  <a:pt x="29498" y="426347"/>
                </a:cubicBezTo>
                <a:cubicBezTo>
                  <a:pt x="32144" y="502018"/>
                  <a:pt x="66011" y="380839"/>
                  <a:pt x="61248" y="454922"/>
                </a:cubicBezTo>
                <a:cubicBezTo>
                  <a:pt x="56486" y="529005"/>
                  <a:pt x="6744" y="839097"/>
                  <a:pt x="923" y="870847"/>
                </a:cubicBezTo>
                <a:cubicBezTo>
                  <a:pt x="-4898" y="902597"/>
                  <a:pt x="18386" y="742789"/>
                  <a:pt x="26323" y="645422"/>
                </a:cubicBezTo>
                <a:cubicBezTo>
                  <a:pt x="34260" y="548055"/>
                  <a:pt x="44315" y="342210"/>
                  <a:pt x="48548" y="286647"/>
                </a:cubicBezTo>
                <a:cubicBezTo>
                  <a:pt x="52781" y="231084"/>
                  <a:pt x="54898" y="352264"/>
                  <a:pt x="51723" y="312047"/>
                </a:cubicBezTo>
                <a:cubicBezTo>
                  <a:pt x="48548" y="271830"/>
                  <a:pt x="49077" y="-18153"/>
                  <a:pt x="45373" y="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1779EDD-084D-923A-C460-28E2D852B9BF}"/>
              </a:ext>
            </a:extLst>
          </p:cNvPr>
          <p:cNvSpPr/>
          <p:nvPr/>
        </p:nvSpPr>
        <p:spPr>
          <a:xfrm>
            <a:off x="6917411" y="6413381"/>
            <a:ext cx="357182" cy="285886"/>
          </a:xfrm>
          <a:custGeom>
            <a:avLst/>
            <a:gdLst>
              <a:gd name="connsiteX0" fmla="*/ 914 w 357182"/>
              <a:gd name="connsiteY0" fmla="*/ 3294 h 285886"/>
              <a:gd name="connsiteX1" fmla="*/ 108864 w 357182"/>
              <a:gd name="connsiteY1" fmla="*/ 95369 h 285886"/>
              <a:gd name="connsiteX2" fmla="*/ 42189 w 357182"/>
              <a:gd name="connsiteY2" fmla="*/ 79494 h 285886"/>
              <a:gd name="connsiteX3" fmla="*/ 356514 w 357182"/>
              <a:gd name="connsiteY3" fmla="*/ 79494 h 285886"/>
              <a:gd name="connsiteX4" fmla="*/ 127914 w 357182"/>
              <a:gd name="connsiteY4" fmla="*/ 104894 h 285886"/>
              <a:gd name="connsiteX5" fmla="*/ 213639 w 357182"/>
              <a:gd name="connsiteY5" fmla="*/ 152519 h 285886"/>
              <a:gd name="connsiteX6" fmla="*/ 353339 w 357182"/>
              <a:gd name="connsiteY6" fmla="*/ 285869 h 285886"/>
              <a:gd name="connsiteX7" fmla="*/ 118389 w 357182"/>
              <a:gd name="connsiteY7" fmla="*/ 142994 h 285886"/>
              <a:gd name="connsiteX8" fmla="*/ 181889 w 357182"/>
              <a:gd name="connsiteY8" fmla="*/ 231894 h 285886"/>
              <a:gd name="connsiteX9" fmla="*/ 914 w 357182"/>
              <a:gd name="connsiteY9" fmla="*/ 3294 h 28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82" h="285886">
                <a:moveTo>
                  <a:pt x="914" y="3294"/>
                </a:moveTo>
                <a:cubicBezTo>
                  <a:pt x="-11257" y="-19460"/>
                  <a:pt x="101985" y="82669"/>
                  <a:pt x="108864" y="95369"/>
                </a:cubicBezTo>
                <a:cubicBezTo>
                  <a:pt x="115743" y="108069"/>
                  <a:pt x="914" y="82140"/>
                  <a:pt x="42189" y="79494"/>
                </a:cubicBezTo>
                <a:cubicBezTo>
                  <a:pt x="83464" y="76848"/>
                  <a:pt x="342227" y="75261"/>
                  <a:pt x="356514" y="79494"/>
                </a:cubicBezTo>
                <a:cubicBezTo>
                  <a:pt x="370801" y="83727"/>
                  <a:pt x="151727" y="92723"/>
                  <a:pt x="127914" y="104894"/>
                </a:cubicBezTo>
                <a:cubicBezTo>
                  <a:pt x="104102" y="117065"/>
                  <a:pt x="176068" y="122357"/>
                  <a:pt x="213639" y="152519"/>
                </a:cubicBezTo>
                <a:cubicBezTo>
                  <a:pt x="251210" y="182681"/>
                  <a:pt x="369214" y="287457"/>
                  <a:pt x="353339" y="285869"/>
                </a:cubicBezTo>
                <a:cubicBezTo>
                  <a:pt x="337464" y="284282"/>
                  <a:pt x="146964" y="151990"/>
                  <a:pt x="118389" y="142994"/>
                </a:cubicBezTo>
                <a:cubicBezTo>
                  <a:pt x="89814" y="133998"/>
                  <a:pt x="198293" y="252002"/>
                  <a:pt x="181889" y="231894"/>
                </a:cubicBezTo>
                <a:cubicBezTo>
                  <a:pt x="165485" y="211786"/>
                  <a:pt x="13085" y="26048"/>
                  <a:pt x="914" y="3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7D1300F-EE4B-0F46-5A44-FAE28AC85264}"/>
              </a:ext>
            </a:extLst>
          </p:cNvPr>
          <p:cNvSpPr/>
          <p:nvPr/>
        </p:nvSpPr>
        <p:spPr>
          <a:xfrm>
            <a:off x="8114301" y="6811080"/>
            <a:ext cx="274364" cy="470520"/>
          </a:xfrm>
          <a:custGeom>
            <a:avLst/>
            <a:gdLst>
              <a:gd name="connsiteX0" fmla="*/ 4174 w 274364"/>
              <a:gd name="connsiteY0" fmla="*/ 8820 h 470520"/>
              <a:gd name="connsiteX1" fmla="*/ 140699 w 274364"/>
              <a:gd name="connsiteY1" fmla="*/ 167570 h 470520"/>
              <a:gd name="connsiteX2" fmla="*/ 239124 w 274364"/>
              <a:gd name="connsiteY2" fmla="*/ 434270 h 470520"/>
              <a:gd name="connsiteX3" fmla="*/ 147049 w 274364"/>
              <a:gd name="connsiteY3" fmla="*/ 234245 h 470520"/>
              <a:gd name="connsiteX4" fmla="*/ 274049 w 274364"/>
              <a:gd name="connsiteY4" fmla="*/ 469195 h 470520"/>
              <a:gd name="connsiteX5" fmla="*/ 178799 w 274364"/>
              <a:gd name="connsiteY5" fmla="*/ 316795 h 470520"/>
              <a:gd name="connsiteX6" fmla="*/ 45449 w 274364"/>
              <a:gd name="connsiteY6" fmla="*/ 50095 h 470520"/>
              <a:gd name="connsiteX7" fmla="*/ 4174 w 274364"/>
              <a:gd name="connsiteY7" fmla="*/ 8820 h 4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64" h="470520">
                <a:moveTo>
                  <a:pt x="4174" y="8820"/>
                </a:moveTo>
                <a:cubicBezTo>
                  <a:pt x="20049" y="28399"/>
                  <a:pt x="101541" y="96662"/>
                  <a:pt x="140699" y="167570"/>
                </a:cubicBezTo>
                <a:cubicBezTo>
                  <a:pt x="179857" y="238478"/>
                  <a:pt x="238066" y="423158"/>
                  <a:pt x="239124" y="434270"/>
                </a:cubicBezTo>
                <a:cubicBezTo>
                  <a:pt x="240182" y="445382"/>
                  <a:pt x="141228" y="228424"/>
                  <a:pt x="147049" y="234245"/>
                </a:cubicBezTo>
                <a:cubicBezTo>
                  <a:pt x="152870" y="240066"/>
                  <a:pt x="268757" y="455437"/>
                  <a:pt x="274049" y="469195"/>
                </a:cubicBezTo>
                <a:cubicBezTo>
                  <a:pt x="279341" y="482953"/>
                  <a:pt x="216899" y="386645"/>
                  <a:pt x="178799" y="316795"/>
                </a:cubicBezTo>
                <a:cubicBezTo>
                  <a:pt x="140699" y="246945"/>
                  <a:pt x="69791" y="98249"/>
                  <a:pt x="45449" y="50095"/>
                </a:cubicBezTo>
                <a:cubicBezTo>
                  <a:pt x="21107" y="1941"/>
                  <a:pt x="-11701" y="-10759"/>
                  <a:pt x="4174" y="88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C1F1085-564E-477F-841A-908674DA0DF1}"/>
              </a:ext>
            </a:extLst>
          </p:cNvPr>
          <p:cNvSpPr/>
          <p:nvPr/>
        </p:nvSpPr>
        <p:spPr>
          <a:xfrm>
            <a:off x="7980210" y="7037969"/>
            <a:ext cx="573491" cy="490954"/>
          </a:xfrm>
          <a:custGeom>
            <a:avLst/>
            <a:gdLst>
              <a:gd name="connsiteX0" fmla="*/ 1740 w 573491"/>
              <a:gd name="connsiteY0" fmla="*/ 1006 h 490954"/>
              <a:gd name="connsiteX1" fmla="*/ 347815 w 573491"/>
              <a:gd name="connsiteY1" fmla="*/ 255006 h 490954"/>
              <a:gd name="connsiteX2" fmla="*/ 570065 w 573491"/>
              <a:gd name="connsiteY2" fmla="*/ 486781 h 490954"/>
              <a:gd name="connsiteX3" fmla="*/ 465290 w 573491"/>
              <a:gd name="connsiteY3" fmla="*/ 388356 h 490954"/>
              <a:gd name="connsiteX4" fmla="*/ 233515 w 573491"/>
              <a:gd name="connsiteY4" fmla="*/ 191506 h 490954"/>
              <a:gd name="connsiteX5" fmla="*/ 309715 w 573491"/>
              <a:gd name="connsiteY5" fmla="*/ 232781 h 490954"/>
              <a:gd name="connsiteX6" fmla="*/ 217640 w 573491"/>
              <a:gd name="connsiteY6" fmla="*/ 169281 h 490954"/>
              <a:gd name="connsiteX7" fmla="*/ 1740 w 573491"/>
              <a:gd name="connsiteY7" fmla="*/ 1006 h 4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491" h="490954">
                <a:moveTo>
                  <a:pt x="1740" y="1006"/>
                </a:moveTo>
                <a:cubicBezTo>
                  <a:pt x="23436" y="15294"/>
                  <a:pt x="253094" y="174044"/>
                  <a:pt x="347815" y="255006"/>
                </a:cubicBezTo>
                <a:cubicBezTo>
                  <a:pt x="442536" y="335968"/>
                  <a:pt x="550486" y="464556"/>
                  <a:pt x="570065" y="486781"/>
                </a:cubicBezTo>
                <a:cubicBezTo>
                  <a:pt x="589644" y="509006"/>
                  <a:pt x="521382" y="437569"/>
                  <a:pt x="465290" y="388356"/>
                </a:cubicBezTo>
                <a:cubicBezTo>
                  <a:pt x="409198" y="339144"/>
                  <a:pt x="259444" y="217435"/>
                  <a:pt x="233515" y="191506"/>
                </a:cubicBezTo>
                <a:cubicBezTo>
                  <a:pt x="207586" y="165577"/>
                  <a:pt x="312361" y="236485"/>
                  <a:pt x="309715" y="232781"/>
                </a:cubicBezTo>
                <a:cubicBezTo>
                  <a:pt x="307069" y="229077"/>
                  <a:pt x="267911" y="210027"/>
                  <a:pt x="217640" y="169281"/>
                </a:cubicBezTo>
                <a:cubicBezTo>
                  <a:pt x="167369" y="128535"/>
                  <a:pt x="-19956" y="-13282"/>
                  <a:pt x="1740" y="1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B7FFD51-48FE-1A0D-4602-0BF3CF0B9262}"/>
              </a:ext>
            </a:extLst>
          </p:cNvPr>
          <p:cNvSpPr/>
          <p:nvPr/>
        </p:nvSpPr>
        <p:spPr>
          <a:xfrm>
            <a:off x="8259308" y="7467600"/>
            <a:ext cx="629840" cy="696609"/>
          </a:xfrm>
          <a:custGeom>
            <a:avLst/>
            <a:gdLst>
              <a:gd name="connsiteX0" fmla="*/ 294142 w 629840"/>
              <a:gd name="connsiteY0" fmla="*/ 0 h 696609"/>
              <a:gd name="connsiteX1" fmla="*/ 538617 w 629840"/>
              <a:gd name="connsiteY1" fmla="*/ 282575 h 696609"/>
              <a:gd name="connsiteX2" fmla="*/ 627517 w 629840"/>
              <a:gd name="connsiteY2" fmla="*/ 390525 h 696609"/>
              <a:gd name="connsiteX3" fmla="*/ 602117 w 629840"/>
              <a:gd name="connsiteY3" fmla="*/ 406400 h 696609"/>
              <a:gd name="connsiteX4" fmla="*/ 583067 w 629840"/>
              <a:gd name="connsiteY4" fmla="*/ 466725 h 696609"/>
              <a:gd name="connsiteX5" fmla="*/ 560842 w 629840"/>
              <a:gd name="connsiteY5" fmla="*/ 501650 h 696609"/>
              <a:gd name="connsiteX6" fmla="*/ 576717 w 629840"/>
              <a:gd name="connsiteY6" fmla="*/ 504825 h 696609"/>
              <a:gd name="connsiteX7" fmla="*/ 402092 w 629840"/>
              <a:gd name="connsiteY7" fmla="*/ 584200 h 696609"/>
              <a:gd name="connsiteX8" fmla="*/ 2042 w 629840"/>
              <a:gd name="connsiteY8" fmla="*/ 695325 h 696609"/>
              <a:gd name="connsiteX9" fmla="*/ 589417 w 629840"/>
              <a:gd name="connsiteY9" fmla="*/ 504825 h 696609"/>
              <a:gd name="connsiteX10" fmla="*/ 452892 w 629840"/>
              <a:gd name="connsiteY10" fmla="*/ 536575 h 696609"/>
              <a:gd name="connsiteX11" fmla="*/ 564017 w 629840"/>
              <a:gd name="connsiteY11" fmla="*/ 412750 h 696609"/>
              <a:gd name="connsiteX12" fmla="*/ 475117 w 629840"/>
              <a:gd name="connsiteY12" fmla="*/ 206375 h 696609"/>
              <a:gd name="connsiteX13" fmla="*/ 506867 w 629840"/>
              <a:gd name="connsiteY13" fmla="*/ 247650 h 696609"/>
              <a:gd name="connsiteX14" fmla="*/ 294142 w 629840"/>
              <a:gd name="connsiteY14" fmla="*/ 0 h 69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" h="696609">
                <a:moveTo>
                  <a:pt x="294142" y="0"/>
                </a:moveTo>
                <a:lnTo>
                  <a:pt x="538617" y="282575"/>
                </a:lnTo>
                <a:cubicBezTo>
                  <a:pt x="594179" y="347662"/>
                  <a:pt x="616934" y="369888"/>
                  <a:pt x="627517" y="390525"/>
                </a:cubicBezTo>
                <a:cubicBezTo>
                  <a:pt x="638100" y="411163"/>
                  <a:pt x="609525" y="393700"/>
                  <a:pt x="602117" y="406400"/>
                </a:cubicBezTo>
                <a:cubicBezTo>
                  <a:pt x="594709" y="419100"/>
                  <a:pt x="589946" y="450850"/>
                  <a:pt x="583067" y="466725"/>
                </a:cubicBezTo>
                <a:cubicBezTo>
                  <a:pt x="576188" y="482600"/>
                  <a:pt x="561900" y="495300"/>
                  <a:pt x="560842" y="501650"/>
                </a:cubicBezTo>
                <a:cubicBezTo>
                  <a:pt x="559784" y="508000"/>
                  <a:pt x="603175" y="491067"/>
                  <a:pt x="576717" y="504825"/>
                </a:cubicBezTo>
                <a:cubicBezTo>
                  <a:pt x="550259" y="518583"/>
                  <a:pt x="497871" y="552450"/>
                  <a:pt x="402092" y="584200"/>
                </a:cubicBezTo>
                <a:cubicBezTo>
                  <a:pt x="306313" y="615950"/>
                  <a:pt x="-29179" y="708554"/>
                  <a:pt x="2042" y="695325"/>
                </a:cubicBezTo>
                <a:cubicBezTo>
                  <a:pt x="33263" y="682096"/>
                  <a:pt x="514275" y="531283"/>
                  <a:pt x="589417" y="504825"/>
                </a:cubicBezTo>
                <a:cubicBezTo>
                  <a:pt x="664559" y="478367"/>
                  <a:pt x="457125" y="551921"/>
                  <a:pt x="452892" y="536575"/>
                </a:cubicBezTo>
                <a:cubicBezTo>
                  <a:pt x="448659" y="521229"/>
                  <a:pt x="560313" y="467783"/>
                  <a:pt x="564017" y="412750"/>
                </a:cubicBezTo>
                <a:cubicBezTo>
                  <a:pt x="567721" y="357717"/>
                  <a:pt x="484642" y="233892"/>
                  <a:pt x="475117" y="206375"/>
                </a:cubicBezTo>
                <a:cubicBezTo>
                  <a:pt x="465592" y="178858"/>
                  <a:pt x="506867" y="247650"/>
                  <a:pt x="506867" y="247650"/>
                </a:cubicBezTo>
                <a:lnTo>
                  <a:pt x="29414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E821B68-6CAB-E900-7CDF-60DFF1567F17}"/>
              </a:ext>
            </a:extLst>
          </p:cNvPr>
          <p:cNvSpPr/>
          <p:nvPr/>
        </p:nvSpPr>
        <p:spPr>
          <a:xfrm>
            <a:off x="8032673" y="7139600"/>
            <a:ext cx="541457" cy="594312"/>
          </a:xfrm>
          <a:custGeom>
            <a:avLst/>
            <a:gdLst>
              <a:gd name="connsiteX0" fmla="*/ 77 w 541457"/>
              <a:gd name="connsiteY0" fmla="*/ 975 h 594312"/>
              <a:gd name="connsiteX1" fmla="*/ 396952 w 541457"/>
              <a:gd name="connsiteY1" fmla="*/ 381975 h 594312"/>
              <a:gd name="connsiteX2" fmla="*/ 523952 w 541457"/>
              <a:gd name="connsiteY2" fmla="*/ 591525 h 594312"/>
              <a:gd name="connsiteX3" fmla="*/ 485852 w 541457"/>
              <a:gd name="connsiteY3" fmla="*/ 505800 h 594312"/>
              <a:gd name="connsiteX4" fmla="*/ 533477 w 541457"/>
              <a:gd name="connsiteY4" fmla="*/ 556600 h 594312"/>
              <a:gd name="connsiteX5" fmla="*/ 289002 w 541457"/>
              <a:gd name="connsiteY5" fmla="*/ 242275 h 594312"/>
              <a:gd name="connsiteX6" fmla="*/ 362027 w 541457"/>
              <a:gd name="connsiteY6" fmla="*/ 270850 h 594312"/>
              <a:gd name="connsiteX7" fmla="*/ 77 w 541457"/>
              <a:gd name="connsiteY7" fmla="*/ 975 h 5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457" h="594312">
                <a:moveTo>
                  <a:pt x="77" y="975"/>
                </a:moveTo>
                <a:cubicBezTo>
                  <a:pt x="5898" y="19496"/>
                  <a:pt x="309640" y="283550"/>
                  <a:pt x="396952" y="381975"/>
                </a:cubicBezTo>
                <a:cubicBezTo>
                  <a:pt x="484265" y="480400"/>
                  <a:pt x="509135" y="570888"/>
                  <a:pt x="523952" y="591525"/>
                </a:cubicBezTo>
                <a:cubicBezTo>
                  <a:pt x="538769" y="612162"/>
                  <a:pt x="484265" y="511621"/>
                  <a:pt x="485852" y="505800"/>
                </a:cubicBezTo>
                <a:cubicBezTo>
                  <a:pt x="487440" y="499979"/>
                  <a:pt x="566285" y="600521"/>
                  <a:pt x="533477" y="556600"/>
                </a:cubicBezTo>
                <a:cubicBezTo>
                  <a:pt x="500669" y="512679"/>
                  <a:pt x="317577" y="289900"/>
                  <a:pt x="289002" y="242275"/>
                </a:cubicBezTo>
                <a:cubicBezTo>
                  <a:pt x="260427" y="194650"/>
                  <a:pt x="405948" y="308421"/>
                  <a:pt x="362027" y="270850"/>
                </a:cubicBezTo>
                <a:cubicBezTo>
                  <a:pt x="318106" y="233279"/>
                  <a:pt x="-5744" y="-17546"/>
                  <a:pt x="77" y="9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8C44098-B699-7349-1060-4B4D07EFF303}"/>
              </a:ext>
            </a:extLst>
          </p:cNvPr>
          <p:cNvSpPr/>
          <p:nvPr/>
        </p:nvSpPr>
        <p:spPr>
          <a:xfrm>
            <a:off x="8020037" y="7263200"/>
            <a:ext cx="411391" cy="836476"/>
          </a:xfrm>
          <a:custGeom>
            <a:avLst/>
            <a:gdLst>
              <a:gd name="connsiteX0" fmla="*/ 13 w 411391"/>
              <a:gd name="connsiteY0" fmla="*/ 1200 h 836476"/>
              <a:gd name="connsiteX1" fmla="*/ 76213 w 411391"/>
              <a:gd name="connsiteY1" fmla="*/ 109150 h 836476"/>
              <a:gd name="connsiteX2" fmla="*/ 73038 w 411391"/>
              <a:gd name="connsiteY2" fmla="*/ 404425 h 836476"/>
              <a:gd name="connsiteX3" fmla="*/ 38113 w 411391"/>
              <a:gd name="connsiteY3" fmla="*/ 483800 h 836476"/>
              <a:gd name="connsiteX4" fmla="*/ 171463 w 411391"/>
              <a:gd name="connsiteY4" fmla="*/ 836225 h 836476"/>
              <a:gd name="connsiteX5" fmla="*/ 50813 w 411391"/>
              <a:gd name="connsiteY5" fmla="*/ 537775 h 836476"/>
              <a:gd name="connsiteX6" fmla="*/ 60338 w 411391"/>
              <a:gd name="connsiteY6" fmla="*/ 398075 h 836476"/>
              <a:gd name="connsiteX7" fmla="*/ 184163 w 411391"/>
              <a:gd name="connsiteY7" fmla="*/ 467925 h 836476"/>
              <a:gd name="connsiteX8" fmla="*/ 409588 w 411391"/>
              <a:gd name="connsiteY8" fmla="*/ 547300 h 836476"/>
              <a:gd name="connsiteX9" fmla="*/ 50813 w 411391"/>
              <a:gd name="connsiteY9" fmla="*/ 375850 h 836476"/>
              <a:gd name="connsiteX10" fmla="*/ 60338 w 411391"/>
              <a:gd name="connsiteY10" fmla="*/ 318700 h 836476"/>
              <a:gd name="connsiteX11" fmla="*/ 69863 w 411391"/>
              <a:gd name="connsiteY11" fmla="*/ 67875 h 836476"/>
              <a:gd name="connsiteX12" fmla="*/ 13 w 411391"/>
              <a:gd name="connsiteY12" fmla="*/ 1200 h 8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391" h="836476">
                <a:moveTo>
                  <a:pt x="13" y="1200"/>
                </a:moveTo>
                <a:cubicBezTo>
                  <a:pt x="1071" y="8079"/>
                  <a:pt x="64042" y="41946"/>
                  <a:pt x="76213" y="109150"/>
                </a:cubicBezTo>
                <a:cubicBezTo>
                  <a:pt x="88384" y="176354"/>
                  <a:pt x="79388" y="341983"/>
                  <a:pt x="73038" y="404425"/>
                </a:cubicBezTo>
                <a:cubicBezTo>
                  <a:pt x="66688" y="466867"/>
                  <a:pt x="21709" y="411833"/>
                  <a:pt x="38113" y="483800"/>
                </a:cubicBezTo>
                <a:cubicBezTo>
                  <a:pt x="54517" y="555767"/>
                  <a:pt x="169346" y="827229"/>
                  <a:pt x="171463" y="836225"/>
                </a:cubicBezTo>
                <a:cubicBezTo>
                  <a:pt x="173580" y="845221"/>
                  <a:pt x="69334" y="610800"/>
                  <a:pt x="50813" y="537775"/>
                </a:cubicBezTo>
                <a:cubicBezTo>
                  <a:pt x="32292" y="464750"/>
                  <a:pt x="38113" y="409717"/>
                  <a:pt x="60338" y="398075"/>
                </a:cubicBezTo>
                <a:cubicBezTo>
                  <a:pt x="82563" y="386433"/>
                  <a:pt x="125955" y="443054"/>
                  <a:pt x="184163" y="467925"/>
                </a:cubicBezTo>
                <a:cubicBezTo>
                  <a:pt x="242371" y="492796"/>
                  <a:pt x="431813" y="562646"/>
                  <a:pt x="409588" y="547300"/>
                </a:cubicBezTo>
                <a:cubicBezTo>
                  <a:pt x="387363" y="531954"/>
                  <a:pt x="109021" y="413950"/>
                  <a:pt x="50813" y="375850"/>
                </a:cubicBezTo>
                <a:cubicBezTo>
                  <a:pt x="-7395" y="337750"/>
                  <a:pt x="57163" y="370029"/>
                  <a:pt x="60338" y="318700"/>
                </a:cubicBezTo>
                <a:cubicBezTo>
                  <a:pt x="63513" y="267371"/>
                  <a:pt x="77271" y="118675"/>
                  <a:pt x="69863" y="67875"/>
                </a:cubicBezTo>
                <a:cubicBezTo>
                  <a:pt x="62455" y="17075"/>
                  <a:pt x="-1045" y="-5679"/>
                  <a:pt x="13" y="1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8BA6D1A-822E-833F-7849-D225938E3822}"/>
              </a:ext>
            </a:extLst>
          </p:cNvPr>
          <p:cNvSpPr/>
          <p:nvPr/>
        </p:nvSpPr>
        <p:spPr>
          <a:xfrm>
            <a:off x="7965669" y="7251385"/>
            <a:ext cx="165835" cy="213040"/>
          </a:xfrm>
          <a:custGeom>
            <a:avLst/>
            <a:gdLst>
              <a:gd name="connsiteX0" fmla="*/ 165506 w 165835"/>
              <a:gd name="connsiteY0" fmla="*/ 315 h 213040"/>
              <a:gd name="connsiteX1" fmla="*/ 121056 w 165835"/>
              <a:gd name="connsiteY1" fmla="*/ 101915 h 213040"/>
              <a:gd name="connsiteX2" fmla="*/ 406 w 165835"/>
              <a:gd name="connsiteY2" fmla="*/ 187640 h 213040"/>
              <a:gd name="connsiteX3" fmla="*/ 79781 w 165835"/>
              <a:gd name="connsiteY3" fmla="*/ 136840 h 213040"/>
              <a:gd name="connsiteX4" fmla="*/ 22631 w 165835"/>
              <a:gd name="connsiteY4" fmla="*/ 213040 h 213040"/>
              <a:gd name="connsiteX5" fmla="*/ 102006 w 165835"/>
              <a:gd name="connsiteY5" fmla="*/ 136840 h 213040"/>
              <a:gd name="connsiteX6" fmla="*/ 165506 w 165835"/>
              <a:gd name="connsiteY6" fmla="*/ 315 h 2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35" h="213040">
                <a:moveTo>
                  <a:pt x="165506" y="315"/>
                </a:moveTo>
                <a:cubicBezTo>
                  <a:pt x="168681" y="-5506"/>
                  <a:pt x="148573" y="70694"/>
                  <a:pt x="121056" y="101915"/>
                </a:cubicBezTo>
                <a:cubicBezTo>
                  <a:pt x="93539" y="133136"/>
                  <a:pt x="7285" y="181819"/>
                  <a:pt x="406" y="187640"/>
                </a:cubicBezTo>
                <a:cubicBezTo>
                  <a:pt x="-6473" y="193461"/>
                  <a:pt x="76077" y="132607"/>
                  <a:pt x="79781" y="136840"/>
                </a:cubicBezTo>
                <a:cubicBezTo>
                  <a:pt x="83485" y="141073"/>
                  <a:pt x="18927" y="213040"/>
                  <a:pt x="22631" y="213040"/>
                </a:cubicBezTo>
                <a:cubicBezTo>
                  <a:pt x="26335" y="213040"/>
                  <a:pt x="81898" y="166473"/>
                  <a:pt x="102006" y="136840"/>
                </a:cubicBezTo>
                <a:cubicBezTo>
                  <a:pt x="122114" y="107207"/>
                  <a:pt x="162331" y="6136"/>
                  <a:pt x="165506" y="3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952565B-B4BA-C830-484E-EA3330104666}"/>
              </a:ext>
            </a:extLst>
          </p:cNvPr>
          <p:cNvSpPr/>
          <p:nvPr/>
        </p:nvSpPr>
        <p:spPr>
          <a:xfrm>
            <a:off x="7774086" y="7629375"/>
            <a:ext cx="214609" cy="684298"/>
          </a:xfrm>
          <a:custGeom>
            <a:avLst/>
            <a:gdLst>
              <a:gd name="connsiteX0" fmla="*/ 214214 w 214609"/>
              <a:gd name="connsiteY0" fmla="*/ 150 h 684298"/>
              <a:gd name="connsiteX1" fmla="*/ 153889 w 214609"/>
              <a:gd name="connsiteY1" fmla="*/ 190650 h 684298"/>
              <a:gd name="connsiteX2" fmla="*/ 115789 w 214609"/>
              <a:gd name="connsiteY2" fmla="*/ 358925 h 684298"/>
              <a:gd name="connsiteX3" fmla="*/ 1489 w 214609"/>
              <a:gd name="connsiteY3" fmla="*/ 682775 h 684298"/>
              <a:gd name="connsiteX4" fmla="*/ 55464 w 214609"/>
              <a:gd name="connsiteY4" fmla="*/ 470050 h 684298"/>
              <a:gd name="connsiteX5" fmla="*/ 125314 w 214609"/>
              <a:gd name="connsiteY5" fmla="*/ 225575 h 684298"/>
              <a:gd name="connsiteX6" fmla="*/ 122139 w 214609"/>
              <a:gd name="connsiteY6" fmla="*/ 222400 h 684298"/>
              <a:gd name="connsiteX7" fmla="*/ 214214 w 214609"/>
              <a:gd name="connsiteY7" fmla="*/ 150 h 68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09" h="684298">
                <a:moveTo>
                  <a:pt x="214214" y="150"/>
                </a:moveTo>
                <a:cubicBezTo>
                  <a:pt x="219506" y="-5142"/>
                  <a:pt x="170293" y="130854"/>
                  <a:pt x="153889" y="190650"/>
                </a:cubicBezTo>
                <a:cubicBezTo>
                  <a:pt x="137485" y="250446"/>
                  <a:pt x="141189" y="276904"/>
                  <a:pt x="115789" y="358925"/>
                </a:cubicBezTo>
                <a:cubicBezTo>
                  <a:pt x="90389" y="440946"/>
                  <a:pt x="11543" y="664254"/>
                  <a:pt x="1489" y="682775"/>
                </a:cubicBezTo>
                <a:cubicBezTo>
                  <a:pt x="-8565" y="701296"/>
                  <a:pt x="34826" y="546250"/>
                  <a:pt x="55464" y="470050"/>
                </a:cubicBezTo>
                <a:cubicBezTo>
                  <a:pt x="76101" y="393850"/>
                  <a:pt x="114202" y="266850"/>
                  <a:pt x="125314" y="225575"/>
                </a:cubicBezTo>
                <a:cubicBezTo>
                  <a:pt x="136426" y="184300"/>
                  <a:pt x="106264" y="253092"/>
                  <a:pt x="122139" y="222400"/>
                </a:cubicBezTo>
                <a:cubicBezTo>
                  <a:pt x="138014" y="191708"/>
                  <a:pt x="208922" y="5442"/>
                  <a:pt x="214214" y="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836615B-F4BB-56C4-9F5C-A0DABE04B5E3}"/>
              </a:ext>
            </a:extLst>
          </p:cNvPr>
          <p:cNvSpPr/>
          <p:nvPr/>
        </p:nvSpPr>
        <p:spPr>
          <a:xfrm>
            <a:off x="7923833" y="7829436"/>
            <a:ext cx="522392" cy="718785"/>
          </a:xfrm>
          <a:custGeom>
            <a:avLst/>
            <a:gdLst>
              <a:gd name="connsiteX0" fmla="*/ 39067 w 522392"/>
              <a:gd name="connsiteY0" fmla="*/ 114 h 718785"/>
              <a:gd name="connsiteX1" fmla="*/ 35892 w 522392"/>
              <a:gd name="connsiteY1" fmla="*/ 120764 h 718785"/>
              <a:gd name="connsiteX2" fmla="*/ 340692 w 522392"/>
              <a:gd name="connsiteY2" fmla="*/ 412864 h 718785"/>
              <a:gd name="connsiteX3" fmla="*/ 289892 w 522392"/>
              <a:gd name="connsiteY3" fmla="*/ 374764 h 718785"/>
              <a:gd name="connsiteX4" fmla="*/ 343867 w 522392"/>
              <a:gd name="connsiteY4" fmla="*/ 498589 h 718785"/>
              <a:gd name="connsiteX5" fmla="*/ 362917 w 522392"/>
              <a:gd name="connsiteY5" fmla="*/ 479539 h 718785"/>
              <a:gd name="connsiteX6" fmla="*/ 518492 w 522392"/>
              <a:gd name="connsiteY6" fmla="*/ 711314 h 718785"/>
              <a:gd name="connsiteX7" fmla="*/ 454992 w 522392"/>
              <a:gd name="connsiteY7" fmla="*/ 628764 h 718785"/>
              <a:gd name="connsiteX8" fmla="*/ 235917 w 522392"/>
              <a:gd name="connsiteY8" fmla="*/ 304914 h 718785"/>
              <a:gd name="connsiteX9" fmla="*/ 7317 w 522392"/>
              <a:gd name="connsiteY9" fmla="*/ 108064 h 718785"/>
              <a:gd name="connsiteX10" fmla="*/ 54942 w 522392"/>
              <a:gd name="connsiteY10" fmla="*/ 108064 h 718785"/>
              <a:gd name="connsiteX11" fmla="*/ 39067 w 522392"/>
              <a:gd name="connsiteY11" fmla="*/ 104889 h 718785"/>
              <a:gd name="connsiteX12" fmla="*/ 23192 w 522392"/>
              <a:gd name="connsiteY12" fmla="*/ 98539 h 718785"/>
              <a:gd name="connsiteX13" fmla="*/ 39067 w 522392"/>
              <a:gd name="connsiteY13" fmla="*/ 114 h 7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392" h="718785">
                <a:moveTo>
                  <a:pt x="39067" y="114"/>
                </a:moveTo>
                <a:cubicBezTo>
                  <a:pt x="41184" y="3818"/>
                  <a:pt x="-14379" y="51972"/>
                  <a:pt x="35892" y="120764"/>
                </a:cubicBezTo>
                <a:cubicBezTo>
                  <a:pt x="86163" y="189556"/>
                  <a:pt x="298359" y="370531"/>
                  <a:pt x="340692" y="412864"/>
                </a:cubicBezTo>
                <a:cubicBezTo>
                  <a:pt x="383025" y="455197"/>
                  <a:pt x="289363" y="360477"/>
                  <a:pt x="289892" y="374764"/>
                </a:cubicBezTo>
                <a:cubicBezTo>
                  <a:pt x="290421" y="389052"/>
                  <a:pt x="331696" y="481127"/>
                  <a:pt x="343867" y="498589"/>
                </a:cubicBezTo>
                <a:cubicBezTo>
                  <a:pt x="356038" y="516051"/>
                  <a:pt x="333813" y="444085"/>
                  <a:pt x="362917" y="479539"/>
                </a:cubicBezTo>
                <a:cubicBezTo>
                  <a:pt x="392021" y="514993"/>
                  <a:pt x="503146" y="686443"/>
                  <a:pt x="518492" y="711314"/>
                </a:cubicBezTo>
                <a:cubicBezTo>
                  <a:pt x="533838" y="736185"/>
                  <a:pt x="502088" y="696497"/>
                  <a:pt x="454992" y="628764"/>
                </a:cubicBezTo>
                <a:cubicBezTo>
                  <a:pt x="407896" y="561031"/>
                  <a:pt x="310529" y="391697"/>
                  <a:pt x="235917" y="304914"/>
                </a:cubicBezTo>
                <a:cubicBezTo>
                  <a:pt x="161305" y="218131"/>
                  <a:pt x="37479" y="140872"/>
                  <a:pt x="7317" y="108064"/>
                </a:cubicBezTo>
                <a:cubicBezTo>
                  <a:pt x="-22845" y="75256"/>
                  <a:pt x="49650" y="108593"/>
                  <a:pt x="54942" y="108064"/>
                </a:cubicBezTo>
                <a:cubicBezTo>
                  <a:pt x="60234" y="107535"/>
                  <a:pt x="44359" y="106476"/>
                  <a:pt x="39067" y="104889"/>
                </a:cubicBezTo>
                <a:cubicBezTo>
                  <a:pt x="33775" y="103302"/>
                  <a:pt x="24779" y="113356"/>
                  <a:pt x="23192" y="98539"/>
                </a:cubicBezTo>
                <a:cubicBezTo>
                  <a:pt x="21605" y="83722"/>
                  <a:pt x="36950" y="-3590"/>
                  <a:pt x="39067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158EE29-552A-2C78-2060-267AFCD6A347}"/>
              </a:ext>
            </a:extLst>
          </p:cNvPr>
          <p:cNvSpPr/>
          <p:nvPr/>
        </p:nvSpPr>
        <p:spPr>
          <a:xfrm>
            <a:off x="7883324" y="7987610"/>
            <a:ext cx="370025" cy="486846"/>
          </a:xfrm>
          <a:custGeom>
            <a:avLst/>
            <a:gdLst>
              <a:gd name="connsiteX0" fmla="*/ 201 w 370025"/>
              <a:gd name="connsiteY0" fmla="*/ 690 h 486846"/>
              <a:gd name="connsiteX1" fmla="*/ 197051 w 370025"/>
              <a:gd name="connsiteY1" fmla="*/ 181665 h 486846"/>
              <a:gd name="connsiteX2" fmla="*/ 317701 w 370025"/>
              <a:gd name="connsiteY2" fmla="*/ 334065 h 486846"/>
              <a:gd name="connsiteX3" fmla="*/ 216101 w 370025"/>
              <a:gd name="connsiteY3" fmla="*/ 286440 h 486846"/>
              <a:gd name="connsiteX4" fmla="*/ 368501 w 370025"/>
              <a:gd name="connsiteY4" fmla="*/ 419790 h 486846"/>
              <a:gd name="connsiteX5" fmla="*/ 285951 w 370025"/>
              <a:gd name="connsiteY5" fmla="*/ 429315 h 486846"/>
              <a:gd name="connsiteX6" fmla="*/ 149426 w 370025"/>
              <a:gd name="connsiteY6" fmla="*/ 486465 h 486846"/>
              <a:gd name="connsiteX7" fmla="*/ 317701 w 370025"/>
              <a:gd name="connsiteY7" fmla="*/ 397565 h 486846"/>
              <a:gd name="connsiteX8" fmla="*/ 244676 w 370025"/>
              <a:gd name="connsiteY8" fmla="*/ 241990 h 486846"/>
              <a:gd name="connsiteX9" fmla="*/ 133551 w 370025"/>
              <a:gd name="connsiteY9" fmla="*/ 111815 h 486846"/>
              <a:gd name="connsiteX10" fmla="*/ 158951 w 370025"/>
              <a:gd name="connsiteY10" fmla="*/ 118165 h 486846"/>
              <a:gd name="connsiteX11" fmla="*/ 201 w 370025"/>
              <a:gd name="connsiteY11" fmla="*/ 690 h 4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025" h="486846">
                <a:moveTo>
                  <a:pt x="201" y="690"/>
                </a:moveTo>
                <a:cubicBezTo>
                  <a:pt x="6551" y="11273"/>
                  <a:pt x="144134" y="126103"/>
                  <a:pt x="197051" y="181665"/>
                </a:cubicBezTo>
                <a:cubicBezTo>
                  <a:pt x="249968" y="237227"/>
                  <a:pt x="314526" y="316603"/>
                  <a:pt x="317701" y="334065"/>
                </a:cubicBezTo>
                <a:cubicBezTo>
                  <a:pt x="320876" y="351528"/>
                  <a:pt x="207634" y="272152"/>
                  <a:pt x="216101" y="286440"/>
                </a:cubicBezTo>
                <a:cubicBezTo>
                  <a:pt x="224568" y="300728"/>
                  <a:pt x="356859" y="395977"/>
                  <a:pt x="368501" y="419790"/>
                </a:cubicBezTo>
                <a:cubicBezTo>
                  <a:pt x="380143" y="443603"/>
                  <a:pt x="322463" y="418203"/>
                  <a:pt x="285951" y="429315"/>
                </a:cubicBezTo>
                <a:cubicBezTo>
                  <a:pt x="249439" y="440427"/>
                  <a:pt x="144134" y="491757"/>
                  <a:pt x="149426" y="486465"/>
                </a:cubicBezTo>
                <a:cubicBezTo>
                  <a:pt x="154718" y="481173"/>
                  <a:pt x="301826" y="438311"/>
                  <a:pt x="317701" y="397565"/>
                </a:cubicBezTo>
                <a:cubicBezTo>
                  <a:pt x="333576" y="356819"/>
                  <a:pt x="275368" y="289615"/>
                  <a:pt x="244676" y="241990"/>
                </a:cubicBezTo>
                <a:cubicBezTo>
                  <a:pt x="213984" y="194365"/>
                  <a:pt x="147838" y="132452"/>
                  <a:pt x="133551" y="111815"/>
                </a:cubicBezTo>
                <a:cubicBezTo>
                  <a:pt x="119264" y="91178"/>
                  <a:pt x="178001" y="131923"/>
                  <a:pt x="158951" y="118165"/>
                </a:cubicBezTo>
                <a:cubicBezTo>
                  <a:pt x="139901" y="104407"/>
                  <a:pt x="-6149" y="-9893"/>
                  <a:pt x="201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618F2EE-EAD6-BA2F-1531-A910DD373D67}"/>
              </a:ext>
            </a:extLst>
          </p:cNvPr>
          <p:cNvSpPr/>
          <p:nvPr/>
        </p:nvSpPr>
        <p:spPr>
          <a:xfrm>
            <a:off x="6926431" y="6681457"/>
            <a:ext cx="502787" cy="1419303"/>
          </a:xfrm>
          <a:custGeom>
            <a:avLst/>
            <a:gdLst>
              <a:gd name="connsiteX0" fmla="*/ 153819 w 502787"/>
              <a:gd name="connsiteY0" fmla="*/ 17793 h 1419303"/>
              <a:gd name="connsiteX1" fmla="*/ 176044 w 502787"/>
              <a:gd name="connsiteY1" fmla="*/ 78118 h 1419303"/>
              <a:gd name="connsiteX2" fmla="*/ 49044 w 502787"/>
              <a:gd name="connsiteY2" fmla="*/ 328943 h 1419303"/>
              <a:gd name="connsiteX3" fmla="*/ 93494 w 502787"/>
              <a:gd name="connsiteY3" fmla="*/ 294018 h 1419303"/>
              <a:gd name="connsiteX4" fmla="*/ 29994 w 502787"/>
              <a:gd name="connsiteY4" fmla="*/ 376568 h 1419303"/>
              <a:gd name="connsiteX5" fmla="*/ 36344 w 502787"/>
              <a:gd name="connsiteY5" fmla="*/ 414668 h 1419303"/>
              <a:gd name="connsiteX6" fmla="*/ 36344 w 502787"/>
              <a:gd name="connsiteY6" fmla="*/ 411493 h 1419303"/>
              <a:gd name="connsiteX7" fmla="*/ 474494 w 502787"/>
              <a:gd name="connsiteY7" fmla="*/ 1360818 h 1419303"/>
              <a:gd name="connsiteX8" fmla="*/ 410994 w 502787"/>
              <a:gd name="connsiteY8" fmla="*/ 1208418 h 1419303"/>
              <a:gd name="connsiteX9" fmla="*/ 17294 w 502787"/>
              <a:gd name="connsiteY9" fmla="*/ 319418 h 1419303"/>
              <a:gd name="connsiteX10" fmla="*/ 77619 w 502787"/>
              <a:gd name="connsiteY10" fmla="*/ 360693 h 1419303"/>
              <a:gd name="connsiteX11" fmla="*/ 153819 w 502787"/>
              <a:gd name="connsiteY11" fmla="*/ 17793 h 14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787" h="1419303">
                <a:moveTo>
                  <a:pt x="153819" y="17793"/>
                </a:moveTo>
                <a:cubicBezTo>
                  <a:pt x="170223" y="-29303"/>
                  <a:pt x="193507" y="26260"/>
                  <a:pt x="176044" y="78118"/>
                </a:cubicBezTo>
                <a:cubicBezTo>
                  <a:pt x="158582" y="129976"/>
                  <a:pt x="62802" y="292960"/>
                  <a:pt x="49044" y="328943"/>
                </a:cubicBezTo>
                <a:cubicBezTo>
                  <a:pt x="35286" y="364926"/>
                  <a:pt x="96669" y="286080"/>
                  <a:pt x="93494" y="294018"/>
                </a:cubicBezTo>
                <a:cubicBezTo>
                  <a:pt x="90319" y="301956"/>
                  <a:pt x="39519" y="356460"/>
                  <a:pt x="29994" y="376568"/>
                </a:cubicBezTo>
                <a:cubicBezTo>
                  <a:pt x="20469" y="396676"/>
                  <a:pt x="35286" y="408847"/>
                  <a:pt x="36344" y="414668"/>
                </a:cubicBezTo>
                <a:cubicBezTo>
                  <a:pt x="37402" y="420489"/>
                  <a:pt x="36344" y="411493"/>
                  <a:pt x="36344" y="411493"/>
                </a:cubicBezTo>
                <a:lnTo>
                  <a:pt x="474494" y="1360818"/>
                </a:lnTo>
                <a:cubicBezTo>
                  <a:pt x="536936" y="1493639"/>
                  <a:pt x="487194" y="1381985"/>
                  <a:pt x="410994" y="1208418"/>
                </a:cubicBezTo>
                <a:cubicBezTo>
                  <a:pt x="334794" y="1034851"/>
                  <a:pt x="72856" y="460705"/>
                  <a:pt x="17294" y="319418"/>
                </a:cubicBezTo>
                <a:cubicBezTo>
                  <a:pt x="-38268" y="178131"/>
                  <a:pt x="55923" y="408318"/>
                  <a:pt x="77619" y="360693"/>
                </a:cubicBezTo>
                <a:cubicBezTo>
                  <a:pt x="99315" y="313068"/>
                  <a:pt x="137415" y="64889"/>
                  <a:pt x="153819" y="177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F38007C-329D-1EB6-43B1-66A007C722DA}"/>
              </a:ext>
            </a:extLst>
          </p:cNvPr>
          <p:cNvSpPr/>
          <p:nvPr/>
        </p:nvSpPr>
        <p:spPr>
          <a:xfrm>
            <a:off x="7180391" y="6762305"/>
            <a:ext cx="503752" cy="302466"/>
          </a:xfrm>
          <a:custGeom>
            <a:avLst/>
            <a:gdLst>
              <a:gd name="connsiteX0" fmla="*/ 1459 w 503752"/>
              <a:gd name="connsiteY0" fmla="*/ 445 h 302466"/>
              <a:gd name="connsiteX1" fmla="*/ 211009 w 503752"/>
              <a:gd name="connsiteY1" fmla="*/ 79820 h 302466"/>
              <a:gd name="connsiteX2" fmla="*/ 503109 w 503752"/>
              <a:gd name="connsiteY2" fmla="*/ 302070 h 302466"/>
              <a:gd name="connsiteX3" fmla="*/ 290384 w 503752"/>
              <a:gd name="connsiteY3" fmla="*/ 133795 h 302466"/>
              <a:gd name="connsiteX4" fmla="*/ 315784 w 503752"/>
              <a:gd name="connsiteY4" fmla="*/ 117920 h 302466"/>
              <a:gd name="connsiteX5" fmla="*/ 315784 w 503752"/>
              <a:gd name="connsiteY5" fmla="*/ 108395 h 302466"/>
              <a:gd name="connsiteX6" fmla="*/ 1459 w 503752"/>
              <a:gd name="connsiteY6" fmla="*/ 445 h 30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752" h="302466">
                <a:moveTo>
                  <a:pt x="1459" y="445"/>
                </a:moveTo>
                <a:cubicBezTo>
                  <a:pt x="-16004" y="-4318"/>
                  <a:pt x="127401" y="29549"/>
                  <a:pt x="211009" y="79820"/>
                </a:cubicBezTo>
                <a:cubicBezTo>
                  <a:pt x="294617" y="130091"/>
                  <a:pt x="489880" y="293074"/>
                  <a:pt x="503109" y="302070"/>
                </a:cubicBezTo>
                <a:cubicBezTo>
                  <a:pt x="516338" y="311066"/>
                  <a:pt x="321605" y="164487"/>
                  <a:pt x="290384" y="133795"/>
                </a:cubicBezTo>
                <a:cubicBezTo>
                  <a:pt x="259163" y="103103"/>
                  <a:pt x="311551" y="122153"/>
                  <a:pt x="315784" y="117920"/>
                </a:cubicBezTo>
                <a:cubicBezTo>
                  <a:pt x="320017" y="113687"/>
                  <a:pt x="362351" y="127445"/>
                  <a:pt x="315784" y="108395"/>
                </a:cubicBezTo>
                <a:cubicBezTo>
                  <a:pt x="269217" y="89345"/>
                  <a:pt x="18922" y="5208"/>
                  <a:pt x="1459" y="4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61AA03D4-76C0-DF70-F478-BEEDAD612F1E}"/>
              </a:ext>
            </a:extLst>
          </p:cNvPr>
          <p:cNvSpPr/>
          <p:nvPr/>
        </p:nvSpPr>
        <p:spPr>
          <a:xfrm>
            <a:off x="7171261" y="8470900"/>
            <a:ext cx="1144205" cy="828487"/>
          </a:xfrm>
          <a:custGeom>
            <a:avLst/>
            <a:gdLst>
              <a:gd name="connsiteX0" fmla="*/ 1144064 w 1144205"/>
              <a:gd name="connsiteY0" fmla="*/ 0 h 828487"/>
              <a:gd name="connsiteX1" fmla="*/ 909114 w 1144205"/>
              <a:gd name="connsiteY1" fmla="*/ 323850 h 828487"/>
              <a:gd name="connsiteX2" fmla="*/ 956739 w 1144205"/>
              <a:gd name="connsiteY2" fmla="*/ 304800 h 828487"/>
              <a:gd name="connsiteX3" fmla="*/ 490014 w 1144205"/>
              <a:gd name="connsiteY3" fmla="*/ 581025 h 828487"/>
              <a:gd name="connsiteX4" fmla="*/ 623364 w 1144205"/>
              <a:gd name="connsiteY4" fmla="*/ 552450 h 828487"/>
              <a:gd name="connsiteX5" fmla="*/ 4239 w 1144205"/>
              <a:gd name="connsiteY5" fmla="*/ 825500 h 828487"/>
              <a:gd name="connsiteX6" fmla="*/ 366189 w 1144205"/>
              <a:gd name="connsiteY6" fmla="*/ 688975 h 828487"/>
              <a:gd name="connsiteX7" fmla="*/ 670989 w 1144205"/>
              <a:gd name="connsiteY7" fmla="*/ 549275 h 828487"/>
              <a:gd name="connsiteX8" fmla="*/ 655114 w 1144205"/>
              <a:gd name="connsiteY8" fmla="*/ 527050 h 828487"/>
              <a:gd name="connsiteX9" fmla="*/ 947214 w 1144205"/>
              <a:gd name="connsiteY9" fmla="*/ 304800 h 828487"/>
              <a:gd name="connsiteX10" fmla="*/ 871014 w 1144205"/>
              <a:gd name="connsiteY10" fmla="*/ 320675 h 828487"/>
              <a:gd name="connsiteX11" fmla="*/ 1144064 w 1144205"/>
              <a:gd name="connsiteY11" fmla="*/ 0 h 82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205" h="828487">
                <a:moveTo>
                  <a:pt x="1144064" y="0"/>
                </a:moveTo>
                <a:cubicBezTo>
                  <a:pt x="1150414" y="529"/>
                  <a:pt x="940335" y="273050"/>
                  <a:pt x="909114" y="323850"/>
                </a:cubicBezTo>
                <a:cubicBezTo>
                  <a:pt x="877893" y="374650"/>
                  <a:pt x="1026589" y="261937"/>
                  <a:pt x="956739" y="304800"/>
                </a:cubicBezTo>
                <a:cubicBezTo>
                  <a:pt x="886889" y="347663"/>
                  <a:pt x="545576" y="539750"/>
                  <a:pt x="490014" y="581025"/>
                </a:cubicBezTo>
                <a:cubicBezTo>
                  <a:pt x="434451" y="622300"/>
                  <a:pt x="704326" y="511704"/>
                  <a:pt x="623364" y="552450"/>
                </a:cubicBezTo>
                <a:cubicBezTo>
                  <a:pt x="542402" y="593196"/>
                  <a:pt x="47101" y="802746"/>
                  <a:pt x="4239" y="825500"/>
                </a:cubicBezTo>
                <a:cubicBezTo>
                  <a:pt x="-38623" y="848254"/>
                  <a:pt x="255064" y="735013"/>
                  <a:pt x="366189" y="688975"/>
                </a:cubicBezTo>
                <a:cubicBezTo>
                  <a:pt x="477314" y="642937"/>
                  <a:pt x="622835" y="576263"/>
                  <a:pt x="670989" y="549275"/>
                </a:cubicBezTo>
                <a:cubicBezTo>
                  <a:pt x="719143" y="522288"/>
                  <a:pt x="609077" y="567796"/>
                  <a:pt x="655114" y="527050"/>
                </a:cubicBezTo>
                <a:cubicBezTo>
                  <a:pt x="701151" y="486304"/>
                  <a:pt x="911231" y="339196"/>
                  <a:pt x="947214" y="304800"/>
                </a:cubicBezTo>
                <a:cubicBezTo>
                  <a:pt x="983197" y="270404"/>
                  <a:pt x="839264" y="367242"/>
                  <a:pt x="871014" y="320675"/>
                </a:cubicBezTo>
                <a:cubicBezTo>
                  <a:pt x="902764" y="274108"/>
                  <a:pt x="1137714" y="-529"/>
                  <a:pt x="114406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52C5BB-79AA-6C7C-7BA7-62085680C6BC}"/>
              </a:ext>
            </a:extLst>
          </p:cNvPr>
          <p:cNvSpPr/>
          <p:nvPr/>
        </p:nvSpPr>
        <p:spPr>
          <a:xfrm>
            <a:off x="7709280" y="8526063"/>
            <a:ext cx="532511" cy="486542"/>
          </a:xfrm>
          <a:custGeom>
            <a:avLst/>
            <a:gdLst>
              <a:gd name="connsiteX0" fmla="*/ 529845 w 532511"/>
              <a:gd name="connsiteY0" fmla="*/ 1987 h 486542"/>
              <a:gd name="connsiteX1" fmla="*/ 256795 w 532511"/>
              <a:gd name="connsiteY1" fmla="*/ 284562 h 486542"/>
              <a:gd name="connsiteX2" fmla="*/ 304420 w 532511"/>
              <a:gd name="connsiteY2" fmla="*/ 240112 h 486542"/>
              <a:gd name="connsiteX3" fmla="*/ 69470 w 532511"/>
              <a:gd name="connsiteY3" fmla="*/ 408387 h 486542"/>
              <a:gd name="connsiteX4" fmla="*/ 78995 w 532511"/>
              <a:gd name="connsiteY4" fmla="*/ 417912 h 486542"/>
              <a:gd name="connsiteX5" fmla="*/ 2795 w 532511"/>
              <a:gd name="connsiteY5" fmla="*/ 484587 h 486542"/>
              <a:gd name="connsiteX6" fmla="*/ 193295 w 532511"/>
              <a:gd name="connsiteY6" fmla="*/ 332187 h 486542"/>
              <a:gd name="connsiteX7" fmla="*/ 383795 w 532511"/>
              <a:gd name="connsiteY7" fmla="*/ 167087 h 486542"/>
              <a:gd name="connsiteX8" fmla="*/ 529845 w 532511"/>
              <a:gd name="connsiteY8" fmla="*/ 1987 h 4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511" h="486542">
                <a:moveTo>
                  <a:pt x="529845" y="1987"/>
                </a:moveTo>
                <a:cubicBezTo>
                  <a:pt x="508678" y="21566"/>
                  <a:pt x="294366" y="244875"/>
                  <a:pt x="256795" y="284562"/>
                </a:cubicBezTo>
                <a:cubicBezTo>
                  <a:pt x="219224" y="324249"/>
                  <a:pt x="335641" y="219475"/>
                  <a:pt x="304420" y="240112"/>
                </a:cubicBezTo>
                <a:cubicBezTo>
                  <a:pt x="273199" y="260749"/>
                  <a:pt x="107041" y="378754"/>
                  <a:pt x="69470" y="408387"/>
                </a:cubicBezTo>
                <a:cubicBezTo>
                  <a:pt x="31899" y="438020"/>
                  <a:pt x="90107" y="405212"/>
                  <a:pt x="78995" y="417912"/>
                </a:cubicBezTo>
                <a:cubicBezTo>
                  <a:pt x="67883" y="430612"/>
                  <a:pt x="-16255" y="498875"/>
                  <a:pt x="2795" y="484587"/>
                </a:cubicBezTo>
                <a:cubicBezTo>
                  <a:pt x="21845" y="470300"/>
                  <a:pt x="129795" y="385104"/>
                  <a:pt x="193295" y="332187"/>
                </a:cubicBezTo>
                <a:cubicBezTo>
                  <a:pt x="256795" y="279270"/>
                  <a:pt x="326645" y="221591"/>
                  <a:pt x="383795" y="167087"/>
                </a:cubicBezTo>
                <a:cubicBezTo>
                  <a:pt x="440945" y="112583"/>
                  <a:pt x="551012" y="-17592"/>
                  <a:pt x="529845" y="1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DAD3752-B068-3A47-0F2A-2D5AADDD56A9}"/>
              </a:ext>
            </a:extLst>
          </p:cNvPr>
          <p:cNvSpPr/>
          <p:nvPr/>
        </p:nvSpPr>
        <p:spPr>
          <a:xfrm>
            <a:off x="7132584" y="8410434"/>
            <a:ext cx="1140367" cy="884132"/>
          </a:xfrm>
          <a:custGeom>
            <a:avLst/>
            <a:gdLst>
              <a:gd name="connsiteX0" fmla="*/ 1138291 w 1140367"/>
              <a:gd name="connsiteY0" fmla="*/ 3316 h 884132"/>
              <a:gd name="connsiteX1" fmla="*/ 728716 w 1140367"/>
              <a:gd name="connsiteY1" fmla="*/ 250966 h 884132"/>
              <a:gd name="connsiteX2" fmla="*/ 1641 w 1140367"/>
              <a:gd name="connsiteY2" fmla="*/ 882791 h 884132"/>
              <a:gd name="connsiteX3" fmla="*/ 528691 w 1140367"/>
              <a:gd name="connsiteY3" fmla="*/ 419241 h 884132"/>
              <a:gd name="connsiteX4" fmla="*/ 455666 w 1140367"/>
              <a:gd name="connsiteY4" fmla="*/ 454166 h 884132"/>
              <a:gd name="connsiteX5" fmla="*/ 671566 w 1140367"/>
              <a:gd name="connsiteY5" fmla="*/ 260491 h 884132"/>
              <a:gd name="connsiteX6" fmla="*/ 919216 w 1140367"/>
              <a:gd name="connsiteY6" fmla="*/ 114441 h 884132"/>
              <a:gd name="connsiteX7" fmla="*/ 890641 w 1140367"/>
              <a:gd name="connsiteY7" fmla="*/ 108091 h 884132"/>
              <a:gd name="connsiteX8" fmla="*/ 1138291 w 1140367"/>
              <a:gd name="connsiteY8" fmla="*/ 3316 h 88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367" h="884132">
                <a:moveTo>
                  <a:pt x="1138291" y="3316"/>
                </a:moveTo>
                <a:cubicBezTo>
                  <a:pt x="1111304" y="27128"/>
                  <a:pt x="918158" y="104387"/>
                  <a:pt x="728716" y="250966"/>
                </a:cubicBezTo>
                <a:cubicBezTo>
                  <a:pt x="539274" y="397545"/>
                  <a:pt x="34979" y="854745"/>
                  <a:pt x="1641" y="882791"/>
                </a:cubicBezTo>
                <a:cubicBezTo>
                  <a:pt x="-31697" y="910837"/>
                  <a:pt x="453020" y="490679"/>
                  <a:pt x="528691" y="419241"/>
                </a:cubicBezTo>
                <a:cubicBezTo>
                  <a:pt x="604362" y="347804"/>
                  <a:pt x="431854" y="480624"/>
                  <a:pt x="455666" y="454166"/>
                </a:cubicBezTo>
                <a:cubicBezTo>
                  <a:pt x="479478" y="427708"/>
                  <a:pt x="594308" y="317112"/>
                  <a:pt x="671566" y="260491"/>
                </a:cubicBezTo>
                <a:cubicBezTo>
                  <a:pt x="748824" y="203870"/>
                  <a:pt x="882704" y="139841"/>
                  <a:pt x="919216" y="114441"/>
                </a:cubicBezTo>
                <a:cubicBezTo>
                  <a:pt x="955728" y="89041"/>
                  <a:pt x="860479" y="125024"/>
                  <a:pt x="890641" y="108091"/>
                </a:cubicBezTo>
                <a:cubicBezTo>
                  <a:pt x="920803" y="91158"/>
                  <a:pt x="1165278" y="-20496"/>
                  <a:pt x="1138291" y="33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C884EC5-8B90-B107-F425-2BA843521A75}"/>
              </a:ext>
            </a:extLst>
          </p:cNvPr>
          <p:cNvSpPr/>
          <p:nvPr/>
        </p:nvSpPr>
        <p:spPr>
          <a:xfrm>
            <a:off x="7016169" y="8461249"/>
            <a:ext cx="1070790" cy="908176"/>
          </a:xfrm>
          <a:custGeom>
            <a:avLst/>
            <a:gdLst>
              <a:gd name="connsiteX0" fmla="*/ 984831 w 1070790"/>
              <a:gd name="connsiteY0" fmla="*/ 41401 h 908176"/>
              <a:gd name="connsiteX1" fmla="*/ 403806 w 1070790"/>
              <a:gd name="connsiteY1" fmla="*/ 479551 h 908176"/>
              <a:gd name="connsiteX2" fmla="*/ 76781 w 1070790"/>
              <a:gd name="connsiteY2" fmla="*/ 790701 h 908176"/>
              <a:gd name="connsiteX3" fmla="*/ 581 w 1070790"/>
              <a:gd name="connsiteY3" fmla="*/ 908176 h 908176"/>
              <a:gd name="connsiteX4" fmla="*/ 99006 w 1070790"/>
              <a:gd name="connsiteY4" fmla="*/ 790701 h 908176"/>
              <a:gd name="connsiteX5" fmla="*/ 505406 w 1070790"/>
              <a:gd name="connsiteY5" fmla="*/ 387476 h 908176"/>
              <a:gd name="connsiteX6" fmla="*/ 384756 w 1070790"/>
              <a:gd name="connsiteY6" fmla="*/ 473201 h 908176"/>
              <a:gd name="connsiteX7" fmla="*/ 784806 w 1070790"/>
              <a:gd name="connsiteY7" fmla="*/ 171576 h 908176"/>
              <a:gd name="connsiteX8" fmla="*/ 797506 w 1070790"/>
              <a:gd name="connsiteY8" fmla="*/ 149351 h 908176"/>
              <a:gd name="connsiteX9" fmla="*/ 1051506 w 1070790"/>
              <a:gd name="connsiteY9" fmla="*/ 28701 h 908176"/>
              <a:gd name="connsiteX10" fmla="*/ 984831 w 1070790"/>
              <a:gd name="connsiteY10" fmla="*/ 41401 h 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790" h="908176">
                <a:moveTo>
                  <a:pt x="984831" y="41401"/>
                </a:moveTo>
                <a:cubicBezTo>
                  <a:pt x="876881" y="116543"/>
                  <a:pt x="555148" y="354668"/>
                  <a:pt x="403806" y="479551"/>
                </a:cubicBezTo>
                <a:cubicBezTo>
                  <a:pt x="252464" y="604434"/>
                  <a:pt x="143985" y="719264"/>
                  <a:pt x="76781" y="790701"/>
                </a:cubicBezTo>
                <a:cubicBezTo>
                  <a:pt x="9577" y="862138"/>
                  <a:pt x="-3123" y="908176"/>
                  <a:pt x="581" y="908176"/>
                </a:cubicBezTo>
                <a:cubicBezTo>
                  <a:pt x="4285" y="908176"/>
                  <a:pt x="14869" y="877484"/>
                  <a:pt x="99006" y="790701"/>
                </a:cubicBezTo>
                <a:cubicBezTo>
                  <a:pt x="183143" y="703918"/>
                  <a:pt x="457781" y="440393"/>
                  <a:pt x="505406" y="387476"/>
                </a:cubicBezTo>
                <a:cubicBezTo>
                  <a:pt x="553031" y="334559"/>
                  <a:pt x="338189" y="509184"/>
                  <a:pt x="384756" y="473201"/>
                </a:cubicBezTo>
                <a:cubicBezTo>
                  <a:pt x="431323" y="437218"/>
                  <a:pt x="716014" y="225551"/>
                  <a:pt x="784806" y="171576"/>
                </a:cubicBezTo>
                <a:cubicBezTo>
                  <a:pt x="853598" y="117601"/>
                  <a:pt x="753056" y="173163"/>
                  <a:pt x="797506" y="149351"/>
                </a:cubicBezTo>
                <a:cubicBezTo>
                  <a:pt x="841956" y="125539"/>
                  <a:pt x="1024519" y="44047"/>
                  <a:pt x="1051506" y="28701"/>
                </a:cubicBezTo>
                <a:cubicBezTo>
                  <a:pt x="1078493" y="13355"/>
                  <a:pt x="1092781" y="-33741"/>
                  <a:pt x="984831" y="41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16BB853-4C7D-00C1-A5B8-B0BA6DFC491D}"/>
              </a:ext>
            </a:extLst>
          </p:cNvPr>
          <p:cNvSpPr/>
          <p:nvPr/>
        </p:nvSpPr>
        <p:spPr>
          <a:xfrm>
            <a:off x="6546519" y="8818637"/>
            <a:ext cx="555091" cy="752877"/>
          </a:xfrm>
          <a:custGeom>
            <a:avLst/>
            <a:gdLst>
              <a:gd name="connsiteX0" fmla="*/ 73356 w 555091"/>
              <a:gd name="connsiteY0" fmla="*/ 4688 h 752877"/>
              <a:gd name="connsiteX1" fmla="*/ 67006 w 555091"/>
              <a:gd name="connsiteY1" fmla="*/ 315838 h 752877"/>
              <a:gd name="connsiteX2" fmla="*/ 25731 w 555091"/>
              <a:gd name="connsiteY2" fmla="*/ 630163 h 752877"/>
              <a:gd name="connsiteX3" fmla="*/ 19381 w 555091"/>
              <a:gd name="connsiteY3" fmla="*/ 566663 h 752877"/>
              <a:gd name="connsiteX4" fmla="*/ 73356 w 555091"/>
              <a:gd name="connsiteY4" fmla="*/ 696838 h 752877"/>
              <a:gd name="connsiteX5" fmla="*/ 184481 w 555091"/>
              <a:gd name="connsiteY5" fmla="*/ 696838 h 752877"/>
              <a:gd name="connsiteX6" fmla="*/ 257506 w 555091"/>
              <a:gd name="connsiteY6" fmla="*/ 687313 h 752877"/>
              <a:gd name="connsiteX7" fmla="*/ 257506 w 555091"/>
              <a:gd name="connsiteY7" fmla="*/ 687313 h 752877"/>
              <a:gd name="connsiteX8" fmla="*/ 552781 w 555091"/>
              <a:gd name="connsiteY8" fmla="*/ 503163 h 752877"/>
              <a:gd name="connsiteX9" fmla="*/ 384506 w 555091"/>
              <a:gd name="connsiteY9" fmla="*/ 630163 h 752877"/>
              <a:gd name="connsiteX10" fmla="*/ 194006 w 555091"/>
              <a:gd name="connsiteY10" fmla="*/ 750813 h 752877"/>
              <a:gd name="connsiteX11" fmla="*/ 251156 w 555091"/>
              <a:gd name="connsiteY11" fmla="*/ 706363 h 752877"/>
              <a:gd name="connsiteX12" fmla="*/ 79706 w 555091"/>
              <a:gd name="connsiteY12" fmla="*/ 706363 h 752877"/>
              <a:gd name="connsiteX13" fmla="*/ 63831 w 555091"/>
              <a:gd name="connsiteY13" fmla="*/ 652388 h 752877"/>
              <a:gd name="connsiteX14" fmla="*/ 331 w 555091"/>
              <a:gd name="connsiteY14" fmla="*/ 550788 h 752877"/>
              <a:gd name="connsiteX15" fmla="*/ 38431 w 555091"/>
              <a:gd name="connsiteY15" fmla="*/ 474588 h 752877"/>
              <a:gd name="connsiteX16" fmla="*/ 28906 w 555091"/>
              <a:gd name="connsiteY16" fmla="*/ 566663 h 752877"/>
              <a:gd name="connsiteX17" fmla="*/ 73356 w 555091"/>
              <a:gd name="connsiteY17" fmla="*/ 4688 h 7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5091" h="752877">
                <a:moveTo>
                  <a:pt x="73356" y="4688"/>
                </a:moveTo>
                <a:cubicBezTo>
                  <a:pt x="79706" y="-37116"/>
                  <a:pt x="74943" y="211592"/>
                  <a:pt x="67006" y="315838"/>
                </a:cubicBezTo>
                <a:cubicBezTo>
                  <a:pt x="59069" y="420084"/>
                  <a:pt x="33668" y="588359"/>
                  <a:pt x="25731" y="630163"/>
                </a:cubicBezTo>
                <a:cubicBezTo>
                  <a:pt x="17794" y="671967"/>
                  <a:pt x="11443" y="555551"/>
                  <a:pt x="19381" y="566663"/>
                </a:cubicBezTo>
                <a:cubicBezTo>
                  <a:pt x="27318" y="577776"/>
                  <a:pt x="45839" y="675142"/>
                  <a:pt x="73356" y="696838"/>
                </a:cubicBezTo>
                <a:cubicBezTo>
                  <a:pt x="100873" y="718534"/>
                  <a:pt x="153789" y="698426"/>
                  <a:pt x="184481" y="696838"/>
                </a:cubicBezTo>
                <a:cubicBezTo>
                  <a:pt x="215173" y="695251"/>
                  <a:pt x="257506" y="687313"/>
                  <a:pt x="257506" y="687313"/>
                </a:cubicBezTo>
                <a:lnTo>
                  <a:pt x="257506" y="687313"/>
                </a:lnTo>
                <a:cubicBezTo>
                  <a:pt x="306718" y="656621"/>
                  <a:pt x="531614" y="512688"/>
                  <a:pt x="552781" y="503163"/>
                </a:cubicBezTo>
                <a:cubicBezTo>
                  <a:pt x="573948" y="493638"/>
                  <a:pt x="444302" y="588888"/>
                  <a:pt x="384506" y="630163"/>
                </a:cubicBezTo>
                <a:cubicBezTo>
                  <a:pt x="324710" y="671438"/>
                  <a:pt x="216231" y="738113"/>
                  <a:pt x="194006" y="750813"/>
                </a:cubicBezTo>
                <a:cubicBezTo>
                  <a:pt x="171781" y="763513"/>
                  <a:pt x="270206" y="713771"/>
                  <a:pt x="251156" y="706363"/>
                </a:cubicBezTo>
                <a:cubicBezTo>
                  <a:pt x="232106" y="698955"/>
                  <a:pt x="110927" y="715359"/>
                  <a:pt x="79706" y="706363"/>
                </a:cubicBezTo>
                <a:cubicBezTo>
                  <a:pt x="48485" y="697367"/>
                  <a:pt x="77060" y="678317"/>
                  <a:pt x="63831" y="652388"/>
                </a:cubicBezTo>
                <a:cubicBezTo>
                  <a:pt x="50602" y="626459"/>
                  <a:pt x="4564" y="580421"/>
                  <a:pt x="331" y="550788"/>
                </a:cubicBezTo>
                <a:cubicBezTo>
                  <a:pt x="-3902" y="521155"/>
                  <a:pt x="33669" y="471942"/>
                  <a:pt x="38431" y="474588"/>
                </a:cubicBezTo>
                <a:cubicBezTo>
                  <a:pt x="43193" y="477234"/>
                  <a:pt x="23614" y="644980"/>
                  <a:pt x="28906" y="566663"/>
                </a:cubicBezTo>
                <a:cubicBezTo>
                  <a:pt x="34198" y="488346"/>
                  <a:pt x="67006" y="46492"/>
                  <a:pt x="73356" y="46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A5DF66B-5F92-08C3-2776-48853EF1B509}"/>
              </a:ext>
            </a:extLst>
          </p:cNvPr>
          <p:cNvSpPr/>
          <p:nvPr/>
        </p:nvSpPr>
        <p:spPr>
          <a:xfrm>
            <a:off x="6189443" y="8591525"/>
            <a:ext cx="416883" cy="681069"/>
          </a:xfrm>
          <a:custGeom>
            <a:avLst/>
            <a:gdLst>
              <a:gd name="connsiteX0" fmla="*/ 319307 w 416883"/>
              <a:gd name="connsiteY0" fmla="*/ 25 h 681069"/>
              <a:gd name="connsiteX1" fmla="*/ 398682 w 416883"/>
              <a:gd name="connsiteY1" fmla="*/ 203225 h 681069"/>
              <a:gd name="connsiteX2" fmla="*/ 303432 w 416883"/>
              <a:gd name="connsiteY2" fmla="*/ 463575 h 681069"/>
              <a:gd name="connsiteX3" fmla="*/ 335182 w 416883"/>
              <a:gd name="connsiteY3" fmla="*/ 419125 h 681069"/>
              <a:gd name="connsiteX4" fmla="*/ 262157 w 416883"/>
              <a:gd name="connsiteY4" fmla="*/ 520725 h 681069"/>
              <a:gd name="connsiteX5" fmla="*/ 141507 w 416883"/>
              <a:gd name="connsiteY5" fmla="*/ 609625 h 681069"/>
              <a:gd name="connsiteX6" fmla="*/ 1807 w 416883"/>
              <a:gd name="connsiteY6" fmla="*/ 679475 h 681069"/>
              <a:gd name="connsiteX7" fmla="*/ 246282 w 416883"/>
              <a:gd name="connsiteY7" fmla="*/ 539775 h 681069"/>
              <a:gd name="connsiteX8" fmla="*/ 316132 w 416883"/>
              <a:gd name="connsiteY8" fmla="*/ 520725 h 681069"/>
              <a:gd name="connsiteX9" fmla="*/ 262157 w 416883"/>
              <a:gd name="connsiteY9" fmla="*/ 533425 h 681069"/>
              <a:gd name="connsiteX10" fmla="*/ 411382 w 416883"/>
              <a:gd name="connsiteY10" fmla="*/ 317525 h 681069"/>
              <a:gd name="connsiteX11" fmla="*/ 385982 w 416883"/>
              <a:gd name="connsiteY11" fmla="*/ 330225 h 681069"/>
              <a:gd name="connsiteX12" fmla="*/ 398682 w 416883"/>
              <a:gd name="connsiteY12" fmla="*/ 215925 h 681069"/>
              <a:gd name="connsiteX13" fmla="*/ 319307 w 416883"/>
              <a:gd name="connsiteY13" fmla="*/ 25 h 6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883" h="681069">
                <a:moveTo>
                  <a:pt x="319307" y="25"/>
                </a:moveTo>
                <a:cubicBezTo>
                  <a:pt x="319307" y="-2092"/>
                  <a:pt x="401328" y="125967"/>
                  <a:pt x="398682" y="203225"/>
                </a:cubicBezTo>
                <a:cubicBezTo>
                  <a:pt x="396036" y="280483"/>
                  <a:pt x="314015" y="427592"/>
                  <a:pt x="303432" y="463575"/>
                </a:cubicBezTo>
                <a:cubicBezTo>
                  <a:pt x="292849" y="499558"/>
                  <a:pt x="335182" y="419125"/>
                  <a:pt x="335182" y="419125"/>
                </a:cubicBezTo>
                <a:cubicBezTo>
                  <a:pt x="328303" y="428650"/>
                  <a:pt x="294436" y="488975"/>
                  <a:pt x="262157" y="520725"/>
                </a:cubicBezTo>
                <a:cubicBezTo>
                  <a:pt x="229878" y="552475"/>
                  <a:pt x="184899" y="583167"/>
                  <a:pt x="141507" y="609625"/>
                </a:cubicBezTo>
                <a:cubicBezTo>
                  <a:pt x="98115" y="636083"/>
                  <a:pt x="-15655" y="691117"/>
                  <a:pt x="1807" y="679475"/>
                </a:cubicBezTo>
                <a:cubicBezTo>
                  <a:pt x="19269" y="667833"/>
                  <a:pt x="193894" y="566233"/>
                  <a:pt x="246282" y="539775"/>
                </a:cubicBezTo>
                <a:cubicBezTo>
                  <a:pt x="298669" y="513317"/>
                  <a:pt x="313486" y="521783"/>
                  <a:pt x="316132" y="520725"/>
                </a:cubicBezTo>
                <a:cubicBezTo>
                  <a:pt x="318778" y="519667"/>
                  <a:pt x="246282" y="567292"/>
                  <a:pt x="262157" y="533425"/>
                </a:cubicBezTo>
                <a:cubicBezTo>
                  <a:pt x="278032" y="499558"/>
                  <a:pt x="390745" y="351392"/>
                  <a:pt x="411382" y="317525"/>
                </a:cubicBezTo>
                <a:cubicBezTo>
                  <a:pt x="432020" y="283658"/>
                  <a:pt x="388099" y="347158"/>
                  <a:pt x="385982" y="330225"/>
                </a:cubicBezTo>
                <a:cubicBezTo>
                  <a:pt x="383865" y="313292"/>
                  <a:pt x="408207" y="267783"/>
                  <a:pt x="398682" y="215925"/>
                </a:cubicBezTo>
                <a:cubicBezTo>
                  <a:pt x="389157" y="164067"/>
                  <a:pt x="319307" y="2142"/>
                  <a:pt x="319307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FAD7ED1-145B-9917-4A95-4169941070CA}"/>
              </a:ext>
            </a:extLst>
          </p:cNvPr>
          <p:cNvSpPr/>
          <p:nvPr/>
        </p:nvSpPr>
        <p:spPr>
          <a:xfrm>
            <a:off x="6818545" y="7716475"/>
            <a:ext cx="179447" cy="488070"/>
          </a:xfrm>
          <a:custGeom>
            <a:avLst/>
            <a:gdLst>
              <a:gd name="connsiteX0" fmla="*/ 1355 w 179447"/>
              <a:gd name="connsiteY0" fmla="*/ 1950 h 488070"/>
              <a:gd name="connsiteX1" fmla="*/ 118830 w 179447"/>
              <a:gd name="connsiteY1" fmla="*/ 344850 h 488070"/>
              <a:gd name="connsiteX2" fmla="*/ 106130 w 179447"/>
              <a:gd name="connsiteY2" fmla="*/ 322625 h 488070"/>
              <a:gd name="connsiteX3" fmla="*/ 179155 w 179447"/>
              <a:gd name="connsiteY3" fmla="*/ 487725 h 488070"/>
              <a:gd name="connsiteX4" fmla="*/ 74380 w 179447"/>
              <a:gd name="connsiteY4" fmla="*/ 271825 h 488070"/>
              <a:gd name="connsiteX5" fmla="*/ 23580 w 179447"/>
              <a:gd name="connsiteY5" fmla="*/ 179750 h 488070"/>
              <a:gd name="connsiteX6" fmla="*/ 52155 w 179447"/>
              <a:gd name="connsiteY6" fmla="*/ 201975 h 488070"/>
              <a:gd name="connsiteX7" fmla="*/ 1355 w 179447"/>
              <a:gd name="connsiteY7" fmla="*/ 1950 h 48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47" h="488070">
                <a:moveTo>
                  <a:pt x="1355" y="1950"/>
                </a:moveTo>
                <a:cubicBezTo>
                  <a:pt x="12468" y="25763"/>
                  <a:pt x="101368" y="291404"/>
                  <a:pt x="118830" y="344850"/>
                </a:cubicBezTo>
                <a:cubicBezTo>
                  <a:pt x="136292" y="398296"/>
                  <a:pt x="96076" y="298813"/>
                  <a:pt x="106130" y="322625"/>
                </a:cubicBezTo>
                <a:cubicBezTo>
                  <a:pt x="116184" y="346437"/>
                  <a:pt x="184447" y="496192"/>
                  <a:pt x="179155" y="487725"/>
                </a:cubicBezTo>
                <a:cubicBezTo>
                  <a:pt x="173863" y="479258"/>
                  <a:pt x="100309" y="323154"/>
                  <a:pt x="74380" y="271825"/>
                </a:cubicBezTo>
                <a:cubicBezTo>
                  <a:pt x="48451" y="220496"/>
                  <a:pt x="27284" y="191392"/>
                  <a:pt x="23580" y="179750"/>
                </a:cubicBezTo>
                <a:cubicBezTo>
                  <a:pt x="19876" y="168108"/>
                  <a:pt x="53213" y="224200"/>
                  <a:pt x="52155" y="201975"/>
                </a:cubicBezTo>
                <a:cubicBezTo>
                  <a:pt x="51097" y="179750"/>
                  <a:pt x="-9758" y="-21863"/>
                  <a:pt x="1355" y="1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3933D9F-765E-7F92-F359-558377F80644}"/>
              </a:ext>
            </a:extLst>
          </p:cNvPr>
          <p:cNvSpPr/>
          <p:nvPr/>
        </p:nvSpPr>
        <p:spPr>
          <a:xfrm>
            <a:off x="6764811" y="8215745"/>
            <a:ext cx="622365" cy="376059"/>
          </a:xfrm>
          <a:custGeom>
            <a:avLst/>
            <a:gdLst>
              <a:gd name="connsiteX0" fmla="*/ 1114 w 622365"/>
              <a:gd name="connsiteY0" fmla="*/ 1155 h 376059"/>
              <a:gd name="connsiteX1" fmla="*/ 115414 w 622365"/>
              <a:gd name="connsiteY1" fmla="*/ 74180 h 376059"/>
              <a:gd name="connsiteX2" fmla="*/ 61439 w 622365"/>
              <a:gd name="connsiteY2" fmla="*/ 112280 h 376059"/>
              <a:gd name="connsiteX3" fmla="*/ 105889 w 622365"/>
              <a:gd name="connsiteY3" fmla="*/ 283730 h 376059"/>
              <a:gd name="connsiteX4" fmla="*/ 93189 w 622365"/>
              <a:gd name="connsiteY4" fmla="*/ 77355 h 376059"/>
              <a:gd name="connsiteX5" fmla="*/ 217014 w 622365"/>
              <a:gd name="connsiteY5" fmla="*/ 175780 h 376059"/>
              <a:gd name="connsiteX6" fmla="*/ 607539 w 622365"/>
              <a:gd name="connsiteY6" fmla="*/ 369455 h 376059"/>
              <a:gd name="connsiteX7" fmla="*/ 499589 w 622365"/>
              <a:gd name="connsiteY7" fmla="*/ 312305 h 376059"/>
              <a:gd name="connsiteX8" fmla="*/ 115414 w 622365"/>
              <a:gd name="connsiteY8" fmla="*/ 131330 h 376059"/>
              <a:gd name="connsiteX9" fmla="*/ 197964 w 622365"/>
              <a:gd name="connsiteY9" fmla="*/ 137680 h 376059"/>
              <a:gd name="connsiteX10" fmla="*/ 1114 w 622365"/>
              <a:gd name="connsiteY10" fmla="*/ 1155 h 37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2365" h="376059">
                <a:moveTo>
                  <a:pt x="1114" y="1155"/>
                </a:moveTo>
                <a:cubicBezTo>
                  <a:pt x="-12644" y="-9428"/>
                  <a:pt x="105360" y="55659"/>
                  <a:pt x="115414" y="74180"/>
                </a:cubicBezTo>
                <a:cubicBezTo>
                  <a:pt x="125468" y="92701"/>
                  <a:pt x="63027" y="77355"/>
                  <a:pt x="61439" y="112280"/>
                </a:cubicBezTo>
                <a:cubicBezTo>
                  <a:pt x="59851" y="147205"/>
                  <a:pt x="100597" y="289551"/>
                  <a:pt x="105889" y="283730"/>
                </a:cubicBezTo>
                <a:cubicBezTo>
                  <a:pt x="111181" y="277909"/>
                  <a:pt x="74668" y="95347"/>
                  <a:pt x="93189" y="77355"/>
                </a:cubicBezTo>
                <a:cubicBezTo>
                  <a:pt x="111710" y="59363"/>
                  <a:pt x="131289" y="127097"/>
                  <a:pt x="217014" y="175780"/>
                </a:cubicBezTo>
                <a:cubicBezTo>
                  <a:pt x="302739" y="224463"/>
                  <a:pt x="560443" y="346701"/>
                  <a:pt x="607539" y="369455"/>
                </a:cubicBezTo>
                <a:cubicBezTo>
                  <a:pt x="654635" y="392209"/>
                  <a:pt x="581610" y="351992"/>
                  <a:pt x="499589" y="312305"/>
                </a:cubicBezTo>
                <a:cubicBezTo>
                  <a:pt x="417568" y="272618"/>
                  <a:pt x="165685" y="160434"/>
                  <a:pt x="115414" y="131330"/>
                </a:cubicBezTo>
                <a:cubicBezTo>
                  <a:pt x="65143" y="102226"/>
                  <a:pt x="210135" y="157788"/>
                  <a:pt x="197964" y="137680"/>
                </a:cubicBezTo>
                <a:cubicBezTo>
                  <a:pt x="185793" y="117572"/>
                  <a:pt x="14872" y="11738"/>
                  <a:pt x="1114" y="11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1F4C59B-DAB3-C60B-3228-8E483B98AD23}"/>
              </a:ext>
            </a:extLst>
          </p:cNvPr>
          <p:cNvSpPr/>
          <p:nvPr/>
        </p:nvSpPr>
        <p:spPr>
          <a:xfrm>
            <a:off x="7454605" y="8048570"/>
            <a:ext cx="223453" cy="508750"/>
          </a:xfrm>
          <a:custGeom>
            <a:avLst/>
            <a:gdLst>
              <a:gd name="connsiteX0" fmla="*/ 197145 w 223453"/>
              <a:gd name="connsiteY0" fmla="*/ 55 h 508750"/>
              <a:gd name="connsiteX1" fmla="*/ 209845 w 223453"/>
              <a:gd name="connsiteY1" fmla="*/ 168330 h 508750"/>
              <a:gd name="connsiteX2" fmla="*/ 206670 w 223453"/>
              <a:gd name="connsiteY2" fmla="*/ 225480 h 508750"/>
              <a:gd name="connsiteX3" fmla="*/ 295 w 223453"/>
              <a:gd name="connsiteY3" fmla="*/ 508055 h 508750"/>
              <a:gd name="connsiteX4" fmla="*/ 162220 w 223453"/>
              <a:gd name="connsiteY4" fmla="*/ 304855 h 508750"/>
              <a:gd name="connsiteX5" fmla="*/ 213020 w 223453"/>
              <a:gd name="connsiteY5" fmla="*/ 285805 h 508750"/>
              <a:gd name="connsiteX6" fmla="*/ 159045 w 223453"/>
              <a:gd name="connsiteY6" fmla="*/ 314380 h 508750"/>
              <a:gd name="connsiteX7" fmla="*/ 203495 w 223453"/>
              <a:gd name="connsiteY7" fmla="*/ 187380 h 508750"/>
              <a:gd name="connsiteX8" fmla="*/ 197145 w 223453"/>
              <a:gd name="connsiteY8" fmla="*/ 55 h 5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53" h="508750">
                <a:moveTo>
                  <a:pt x="197145" y="55"/>
                </a:moveTo>
                <a:cubicBezTo>
                  <a:pt x="198203" y="-3120"/>
                  <a:pt x="208258" y="130759"/>
                  <a:pt x="209845" y="168330"/>
                </a:cubicBezTo>
                <a:cubicBezTo>
                  <a:pt x="211432" y="205901"/>
                  <a:pt x="241595" y="168859"/>
                  <a:pt x="206670" y="225480"/>
                </a:cubicBezTo>
                <a:cubicBezTo>
                  <a:pt x="171745" y="282101"/>
                  <a:pt x="7703" y="494826"/>
                  <a:pt x="295" y="508055"/>
                </a:cubicBezTo>
                <a:cubicBezTo>
                  <a:pt x="-7113" y="521284"/>
                  <a:pt x="126766" y="341897"/>
                  <a:pt x="162220" y="304855"/>
                </a:cubicBezTo>
                <a:cubicBezTo>
                  <a:pt x="197674" y="267813"/>
                  <a:pt x="213549" y="284218"/>
                  <a:pt x="213020" y="285805"/>
                </a:cubicBezTo>
                <a:cubicBezTo>
                  <a:pt x="212491" y="287392"/>
                  <a:pt x="160632" y="330784"/>
                  <a:pt x="159045" y="314380"/>
                </a:cubicBezTo>
                <a:cubicBezTo>
                  <a:pt x="157458" y="297976"/>
                  <a:pt x="197674" y="236063"/>
                  <a:pt x="203495" y="187380"/>
                </a:cubicBezTo>
                <a:cubicBezTo>
                  <a:pt x="209316" y="138697"/>
                  <a:pt x="196087" y="3230"/>
                  <a:pt x="197145" y="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E682D02-FA1F-4F76-C484-C42890F927E1}"/>
              </a:ext>
            </a:extLst>
          </p:cNvPr>
          <p:cNvSpPr/>
          <p:nvPr/>
        </p:nvSpPr>
        <p:spPr>
          <a:xfrm>
            <a:off x="7064758" y="8287753"/>
            <a:ext cx="761118" cy="563568"/>
          </a:xfrm>
          <a:custGeom>
            <a:avLst/>
            <a:gdLst>
              <a:gd name="connsiteX0" fmla="*/ 755267 w 761118"/>
              <a:gd name="connsiteY0" fmla="*/ 5347 h 563568"/>
              <a:gd name="connsiteX1" fmla="*/ 675892 w 761118"/>
              <a:gd name="connsiteY1" fmla="*/ 122822 h 563568"/>
              <a:gd name="connsiteX2" fmla="*/ 593342 w 761118"/>
              <a:gd name="connsiteY2" fmla="*/ 367297 h 563568"/>
              <a:gd name="connsiteX3" fmla="*/ 580642 w 761118"/>
              <a:gd name="connsiteY3" fmla="*/ 351422 h 563568"/>
              <a:gd name="connsiteX4" fmla="*/ 383792 w 761118"/>
              <a:gd name="connsiteY4" fmla="*/ 557797 h 563568"/>
              <a:gd name="connsiteX5" fmla="*/ 431417 w 761118"/>
              <a:gd name="connsiteY5" fmla="*/ 510172 h 563568"/>
              <a:gd name="connsiteX6" fmla="*/ 259967 w 761118"/>
              <a:gd name="connsiteY6" fmla="*/ 551447 h 563568"/>
              <a:gd name="connsiteX7" fmla="*/ 199642 w 761118"/>
              <a:gd name="connsiteY7" fmla="*/ 478422 h 563568"/>
              <a:gd name="connsiteX8" fmla="*/ 2792 w 761118"/>
              <a:gd name="connsiteY8" fmla="*/ 157747 h 563568"/>
              <a:gd name="connsiteX9" fmla="*/ 91692 w 761118"/>
              <a:gd name="connsiteY9" fmla="*/ 249822 h 563568"/>
              <a:gd name="connsiteX10" fmla="*/ 202817 w 761118"/>
              <a:gd name="connsiteY10" fmla="*/ 510172 h 563568"/>
              <a:gd name="connsiteX11" fmla="*/ 244092 w 761118"/>
              <a:gd name="connsiteY11" fmla="*/ 484772 h 563568"/>
              <a:gd name="connsiteX12" fmla="*/ 364742 w 761118"/>
              <a:gd name="connsiteY12" fmla="*/ 491122 h 563568"/>
              <a:gd name="connsiteX13" fmla="*/ 342517 w 761118"/>
              <a:gd name="connsiteY13" fmla="*/ 494297 h 563568"/>
              <a:gd name="connsiteX14" fmla="*/ 618742 w 761118"/>
              <a:gd name="connsiteY14" fmla="*/ 281572 h 563568"/>
              <a:gd name="connsiteX15" fmla="*/ 507617 w 761118"/>
              <a:gd name="connsiteY15" fmla="*/ 287922 h 563568"/>
              <a:gd name="connsiteX16" fmla="*/ 755267 w 761118"/>
              <a:gd name="connsiteY16" fmla="*/ 5347 h 56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1118" h="563568">
                <a:moveTo>
                  <a:pt x="755267" y="5347"/>
                </a:moveTo>
                <a:cubicBezTo>
                  <a:pt x="783313" y="-22170"/>
                  <a:pt x="702879" y="62497"/>
                  <a:pt x="675892" y="122822"/>
                </a:cubicBezTo>
                <a:cubicBezTo>
                  <a:pt x="648905" y="183147"/>
                  <a:pt x="609217" y="329197"/>
                  <a:pt x="593342" y="367297"/>
                </a:cubicBezTo>
                <a:cubicBezTo>
                  <a:pt x="577467" y="405397"/>
                  <a:pt x="615567" y="319672"/>
                  <a:pt x="580642" y="351422"/>
                </a:cubicBezTo>
                <a:cubicBezTo>
                  <a:pt x="545717" y="383172"/>
                  <a:pt x="408663" y="531339"/>
                  <a:pt x="383792" y="557797"/>
                </a:cubicBezTo>
                <a:cubicBezTo>
                  <a:pt x="358921" y="584255"/>
                  <a:pt x="452054" y="511230"/>
                  <a:pt x="431417" y="510172"/>
                </a:cubicBezTo>
                <a:cubicBezTo>
                  <a:pt x="410780" y="509114"/>
                  <a:pt x="298596" y="556739"/>
                  <a:pt x="259967" y="551447"/>
                </a:cubicBezTo>
                <a:cubicBezTo>
                  <a:pt x="221338" y="546155"/>
                  <a:pt x="242504" y="544039"/>
                  <a:pt x="199642" y="478422"/>
                </a:cubicBezTo>
                <a:cubicBezTo>
                  <a:pt x="156780" y="412805"/>
                  <a:pt x="20784" y="195847"/>
                  <a:pt x="2792" y="157747"/>
                </a:cubicBezTo>
                <a:cubicBezTo>
                  <a:pt x="-15200" y="119647"/>
                  <a:pt x="58355" y="191085"/>
                  <a:pt x="91692" y="249822"/>
                </a:cubicBezTo>
                <a:cubicBezTo>
                  <a:pt x="125029" y="308559"/>
                  <a:pt x="177417" y="471014"/>
                  <a:pt x="202817" y="510172"/>
                </a:cubicBezTo>
                <a:cubicBezTo>
                  <a:pt x="228217" y="549330"/>
                  <a:pt x="217104" y="487947"/>
                  <a:pt x="244092" y="484772"/>
                </a:cubicBezTo>
                <a:cubicBezTo>
                  <a:pt x="271080" y="481597"/>
                  <a:pt x="348338" y="489535"/>
                  <a:pt x="364742" y="491122"/>
                </a:cubicBezTo>
                <a:cubicBezTo>
                  <a:pt x="381146" y="492709"/>
                  <a:pt x="300184" y="529222"/>
                  <a:pt x="342517" y="494297"/>
                </a:cubicBezTo>
                <a:cubicBezTo>
                  <a:pt x="384850" y="459372"/>
                  <a:pt x="591225" y="315968"/>
                  <a:pt x="618742" y="281572"/>
                </a:cubicBezTo>
                <a:cubicBezTo>
                  <a:pt x="646259" y="247176"/>
                  <a:pt x="485921" y="329197"/>
                  <a:pt x="507617" y="287922"/>
                </a:cubicBezTo>
                <a:cubicBezTo>
                  <a:pt x="529313" y="246647"/>
                  <a:pt x="727221" y="32864"/>
                  <a:pt x="755267" y="53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F752228-35E1-CC65-C1DC-E5AA377B5458}"/>
              </a:ext>
            </a:extLst>
          </p:cNvPr>
          <p:cNvSpPr/>
          <p:nvPr/>
        </p:nvSpPr>
        <p:spPr>
          <a:xfrm>
            <a:off x="6647986" y="8203316"/>
            <a:ext cx="178264" cy="1086941"/>
          </a:xfrm>
          <a:custGeom>
            <a:avLst/>
            <a:gdLst>
              <a:gd name="connsiteX0" fmla="*/ 178264 w 178264"/>
              <a:gd name="connsiteY0" fmla="*/ 884 h 1086941"/>
              <a:gd name="connsiteX1" fmla="*/ 44914 w 178264"/>
              <a:gd name="connsiteY1" fmla="*/ 312034 h 1086941"/>
              <a:gd name="connsiteX2" fmla="*/ 57614 w 178264"/>
              <a:gd name="connsiteY2" fmla="*/ 858134 h 1086941"/>
              <a:gd name="connsiteX3" fmla="*/ 41739 w 178264"/>
              <a:gd name="connsiteY3" fmla="*/ 823209 h 1086941"/>
              <a:gd name="connsiteX4" fmla="*/ 133814 w 178264"/>
              <a:gd name="connsiteY4" fmla="*/ 1086734 h 1086941"/>
              <a:gd name="connsiteX5" fmla="*/ 44914 w 178264"/>
              <a:gd name="connsiteY5" fmla="*/ 870834 h 1086941"/>
              <a:gd name="connsiteX6" fmla="*/ 19514 w 178264"/>
              <a:gd name="connsiteY6" fmla="*/ 1080384 h 1086941"/>
              <a:gd name="connsiteX7" fmla="*/ 19514 w 178264"/>
              <a:gd name="connsiteY7" fmla="*/ 696209 h 1086941"/>
              <a:gd name="connsiteX8" fmla="*/ 464 w 178264"/>
              <a:gd name="connsiteY8" fmla="*/ 381884 h 1086941"/>
              <a:gd name="connsiteX9" fmla="*/ 41739 w 178264"/>
              <a:gd name="connsiteY9" fmla="*/ 470784 h 1086941"/>
              <a:gd name="connsiteX10" fmla="*/ 44914 w 178264"/>
              <a:gd name="connsiteY10" fmla="*/ 226309 h 1086941"/>
              <a:gd name="connsiteX11" fmla="*/ 178264 w 178264"/>
              <a:gd name="connsiteY11" fmla="*/ 884 h 108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264" h="1086941">
                <a:moveTo>
                  <a:pt x="178264" y="884"/>
                </a:moveTo>
                <a:cubicBezTo>
                  <a:pt x="178264" y="15171"/>
                  <a:pt x="65022" y="169159"/>
                  <a:pt x="44914" y="312034"/>
                </a:cubicBezTo>
                <a:cubicBezTo>
                  <a:pt x="24806" y="454909"/>
                  <a:pt x="58143" y="772938"/>
                  <a:pt x="57614" y="858134"/>
                </a:cubicBezTo>
                <a:cubicBezTo>
                  <a:pt x="57085" y="943330"/>
                  <a:pt x="29039" y="785109"/>
                  <a:pt x="41739" y="823209"/>
                </a:cubicBezTo>
                <a:cubicBezTo>
                  <a:pt x="54439" y="861309"/>
                  <a:pt x="133285" y="1078797"/>
                  <a:pt x="133814" y="1086734"/>
                </a:cubicBezTo>
                <a:cubicBezTo>
                  <a:pt x="134343" y="1094672"/>
                  <a:pt x="63964" y="871892"/>
                  <a:pt x="44914" y="870834"/>
                </a:cubicBezTo>
                <a:cubicBezTo>
                  <a:pt x="25864" y="869776"/>
                  <a:pt x="23747" y="1109488"/>
                  <a:pt x="19514" y="1080384"/>
                </a:cubicBezTo>
                <a:cubicBezTo>
                  <a:pt x="15281" y="1051280"/>
                  <a:pt x="22689" y="812626"/>
                  <a:pt x="19514" y="696209"/>
                </a:cubicBezTo>
                <a:cubicBezTo>
                  <a:pt x="16339" y="579792"/>
                  <a:pt x="-3240" y="419455"/>
                  <a:pt x="464" y="381884"/>
                </a:cubicBezTo>
                <a:cubicBezTo>
                  <a:pt x="4168" y="344313"/>
                  <a:pt x="34331" y="496713"/>
                  <a:pt x="41739" y="470784"/>
                </a:cubicBezTo>
                <a:cubicBezTo>
                  <a:pt x="49147" y="444855"/>
                  <a:pt x="20572" y="303567"/>
                  <a:pt x="44914" y="226309"/>
                </a:cubicBezTo>
                <a:cubicBezTo>
                  <a:pt x="69256" y="149051"/>
                  <a:pt x="178264" y="-13403"/>
                  <a:pt x="178264" y="8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27D4794-5215-CF9B-A661-1EA73181E009}"/>
              </a:ext>
            </a:extLst>
          </p:cNvPr>
          <p:cNvSpPr/>
          <p:nvPr/>
        </p:nvSpPr>
        <p:spPr>
          <a:xfrm>
            <a:off x="6395217" y="9196523"/>
            <a:ext cx="266137" cy="1095128"/>
          </a:xfrm>
          <a:custGeom>
            <a:avLst/>
            <a:gdLst>
              <a:gd name="connsiteX0" fmla="*/ 75433 w 266137"/>
              <a:gd name="connsiteY0" fmla="*/ 1452 h 1095128"/>
              <a:gd name="connsiteX1" fmla="*/ 119883 w 266137"/>
              <a:gd name="connsiteY1" fmla="*/ 395152 h 1095128"/>
              <a:gd name="connsiteX2" fmla="*/ 50033 w 266137"/>
              <a:gd name="connsiteY2" fmla="*/ 306252 h 1095128"/>
              <a:gd name="connsiteX3" fmla="*/ 97658 w 266137"/>
              <a:gd name="connsiteY3" fmla="*/ 455477 h 1095128"/>
              <a:gd name="connsiteX4" fmla="*/ 262758 w 266137"/>
              <a:gd name="connsiteY4" fmla="*/ 1080952 h 1095128"/>
              <a:gd name="connsiteX5" fmla="*/ 192908 w 266137"/>
              <a:gd name="connsiteY5" fmla="*/ 839652 h 1095128"/>
              <a:gd name="connsiteX6" fmla="*/ 5583 w 266137"/>
              <a:gd name="connsiteY6" fmla="*/ 242752 h 1095128"/>
              <a:gd name="connsiteX7" fmla="*/ 46858 w 266137"/>
              <a:gd name="connsiteY7" fmla="*/ 261802 h 1095128"/>
              <a:gd name="connsiteX8" fmla="*/ 21458 w 266137"/>
              <a:gd name="connsiteY8" fmla="*/ 87177 h 1095128"/>
              <a:gd name="connsiteX9" fmla="*/ 75433 w 266137"/>
              <a:gd name="connsiteY9" fmla="*/ 255452 h 1095128"/>
              <a:gd name="connsiteX10" fmla="*/ 75433 w 266137"/>
              <a:gd name="connsiteY10" fmla="*/ 1452 h 109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137" h="1095128">
                <a:moveTo>
                  <a:pt x="75433" y="1452"/>
                </a:moveTo>
                <a:cubicBezTo>
                  <a:pt x="82841" y="24735"/>
                  <a:pt x="124116" y="344352"/>
                  <a:pt x="119883" y="395152"/>
                </a:cubicBezTo>
                <a:cubicBezTo>
                  <a:pt x="115650" y="445952"/>
                  <a:pt x="53737" y="296198"/>
                  <a:pt x="50033" y="306252"/>
                </a:cubicBezTo>
                <a:cubicBezTo>
                  <a:pt x="46329" y="316306"/>
                  <a:pt x="62204" y="326360"/>
                  <a:pt x="97658" y="455477"/>
                </a:cubicBezTo>
                <a:cubicBezTo>
                  <a:pt x="133112" y="584594"/>
                  <a:pt x="246883" y="1016923"/>
                  <a:pt x="262758" y="1080952"/>
                </a:cubicBezTo>
                <a:cubicBezTo>
                  <a:pt x="278633" y="1144981"/>
                  <a:pt x="235770" y="979352"/>
                  <a:pt x="192908" y="839652"/>
                </a:cubicBezTo>
                <a:cubicBezTo>
                  <a:pt x="150046" y="699952"/>
                  <a:pt x="29925" y="339060"/>
                  <a:pt x="5583" y="242752"/>
                </a:cubicBezTo>
                <a:cubicBezTo>
                  <a:pt x="-18759" y="146444"/>
                  <a:pt x="44212" y="287731"/>
                  <a:pt x="46858" y="261802"/>
                </a:cubicBezTo>
                <a:cubicBezTo>
                  <a:pt x="49504" y="235873"/>
                  <a:pt x="16696" y="88235"/>
                  <a:pt x="21458" y="87177"/>
                </a:cubicBezTo>
                <a:cubicBezTo>
                  <a:pt x="26220" y="86119"/>
                  <a:pt x="65379" y="268681"/>
                  <a:pt x="75433" y="255452"/>
                </a:cubicBezTo>
                <a:cubicBezTo>
                  <a:pt x="85487" y="242223"/>
                  <a:pt x="68025" y="-21831"/>
                  <a:pt x="75433" y="14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7CFED69-2AD2-4474-593C-5DCD790CA994}"/>
              </a:ext>
            </a:extLst>
          </p:cNvPr>
          <p:cNvSpPr/>
          <p:nvPr/>
        </p:nvSpPr>
        <p:spPr>
          <a:xfrm>
            <a:off x="6616424" y="10346933"/>
            <a:ext cx="192845" cy="1048745"/>
          </a:xfrm>
          <a:custGeom>
            <a:avLst/>
            <a:gdLst>
              <a:gd name="connsiteX0" fmla="*/ 276 w 192845"/>
              <a:gd name="connsiteY0" fmla="*/ 6742 h 1048745"/>
              <a:gd name="connsiteX1" fmla="*/ 133626 w 192845"/>
              <a:gd name="connsiteY1" fmla="*/ 492517 h 1048745"/>
              <a:gd name="connsiteX2" fmla="*/ 133626 w 192845"/>
              <a:gd name="connsiteY2" fmla="*/ 416317 h 1048745"/>
              <a:gd name="connsiteX3" fmla="*/ 178076 w 192845"/>
              <a:gd name="connsiteY3" fmla="*/ 1044967 h 1048745"/>
              <a:gd name="connsiteX4" fmla="*/ 187601 w 192845"/>
              <a:gd name="connsiteY4" fmla="*/ 657617 h 1048745"/>
              <a:gd name="connsiteX5" fmla="*/ 101876 w 192845"/>
              <a:gd name="connsiteY5" fmla="*/ 225817 h 1048745"/>
              <a:gd name="connsiteX6" fmla="*/ 98701 w 192845"/>
              <a:gd name="connsiteY6" fmla="*/ 209942 h 1048745"/>
              <a:gd name="connsiteX7" fmla="*/ 276 w 192845"/>
              <a:gd name="connsiteY7" fmla="*/ 6742 h 104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45" h="1048745">
                <a:moveTo>
                  <a:pt x="276" y="6742"/>
                </a:moveTo>
                <a:cubicBezTo>
                  <a:pt x="6097" y="53838"/>
                  <a:pt x="111401" y="424255"/>
                  <a:pt x="133626" y="492517"/>
                </a:cubicBezTo>
                <a:cubicBezTo>
                  <a:pt x="155851" y="560779"/>
                  <a:pt x="126218" y="324242"/>
                  <a:pt x="133626" y="416317"/>
                </a:cubicBezTo>
                <a:cubicBezTo>
                  <a:pt x="141034" y="508392"/>
                  <a:pt x="169080" y="1004750"/>
                  <a:pt x="178076" y="1044967"/>
                </a:cubicBezTo>
                <a:cubicBezTo>
                  <a:pt x="187072" y="1085184"/>
                  <a:pt x="200301" y="794142"/>
                  <a:pt x="187601" y="657617"/>
                </a:cubicBezTo>
                <a:cubicBezTo>
                  <a:pt x="174901" y="521092"/>
                  <a:pt x="116693" y="300430"/>
                  <a:pt x="101876" y="225817"/>
                </a:cubicBezTo>
                <a:cubicBezTo>
                  <a:pt x="87059" y="151205"/>
                  <a:pt x="115105" y="246454"/>
                  <a:pt x="98701" y="209942"/>
                </a:cubicBezTo>
                <a:cubicBezTo>
                  <a:pt x="82297" y="173430"/>
                  <a:pt x="-5545" y="-40354"/>
                  <a:pt x="276" y="67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407BBD8-D633-5AB1-5DE3-B1A294031239}"/>
              </a:ext>
            </a:extLst>
          </p:cNvPr>
          <p:cNvSpPr/>
          <p:nvPr/>
        </p:nvSpPr>
        <p:spPr>
          <a:xfrm>
            <a:off x="6740412" y="11506009"/>
            <a:ext cx="166529" cy="1298686"/>
          </a:xfrm>
          <a:custGeom>
            <a:avLst/>
            <a:gdLst>
              <a:gd name="connsiteX0" fmla="*/ 114413 w 166529"/>
              <a:gd name="connsiteY0" fmla="*/ 191 h 1298686"/>
              <a:gd name="connsiteX1" fmla="*/ 89013 w 166529"/>
              <a:gd name="connsiteY1" fmla="*/ 355791 h 1298686"/>
              <a:gd name="connsiteX2" fmla="*/ 66788 w 166529"/>
              <a:gd name="connsiteY2" fmla="*/ 327216 h 1298686"/>
              <a:gd name="connsiteX3" fmla="*/ 162038 w 166529"/>
              <a:gd name="connsiteY3" fmla="*/ 822516 h 1298686"/>
              <a:gd name="connsiteX4" fmla="*/ 139813 w 166529"/>
              <a:gd name="connsiteY4" fmla="*/ 771716 h 1298686"/>
              <a:gd name="connsiteX5" fmla="*/ 41388 w 166529"/>
              <a:gd name="connsiteY5" fmla="*/ 1289241 h 1298686"/>
              <a:gd name="connsiteX6" fmla="*/ 69963 w 166529"/>
              <a:gd name="connsiteY6" fmla="*/ 1063816 h 1298686"/>
              <a:gd name="connsiteX7" fmla="*/ 25513 w 166529"/>
              <a:gd name="connsiteY7" fmla="*/ 539941 h 1298686"/>
              <a:gd name="connsiteX8" fmla="*/ 113 w 166529"/>
              <a:gd name="connsiteY8" fmla="*/ 416116 h 1298686"/>
              <a:gd name="connsiteX9" fmla="*/ 35038 w 166529"/>
              <a:gd name="connsiteY9" fmla="*/ 409766 h 1298686"/>
              <a:gd name="connsiteX10" fmla="*/ 114413 w 166529"/>
              <a:gd name="connsiteY10" fmla="*/ 191 h 129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29" h="1298686">
                <a:moveTo>
                  <a:pt x="114413" y="191"/>
                </a:moveTo>
                <a:cubicBezTo>
                  <a:pt x="123409" y="-8805"/>
                  <a:pt x="96950" y="301287"/>
                  <a:pt x="89013" y="355791"/>
                </a:cubicBezTo>
                <a:cubicBezTo>
                  <a:pt x="81076" y="410295"/>
                  <a:pt x="54617" y="249428"/>
                  <a:pt x="66788" y="327216"/>
                </a:cubicBezTo>
                <a:cubicBezTo>
                  <a:pt x="78959" y="405004"/>
                  <a:pt x="149867" y="748433"/>
                  <a:pt x="162038" y="822516"/>
                </a:cubicBezTo>
                <a:cubicBezTo>
                  <a:pt x="174209" y="896599"/>
                  <a:pt x="159921" y="693929"/>
                  <a:pt x="139813" y="771716"/>
                </a:cubicBezTo>
                <a:cubicBezTo>
                  <a:pt x="119705" y="849504"/>
                  <a:pt x="53030" y="1240558"/>
                  <a:pt x="41388" y="1289241"/>
                </a:cubicBezTo>
                <a:cubicBezTo>
                  <a:pt x="29746" y="1337924"/>
                  <a:pt x="72609" y="1188699"/>
                  <a:pt x="69963" y="1063816"/>
                </a:cubicBezTo>
                <a:cubicBezTo>
                  <a:pt x="67317" y="938933"/>
                  <a:pt x="37155" y="647891"/>
                  <a:pt x="25513" y="539941"/>
                </a:cubicBezTo>
                <a:cubicBezTo>
                  <a:pt x="13871" y="431991"/>
                  <a:pt x="-1474" y="437812"/>
                  <a:pt x="113" y="416116"/>
                </a:cubicBezTo>
                <a:cubicBezTo>
                  <a:pt x="1700" y="394420"/>
                  <a:pt x="21809" y="476970"/>
                  <a:pt x="35038" y="409766"/>
                </a:cubicBezTo>
                <a:cubicBezTo>
                  <a:pt x="48267" y="342562"/>
                  <a:pt x="105417" y="9187"/>
                  <a:pt x="114413" y="1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1412FA3-F369-7C50-8EA2-94EA33B6D14C}"/>
              </a:ext>
            </a:extLst>
          </p:cNvPr>
          <p:cNvSpPr/>
          <p:nvPr/>
        </p:nvSpPr>
        <p:spPr>
          <a:xfrm>
            <a:off x="3079041" y="8242667"/>
            <a:ext cx="447039" cy="1602660"/>
          </a:xfrm>
          <a:custGeom>
            <a:avLst/>
            <a:gdLst>
              <a:gd name="connsiteX0" fmla="*/ 144686 w 447039"/>
              <a:gd name="connsiteY0" fmla="*/ 929 h 1602660"/>
              <a:gd name="connsiteX1" fmla="*/ 140020 w 447039"/>
              <a:gd name="connsiteY1" fmla="*/ 178211 h 1602660"/>
              <a:gd name="connsiteX2" fmla="*/ 443265 w 447039"/>
              <a:gd name="connsiteY2" fmla="*/ 612084 h 1602660"/>
              <a:gd name="connsiteX3" fmla="*/ 303306 w 447039"/>
              <a:gd name="connsiteY3" fmla="*/ 420806 h 1602660"/>
              <a:gd name="connsiteX4" fmla="*/ 205335 w 447039"/>
              <a:gd name="connsiteY4" fmla="*/ 626080 h 1602660"/>
              <a:gd name="connsiteX5" fmla="*/ 116694 w 447039"/>
              <a:gd name="connsiteY5" fmla="*/ 1115937 h 1602660"/>
              <a:gd name="connsiteX6" fmla="*/ 182008 w 447039"/>
              <a:gd name="connsiteY6" fmla="*/ 1050623 h 1602660"/>
              <a:gd name="connsiteX7" fmla="*/ 61 w 447039"/>
              <a:gd name="connsiteY7" fmla="*/ 1601129 h 1602660"/>
              <a:gd name="connsiteX8" fmla="*/ 163347 w 447039"/>
              <a:gd name="connsiteY8" fmla="*/ 1190582 h 1602660"/>
              <a:gd name="connsiteX9" fmla="*/ 303306 w 447039"/>
              <a:gd name="connsiteY9" fmla="*/ 486121 h 1602660"/>
              <a:gd name="connsiteX10" fmla="*/ 242657 w 447039"/>
              <a:gd name="connsiteY10" fmla="*/ 434802 h 1602660"/>
              <a:gd name="connsiteX11" fmla="*/ 88702 w 447039"/>
              <a:gd name="connsiteY11" fmla="*/ 178211 h 1602660"/>
              <a:gd name="connsiteX12" fmla="*/ 177343 w 447039"/>
              <a:gd name="connsiteY12" fmla="*/ 243525 h 1602660"/>
              <a:gd name="connsiteX13" fmla="*/ 144686 w 447039"/>
              <a:gd name="connsiteY13" fmla="*/ 929 h 160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039" h="1602660">
                <a:moveTo>
                  <a:pt x="144686" y="929"/>
                </a:moveTo>
                <a:cubicBezTo>
                  <a:pt x="138466" y="-9957"/>
                  <a:pt x="90257" y="76352"/>
                  <a:pt x="140020" y="178211"/>
                </a:cubicBezTo>
                <a:cubicBezTo>
                  <a:pt x="189783" y="280070"/>
                  <a:pt x="416051" y="571652"/>
                  <a:pt x="443265" y="612084"/>
                </a:cubicBezTo>
                <a:cubicBezTo>
                  <a:pt x="470479" y="652516"/>
                  <a:pt x="342961" y="418473"/>
                  <a:pt x="303306" y="420806"/>
                </a:cubicBezTo>
                <a:cubicBezTo>
                  <a:pt x="263651" y="423139"/>
                  <a:pt x="236437" y="510225"/>
                  <a:pt x="205335" y="626080"/>
                </a:cubicBezTo>
                <a:cubicBezTo>
                  <a:pt x="174233" y="741935"/>
                  <a:pt x="120582" y="1045180"/>
                  <a:pt x="116694" y="1115937"/>
                </a:cubicBezTo>
                <a:cubicBezTo>
                  <a:pt x="112806" y="1186694"/>
                  <a:pt x="201447" y="969758"/>
                  <a:pt x="182008" y="1050623"/>
                </a:cubicBezTo>
                <a:cubicBezTo>
                  <a:pt x="162569" y="1131488"/>
                  <a:pt x="3171" y="1577803"/>
                  <a:pt x="61" y="1601129"/>
                </a:cubicBezTo>
                <a:cubicBezTo>
                  <a:pt x="-3049" y="1624455"/>
                  <a:pt x="112806" y="1376417"/>
                  <a:pt x="163347" y="1190582"/>
                </a:cubicBezTo>
                <a:cubicBezTo>
                  <a:pt x="213888" y="1004747"/>
                  <a:pt x="290088" y="612084"/>
                  <a:pt x="303306" y="486121"/>
                </a:cubicBezTo>
                <a:cubicBezTo>
                  <a:pt x="316524" y="360158"/>
                  <a:pt x="278424" y="486120"/>
                  <a:pt x="242657" y="434802"/>
                </a:cubicBezTo>
                <a:cubicBezTo>
                  <a:pt x="206890" y="383484"/>
                  <a:pt x="99588" y="210090"/>
                  <a:pt x="88702" y="178211"/>
                </a:cubicBezTo>
                <a:cubicBezTo>
                  <a:pt x="77816" y="146332"/>
                  <a:pt x="169568" y="266852"/>
                  <a:pt x="177343" y="243525"/>
                </a:cubicBezTo>
                <a:cubicBezTo>
                  <a:pt x="185119" y="220198"/>
                  <a:pt x="150906" y="11815"/>
                  <a:pt x="144686" y="9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22F22C9-E153-ACF3-1BF8-93FCEF765B97}"/>
              </a:ext>
            </a:extLst>
          </p:cNvPr>
          <p:cNvSpPr/>
          <p:nvPr/>
        </p:nvSpPr>
        <p:spPr>
          <a:xfrm>
            <a:off x="2781978" y="9273740"/>
            <a:ext cx="495044" cy="2348332"/>
          </a:xfrm>
          <a:custGeom>
            <a:avLst/>
            <a:gdLst>
              <a:gd name="connsiteX0" fmla="*/ 483736 w 495044"/>
              <a:gd name="connsiteY0" fmla="*/ 47542 h 2348332"/>
              <a:gd name="connsiteX1" fmla="*/ 441749 w 495044"/>
              <a:gd name="connsiteY1" fmla="*/ 98860 h 2348332"/>
              <a:gd name="connsiteX2" fmla="*/ 73189 w 495044"/>
              <a:gd name="connsiteY2" fmla="*/ 924619 h 2348332"/>
              <a:gd name="connsiteX3" fmla="*/ 152500 w 495044"/>
              <a:gd name="connsiteY3" fmla="*/ 803321 h 2348332"/>
              <a:gd name="connsiteX4" fmla="*/ 68524 w 495044"/>
              <a:gd name="connsiteY4" fmla="*/ 1302509 h 2348332"/>
              <a:gd name="connsiteX5" fmla="*/ 7875 w 495044"/>
              <a:gd name="connsiteY5" fmla="*/ 1797031 h 2348332"/>
              <a:gd name="connsiteX6" fmla="*/ 7875 w 495044"/>
              <a:gd name="connsiteY6" fmla="*/ 1671068 h 2348332"/>
              <a:gd name="connsiteX7" fmla="*/ 73189 w 495044"/>
              <a:gd name="connsiteY7" fmla="*/ 2333542 h 2348332"/>
              <a:gd name="connsiteX8" fmla="*/ 40532 w 495044"/>
              <a:gd name="connsiteY8" fmla="*/ 2039627 h 2348332"/>
              <a:gd name="connsiteX9" fmla="*/ 12540 w 495044"/>
              <a:gd name="connsiteY9" fmla="*/ 1017925 h 2348332"/>
              <a:gd name="connsiteX10" fmla="*/ 68524 w 495044"/>
              <a:gd name="connsiteY10" fmla="*/ 952611 h 2348332"/>
              <a:gd name="connsiteX11" fmla="*/ 362438 w 495044"/>
              <a:gd name="connsiteY11" fmla="*/ 266811 h 2348332"/>
              <a:gd name="connsiteX12" fmla="*/ 353108 w 495044"/>
              <a:gd name="connsiteY12" fmla="*/ 392774 h 2348332"/>
              <a:gd name="connsiteX13" fmla="*/ 483736 w 495044"/>
              <a:gd name="connsiteY13" fmla="*/ 47542 h 23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044" h="2348332">
                <a:moveTo>
                  <a:pt x="483736" y="47542"/>
                </a:moveTo>
                <a:cubicBezTo>
                  <a:pt x="498509" y="-1444"/>
                  <a:pt x="510173" y="-47319"/>
                  <a:pt x="441749" y="98860"/>
                </a:cubicBezTo>
                <a:cubicBezTo>
                  <a:pt x="373325" y="245039"/>
                  <a:pt x="121397" y="807209"/>
                  <a:pt x="73189" y="924619"/>
                </a:cubicBezTo>
                <a:cubicBezTo>
                  <a:pt x="24981" y="1042029"/>
                  <a:pt x="153277" y="740339"/>
                  <a:pt x="152500" y="803321"/>
                </a:cubicBezTo>
                <a:cubicBezTo>
                  <a:pt x="151722" y="866303"/>
                  <a:pt x="92628" y="1136891"/>
                  <a:pt x="68524" y="1302509"/>
                </a:cubicBezTo>
                <a:cubicBezTo>
                  <a:pt x="44420" y="1468127"/>
                  <a:pt x="17983" y="1735605"/>
                  <a:pt x="7875" y="1797031"/>
                </a:cubicBezTo>
                <a:cubicBezTo>
                  <a:pt x="-2233" y="1858457"/>
                  <a:pt x="-3011" y="1581650"/>
                  <a:pt x="7875" y="1671068"/>
                </a:cubicBezTo>
                <a:cubicBezTo>
                  <a:pt x="18761" y="1760487"/>
                  <a:pt x="67746" y="2272116"/>
                  <a:pt x="73189" y="2333542"/>
                </a:cubicBezTo>
                <a:cubicBezTo>
                  <a:pt x="78632" y="2394968"/>
                  <a:pt x="50640" y="2258896"/>
                  <a:pt x="40532" y="2039627"/>
                </a:cubicBezTo>
                <a:cubicBezTo>
                  <a:pt x="30424" y="1820358"/>
                  <a:pt x="7875" y="1199094"/>
                  <a:pt x="12540" y="1017925"/>
                </a:cubicBezTo>
                <a:cubicBezTo>
                  <a:pt x="17205" y="836756"/>
                  <a:pt x="10208" y="1077797"/>
                  <a:pt x="68524" y="952611"/>
                </a:cubicBezTo>
                <a:cubicBezTo>
                  <a:pt x="126840" y="827425"/>
                  <a:pt x="315007" y="360117"/>
                  <a:pt x="362438" y="266811"/>
                </a:cubicBezTo>
                <a:cubicBezTo>
                  <a:pt x="409869" y="173505"/>
                  <a:pt x="336779" y="427764"/>
                  <a:pt x="353108" y="392774"/>
                </a:cubicBezTo>
                <a:cubicBezTo>
                  <a:pt x="369437" y="357784"/>
                  <a:pt x="468963" y="96528"/>
                  <a:pt x="483736" y="47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74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倖田來未「一番痩せた」ダイエット明かす SEXY衣装は「戦いが毎回ある」 - モデルプレス" hidden="1">
            <a:extLst>
              <a:ext uri="{FF2B5EF4-FFF2-40B4-BE49-F238E27FC236}">
                <a16:creationId xmlns:a16="http://schemas.microsoft.com/office/drawing/2014/main" id="{9A188D63-4BCF-5282-CD17-B1FCB007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85185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6BB2212-9F40-6FDE-71E4-3FE3AE8F15C4}"/>
              </a:ext>
            </a:extLst>
          </p:cNvPr>
          <p:cNvSpPr/>
          <p:nvPr/>
        </p:nvSpPr>
        <p:spPr>
          <a:xfrm>
            <a:off x="4618133" y="1893601"/>
            <a:ext cx="137671" cy="177213"/>
          </a:xfrm>
          <a:custGeom>
            <a:avLst/>
            <a:gdLst>
              <a:gd name="connsiteX0" fmla="*/ 1492 w 137671"/>
              <a:gd name="connsiteY0" fmla="*/ 176499 h 177213"/>
              <a:gd name="connsiteX1" fmla="*/ 134842 w 137671"/>
              <a:gd name="connsiteY1" fmla="*/ 5049 h 177213"/>
              <a:gd name="connsiteX2" fmla="*/ 93567 w 137671"/>
              <a:gd name="connsiteY2" fmla="*/ 43149 h 177213"/>
              <a:gd name="connsiteX3" fmla="*/ 106267 w 137671"/>
              <a:gd name="connsiteY3" fmla="*/ 17749 h 177213"/>
              <a:gd name="connsiteX4" fmla="*/ 64992 w 137671"/>
              <a:gd name="connsiteY4" fmla="*/ 65374 h 177213"/>
              <a:gd name="connsiteX5" fmla="*/ 1492 w 137671"/>
              <a:gd name="connsiteY5" fmla="*/ 176499 h 17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71" h="177213">
                <a:moveTo>
                  <a:pt x="1492" y="176499"/>
                </a:moveTo>
                <a:cubicBezTo>
                  <a:pt x="13134" y="166445"/>
                  <a:pt x="119496" y="27274"/>
                  <a:pt x="134842" y="5049"/>
                </a:cubicBezTo>
                <a:cubicBezTo>
                  <a:pt x="150188" y="-17176"/>
                  <a:pt x="98329" y="41032"/>
                  <a:pt x="93567" y="43149"/>
                </a:cubicBezTo>
                <a:cubicBezTo>
                  <a:pt x="88805" y="45266"/>
                  <a:pt x="111029" y="14045"/>
                  <a:pt x="106267" y="17749"/>
                </a:cubicBezTo>
                <a:cubicBezTo>
                  <a:pt x="101505" y="21453"/>
                  <a:pt x="80338" y="43149"/>
                  <a:pt x="64992" y="65374"/>
                </a:cubicBezTo>
                <a:cubicBezTo>
                  <a:pt x="49646" y="87599"/>
                  <a:pt x="-10150" y="186553"/>
                  <a:pt x="1492" y="176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F97FA58-7A64-3B18-E128-049E5E052BA4}"/>
              </a:ext>
            </a:extLst>
          </p:cNvPr>
          <p:cNvSpPr/>
          <p:nvPr/>
        </p:nvSpPr>
        <p:spPr>
          <a:xfrm>
            <a:off x="4707760" y="1783447"/>
            <a:ext cx="461543" cy="159656"/>
          </a:xfrm>
          <a:custGeom>
            <a:avLst/>
            <a:gdLst>
              <a:gd name="connsiteX0" fmla="*/ 765 w 461543"/>
              <a:gd name="connsiteY0" fmla="*/ 159653 h 159656"/>
              <a:gd name="connsiteX1" fmla="*/ 156340 w 461543"/>
              <a:gd name="connsiteY1" fmla="*/ 86628 h 159656"/>
              <a:gd name="connsiteX2" fmla="*/ 289690 w 461543"/>
              <a:gd name="connsiteY2" fmla="*/ 124728 h 159656"/>
              <a:gd name="connsiteX3" fmla="*/ 330965 w 461543"/>
              <a:gd name="connsiteY3" fmla="*/ 156478 h 159656"/>
              <a:gd name="connsiteX4" fmla="*/ 375415 w 461543"/>
              <a:gd name="connsiteY4" fmla="*/ 137428 h 159656"/>
              <a:gd name="connsiteX5" fmla="*/ 461140 w 461543"/>
              <a:gd name="connsiteY5" fmla="*/ 108853 h 159656"/>
              <a:gd name="connsiteX6" fmla="*/ 337315 w 461543"/>
              <a:gd name="connsiteY6" fmla="*/ 140603 h 159656"/>
              <a:gd name="connsiteX7" fmla="*/ 423040 w 461543"/>
              <a:gd name="connsiteY7" fmla="*/ 67578 h 159656"/>
              <a:gd name="connsiteX8" fmla="*/ 308740 w 461543"/>
              <a:gd name="connsiteY8" fmla="*/ 118378 h 159656"/>
              <a:gd name="connsiteX9" fmla="*/ 413515 w 461543"/>
              <a:gd name="connsiteY9" fmla="*/ 48528 h 159656"/>
              <a:gd name="connsiteX10" fmla="*/ 299215 w 461543"/>
              <a:gd name="connsiteY10" fmla="*/ 102503 h 159656"/>
              <a:gd name="connsiteX11" fmla="*/ 362715 w 461543"/>
              <a:gd name="connsiteY11" fmla="*/ 35828 h 159656"/>
              <a:gd name="connsiteX12" fmla="*/ 270640 w 461543"/>
              <a:gd name="connsiteY12" fmla="*/ 89803 h 159656"/>
              <a:gd name="connsiteX13" fmla="*/ 324615 w 461543"/>
              <a:gd name="connsiteY13" fmla="*/ 903 h 159656"/>
              <a:gd name="connsiteX14" fmla="*/ 270640 w 461543"/>
              <a:gd name="connsiteY14" fmla="*/ 45353 h 159656"/>
              <a:gd name="connsiteX15" fmla="*/ 216665 w 461543"/>
              <a:gd name="connsiteY15" fmla="*/ 70753 h 159656"/>
              <a:gd name="connsiteX16" fmla="*/ 261115 w 461543"/>
              <a:gd name="connsiteY16" fmla="*/ 10428 h 159656"/>
              <a:gd name="connsiteX17" fmla="*/ 162690 w 461543"/>
              <a:gd name="connsiteY17" fmla="*/ 77103 h 159656"/>
              <a:gd name="connsiteX18" fmla="*/ 159515 w 461543"/>
              <a:gd name="connsiteY18" fmla="*/ 42178 h 159656"/>
              <a:gd name="connsiteX19" fmla="*/ 146815 w 461543"/>
              <a:gd name="connsiteY19" fmla="*/ 73928 h 159656"/>
              <a:gd name="connsiteX20" fmla="*/ 118240 w 461543"/>
              <a:gd name="connsiteY20" fmla="*/ 51703 h 159656"/>
              <a:gd name="connsiteX21" fmla="*/ 118240 w 461543"/>
              <a:gd name="connsiteY21" fmla="*/ 77103 h 159656"/>
              <a:gd name="connsiteX22" fmla="*/ 105540 w 461543"/>
              <a:gd name="connsiteY22" fmla="*/ 58053 h 159656"/>
              <a:gd name="connsiteX23" fmla="*/ 96015 w 461543"/>
              <a:gd name="connsiteY23" fmla="*/ 83453 h 159656"/>
              <a:gd name="connsiteX24" fmla="*/ 765 w 461543"/>
              <a:gd name="connsiteY24" fmla="*/ 159653 h 1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1543" h="159656">
                <a:moveTo>
                  <a:pt x="765" y="159653"/>
                </a:moveTo>
                <a:cubicBezTo>
                  <a:pt x="10819" y="160182"/>
                  <a:pt x="108186" y="92449"/>
                  <a:pt x="156340" y="86628"/>
                </a:cubicBezTo>
                <a:cubicBezTo>
                  <a:pt x="204494" y="80807"/>
                  <a:pt x="260586" y="113086"/>
                  <a:pt x="289690" y="124728"/>
                </a:cubicBezTo>
                <a:cubicBezTo>
                  <a:pt x="318794" y="136370"/>
                  <a:pt x="316678" y="154361"/>
                  <a:pt x="330965" y="156478"/>
                </a:cubicBezTo>
                <a:cubicBezTo>
                  <a:pt x="345253" y="158595"/>
                  <a:pt x="353719" y="145365"/>
                  <a:pt x="375415" y="137428"/>
                </a:cubicBezTo>
                <a:cubicBezTo>
                  <a:pt x="397111" y="129491"/>
                  <a:pt x="467490" y="108324"/>
                  <a:pt x="461140" y="108853"/>
                </a:cubicBezTo>
                <a:cubicBezTo>
                  <a:pt x="454790" y="109382"/>
                  <a:pt x="343665" y="147482"/>
                  <a:pt x="337315" y="140603"/>
                </a:cubicBezTo>
                <a:cubicBezTo>
                  <a:pt x="330965" y="133724"/>
                  <a:pt x="427802" y="71282"/>
                  <a:pt x="423040" y="67578"/>
                </a:cubicBezTo>
                <a:cubicBezTo>
                  <a:pt x="418278" y="63874"/>
                  <a:pt x="310327" y="121553"/>
                  <a:pt x="308740" y="118378"/>
                </a:cubicBezTo>
                <a:cubicBezTo>
                  <a:pt x="307153" y="115203"/>
                  <a:pt x="415103" y="51174"/>
                  <a:pt x="413515" y="48528"/>
                </a:cubicBezTo>
                <a:cubicBezTo>
                  <a:pt x="411928" y="45882"/>
                  <a:pt x="307682" y="104620"/>
                  <a:pt x="299215" y="102503"/>
                </a:cubicBezTo>
                <a:cubicBezTo>
                  <a:pt x="290748" y="100386"/>
                  <a:pt x="367477" y="37945"/>
                  <a:pt x="362715" y="35828"/>
                </a:cubicBezTo>
                <a:cubicBezTo>
                  <a:pt x="357953" y="33711"/>
                  <a:pt x="276990" y="95624"/>
                  <a:pt x="270640" y="89803"/>
                </a:cubicBezTo>
                <a:cubicBezTo>
                  <a:pt x="264290" y="83982"/>
                  <a:pt x="324615" y="8311"/>
                  <a:pt x="324615" y="903"/>
                </a:cubicBezTo>
                <a:cubicBezTo>
                  <a:pt x="324615" y="-6505"/>
                  <a:pt x="288632" y="33711"/>
                  <a:pt x="270640" y="45353"/>
                </a:cubicBezTo>
                <a:cubicBezTo>
                  <a:pt x="252648" y="56995"/>
                  <a:pt x="218253" y="76574"/>
                  <a:pt x="216665" y="70753"/>
                </a:cubicBezTo>
                <a:cubicBezTo>
                  <a:pt x="215078" y="64932"/>
                  <a:pt x="270111" y="9370"/>
                  <a:pt x="261115" y="10428"/>
                </a:cubicBezTo>
                <a:cubicBezTo>
                  <a:pt x="252119" y="11486"/>
                  <a:pt x="179623" y="71811"/>
                  <a:pt x="162690" y="77103"/>
                </a:cubicBezTo>
                <a:cubicBezTo>
                  <a:pt x="145757" y="82395"/>
                  <a:pt x="162161" y="42707"/>
                  <a:pt x="159515" y="42178"/>
                </a:cubicBezTo>
                <a:cubicBezTo>
                  <a:pt x="156869" y="41649"/>
                  <a:pt x="153694" y="72341"/>
                  <a:pt x="146815" y="73928"/>
                </a:cubicBezTo>
                <a:cubicBezTo>
                  <a:pt x="139936" y="75515"/>
                  <a:pt x="123003" y="51174"/>
                  <a:pt x="118240" y="51703"/>
                </a:cubicBezTo>
                <a:cubicBezTo>
                  <a:pt x="113478" y="52232"/>
                  <a:pt x="118240" y="77103"/>
                  <a:pt x="118240" y="77103"/>
                </a:cubicBezTo>
                <a:cubicBezTo>
                  <a:pt x="116123" y="78161"/>
                  <a:pt x="109244" y="56995"/>
                  <a:pt x="105540" y="58053"/>
                </a:cubicBezTo>
                <a:cubicBezTo>
                  <a:pt x="101836" y="59111"/>
                  <a:pt x="109244" y="71282"/>
                  <a:pt x="96015" y="83453"/>
                </a:cubicBezTo>
                <a:cubicBezTo>
                  <a:pt x="82786" y="95624"/>
                  <a:pt x="-9289" y="159124"/>
                  <a:pt x="765" y="159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663269B-9A16-EB8F-4C13-CDE3B75119B5}"/>
              </a:ext>
            </a:extLst>
          </p:cNvPr>
          <p:cNvSpPr/>
          <p:nvPr/>
        </p:nvSpPr>
        <p:spPr>
          <a:xfrm>
            <a:off x="4625797" y="1739881"/>
            <a:ext cx="470964" cy="231795"/>
          </a:xfrm>
          <a:custGeom>
            <a:avLst/>
            <a:gdLst>
              <a:gd name="connsiteX0" fmla="*/ 178 w 470964"/>
              <a:gd name="connsiteY0" fmla="*/ 231794 h 231795"/>
              <a:gd name="connsiteX1" fmla="*/ 152578 w 470964"/>
              <a:gd name="connsiteY1" fmla="*/ 101619 h 231795"/>
              <a:gd name="connsiteX2" fmla="*/ 120828 w 470964"/>
              <a:gd name="connsiteY2" fmla="*/ 114319 h 231795"/>
              <a:gd name="connsiteX3" fmla="*/ 273228 w 470964"/>
              <a:gd name="connsiteY3" fmla="*/ 73044 h 231795"/>
              <a:gd name="connsiteX4" fmla="*/ 238303 w 470964"/>
              <a:gd name="connsiteY4" fmla="*/ 69869 h 231795"/>
              <a:gd name="connsiteX5" fmla="*/ 362128 w 470964"/>
              <a:gd name="connsiteY5" fmla="*/ 76219 h 231795"/>
              <a:gd name="connsiteX6" fmla="*/ 343078 w 470964"/>
              <a:gd name="connsiteY6" fmla="*/ 63519 h 231795"/>
              <a:gd name="connsiteX7" fmla="*/ 406578 w 470964"/>
              <a:gd name="connsiteY7" fmla="*/ 88919 h 231795"/>
              <a:gd name="connsiteX8" fmla="*/ 470078 w 470964"/>
              <a:gd name="connsiteY8" fmla="*/ 139719 h 231795"/>
              <a:gd name="connsiteX9" fmla="*/ 435153 w 470964"/>
              <a:gd name="connsiteY9" fmla="*/ 101619 h 231795"/>
              <a:gd name="connsiteX10" fmla="*/ 320853 w 470964"/>
              <a:gd name="connsiteY10" fmla="*/ 66694 h 231795"/>
              <a:gd name="connsiteX11" fmla="*/ 304978 w 470964"/>
              <a:gd name="connsiteY11" fmla="*/ 19 h 231795"/>
              <a:gd name="connsiteX12" fmla="*/ 304978 w 470964"/>
              <a:gd name="connsiteY12" fmla="*/ 60344 h 231795"/>
              <a:gd name="connsiteX13" fmla="*/ 136703 w 470964"/>
              <a:gd name="connsiteY13" fmla="*/ 107969 h 231795"/>
              <a:gd name="connsiteX14" fmla="*/ 244653 w 470964"/>
              <a:gd name="connsiteY14" fmla="*/ 66694 h 231795"/>
              <a:gd name="connsiteX15" fmla="*/ 149403 w 470964"/>
              <a:gd name="connsiteY15" fmla="*/ 114319 h 231795"/>
              <a:gd name="connsiteX16" fmla="*/ 187503 w 470964"/>
              <a:gd name="connsiteY16" fmla="*/ 98444 h 231795"/>
              <a:gd name="connsiteX17" fmla="*/ 178 w 470964"/>
              <a:gd name="connsiteY17" fmla="*/ 231794 h 2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0964" h="231795">
                <a:moveTo>
                  <a:pt x="178" y="231794"/>
                </a:moveTo>
                <a:cubicBezTo>
                  <a:pt x="-5643" y="232323"/>
                  <a:pt x="132470" y="121198"/>
                  <a:pt x="152578" y="101619"/>
                </a:cubicBezTo>
                <a:cubicBezTo>
                  <a:pt x="172686" y="82040"/>
                  <a:pt x="100720" y="119081"/>
                  <a:pt x="120828" y="114319"/>
                </a:cubicBezTo>
                <a:cubicBezTo>
                  <a:pt x="140936" y="109557"/>
                  <a:pt x="253649" y="80452"/>
                  <a:pt x="273228" y="73044"/>
                </a:cubicBezTo>
                <a:cubicBezTo>
                  <a:pt x="292807" y="65636"/>
                  <a:pt x="223486" y="69340"/>
                  <a:pt x="238303" y="69869"/>
                </a:cubicBezTo>
                <a:cubicBezTo>
                  <a:pt x="253120" y="70398"/>
                  <a:pt x="362128" y="76219"/>
                  <a:pt x="362128" y="76219"/>
                </a:cubicBezTo>
                <a:cubicBezTo>
                  <a:pt x="379590" y="75161"/>
                  <a:pt x="335670" y="61402"/>
                  <a:pt x="343078" y="63519"/>
                </a:cubicBezTo>
                <a:cubicBezTo>
                  <a:pt x="350486" y="65636"/>
                  <a:pt x="385411" y="76219"/>
                  <a:pt x="406578" y="88919"/>
                </a:cubicBezTo>
                <a:cubicBezTo>
                  <a:pt x="427745" y="101619"/>
                  <a:pt x="465316" y="137602"/>
                  <a:pt x="470078" y="139719"/>
                </a:cubicBezTo>
                <a:cubicBezTo>
                  <a:pt x="474840" y="141836"/>
                  <a:pt x="460024" y="113790"/>
                  <a:pt x="435153" y="101619"/>
                </a:cubicBezTo>
                <a:cubicBezTo>
                  <a:pt x="410282" y="89448"/>
                  <a:pt x="342549" y="83627"/>
                  <a:pt x="320853" y="66694"/>
                </a:cubicBezTo>
                <a:cubicBezTo>
                  <a:pt x="299157" y="49761"/>
                  <a:pt x="307624" y="1077"/>
                  <a:pt x="304978" y="19"/>
                </a:cubicBezTo>
                <a:cubicBezTo>
                  <a:pt x="302332" y="-1039"/>
                  <a:pt x="333024" y="42352"/>
                  <a:pt x="304978" y="60344"/>
                </a:cubicBezTo>
                <a:cubicBezTo>
                  <a:pt x="276932" y="78336"/>
                  <a:pt x="146757" y="106911"/>
                  <a:pt x="136703" y="107969"/>
                </a:cubicBezTo>
                <a:cubicBezTo>
                  <a:pt x="126649" y="109027"/>
                  <a:pt x="242536" y="65636"/>
                  <a:pt x="244653" y="66694"/>
                </a:cubicBezTo>
                <a:lnTo>
                  <a:pt x="149403" y="114319"/>
                </a:lnTo>
                <a:cubicBezTo>
                  <a:pt x="139878" y="119611"/>
                  <a:pt x="208140" y="82040"/>
                  <a:pt x="187503" y="98444"/>
                </a:cubicBezTo>
                <a:cubicBezTo>
                  <a:pt x="166866" y="114848"/>
                  <a:pt x="5999" y="231265"/>
                  <a:pt x="178" y="23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972FCBE-51FA-584B-E7B5-92EEC42BF5C9}"/>
              </a:ext>
            </a:extLst>
          </p:cNvPr>
          <p:cNvSpPr/>
          <p:nvPr/>
        </p:nvSpPr>
        <p:spPr>
          <a:xfrm>
            <a:off x="4765653" y="1802231"/>
            <a:ext cx="336652" cy="74198"/>
          </a:xfrm>
          <a:custGeom>
            <a:avLst/>
            <a:gdLst>
              <a:gd name="connsiteX0" fmla="*/ 22 w 336652"/>
              <a:gd name="connsiteY0" fmla="*/ 39269 h 74198"/>
              <a:gd name="connsiteX1" fmla="*/ 196872 w 336652"/>
              <a:gd name="connsiteY1" fmla="*/ 1169 h 74198"/>
              <a:gd name="connsiteX2" fmla="*/ 127022 w 336652"/>
              <a:gd name="connsiteY2" fmla="*/ 10694 h 74198"/>
              <a:gd name="connsiteX3" fmla="*/ 260372 w 336652"/>
              <a:gd name="connsiteY3" fmla="*/ 20219 h 74198"/>
              <a:gd name="connsiteX4" fmla="*/ 336572 w 336652"/>
              <a:gd name="connsiteY4" fmla="*/ 74194 h 74198"/>
              <a:gd name="connsiteX5" fmla="*/ 273072 w 336652"/>
              <a:gd name="connsiteY5" fmla="*/ 17044 h 74198"/>
              <a:gd name="connsiteX6" fmla="*/ 184172 w 336652"/>
              <a:gd name="connsiteY6" fmla="*/ 1169 h 74198"/>
              <a:gd name="connsiteX7" fmla="*/ 22 w 336652"/>
              <a:gd name="connsiteY7" fmla="*/ 39269 h 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2" h="74198">
                <a:moveTo>
                  <a:pt x="22" y="39269"/>
                </a:moveTo>
                <a:cubicBezTo>
                  <a:pt x="2139" y="39269"/>
                  <a:pt x="175705" y="5931"/>
                  <a:pt x="196872" y="1169"/>
                </a:cubicBezTo>
                <a:cubicBezTo>
                  <a:pt x="218039" y="-3593"/>
                  <a:pt x="116439" y="7519"/>
                  <a:pt x="127022" y="10694"/>
                </a:cubicBezTo>
                <a:cubicBezTo>
                  <a:pt x="137605" y="13869"/>
                  <a:pt x="225447" y="9636"/>
                  <a:pt x="260372" y="20219"/>
                </a:cubicBezTo>
                <a:cubicBezTo>
                  <a:pt x="295297" y="30802"/>
                  <a:pt x="334455" y="74723"/>
                  <a:pt x="336572" y="74194"/>
                </a:cubicBezTo>
                <a:cubicBezTo>
                  <a:pt x="338689" y="73665"/>
                  <a:pt x="298472" y="29215"/>
                  <a:pt x="273072" y="17044"/>
                </a:cubicBezTo>
                <a:cubicBezTo>
                  <a:pt x="247672" y="4873"/>
                  <a:pt x="224389" y="-1477"/>
                  <a:pt x="184172" y="1169"/>
                </a:cubicBezTo>
                <a:cubicBezTo>
                  <a:pt x="143955" y="3815"/>
                  <a:pt x="-2095" y="39269"/>
                  <a:pt x="22" y="39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197E03D-5B11-98B9-B710-7FC76BA7E4C4}"/>
              </a:ext>
            </a:extLst>
          </p:cNvPr>
          <p:cNvSpPr/>
          <p:nvPr/>
        </p:nvSpPr>
        <p:spPr>
          <a:xfrm>
            <a:off x="4705325" y="1869884"/>
            <a:ext cx="130670" cy="165300"/>
          </a:xfrm>
          <a:custGeom>
            <a:avLst/>
            <a:gdLst>
              <a:gd name="connsiteX0" fmla="*/ 130200 w 130670"/>
              <a:gd name="connsiteY0" fmla="*/ 191 h 165300"/>
              <a:gd name="connsiteX1" fmla="*/ 60350 w 130670"/>
              <a:gd name="connsiteY1" fmla="*/ 92266 h 165300"/>
              <a:gd name="connsiteX2" fmla="*/ 31775 w 130670"/>
              <a:gd name="connsiteY2" fmla="*/ 111316 h 165300"/>
              <a:gd name="connsiteX3" fmla="*/ 38125 w 130670"/>
              <a:gd name="connsiteY3" fmla="*/ 66866 h 165300"/>
              <a:gd name="connsiteX4" fmla="*/ 25 w 130670"/>
              <a:gd name="connsiteY4" fmla="*/ 165291 h 165300"/>
              <a:gd name="connsiteX5" fmla="*/ 31775 w 130670"/>
              <a:gd name="connsiteY5" fmla="*/ 60516 h 165300"/>
              <a:gd name="connsiteX6" fmla="*/ 50825 w 130670"/>
              <a:gd name="connsiteY6" fmla="*/ 41466 h 165300"/>
              <a:gd name="connsiteX7" fmla="*/ 22250 w 130670"/>
              <a:gd name="connsiteY7" fmla="*/ 66866 h 165300"/>
              <a:gd name="connsiteX8" fmla="*/ 130200 w 130670"/>
              <a:gd name="connsiteY8" fmla="*/ 191 h 1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0" h="165300">
                <a:moveTo>
                  <a:pt x="130200" y="191"/>
                </a:moveTo>
                <a:cubicBezTo>
                  <a:pt x="136550" y="4424"/>
                  <a:pt x="76754" y="73745"/>
                  <a:pt x="60350" y="92266"/>
                </a:cubicBezTo>
                <a:cubicBezTo>
                  <a:pt x="43946" y="110787"/>
                  <a:pt x="35479" y="115549"/>
                  <a:pt x="31775" y="111316"/>
                </a:cubicBezTo>
                <a:cubicBezTo>
                  <a:pt x="28071" y="107083"/>
                  <a:pt x="43417" y="57870"/>
                  <a:pt x="38125" y="66866"/>
                </a:cubicBezTo>
                <a:cubicBezTo>
                  <a:pt x="32833" y="75862"/>
                  <a:pt x="1083" y="166349"/>
                  <a:pt x="25" y="165291"/>
                </a:cubicBezTo>
                <a:cubicBezTo>
                  <a:pt x="-1033" y="164233"/>
                  <a:pt x="31775" y="60516"/>
                  <a:pt x="31775" y="60516"/>
                </a:cubicBezTo>
                <a:cubicBezTo>
                  <a:pt x="40242" y="39878"/>
                  <a:pt x="52413" y="40408"/>
                  <a:pt x="50825" y="41466"/>
                </a:cubicBezTo>
                <a:cubicBezTo>
                  <a:pt x="49237" y="42524"/>
                  <a:pt x="10608" y="70570"/>
                  <a:pt x="22250" y="66866"/>
                </a:cubicBezTo>
                <a:cubicBezTo>
                  <a:pt x="33892" y="63162"/>
                  <a:pt x="123850" y="-4042"/>
                  <a:pt x="13020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4916803-3E4B-E98B-A306-8A145CF1BA06}"/>
              </a:ext>
            </a:extLst>
          </p:cNvPr>
          <p:cNvSpPr/>
          <p:nvPr/>
        </p:nvSpPr>
        <p:spPr>
          <a:xfrm>
            <a:off x="4654497" y="2014949"/>
            <a:ext cx="220024" cy="23458"/>
          </a:xfrm>
          <a:custGeom>
            <a:avLst/>
            <a:gdLst>
              <a:gd name="connsiteX0" fmla="*/ 53 w 220024"/>
              <a:gd name="connsiteY0" fmla="*/ 13876 h 23458"/>
              <a:gd name="connsiteX1" fmla="*/ 104828 w 220024"/>
              <a:gd name="connsiteY1" fmla="*/ 23401 h 23458"/>
              <a:gd name="connsiteX2" fmla="*/ 66728 w 220024"/>
              <a:gd name="connsiteY2" fmla="*/ 17051 h 23458"/>
              <a:gd name="connsiteX3" fmla="*/ 215953 w 220024"/>
              <a:gd name="connsiteY3" fmla="*/ 1176 h 23458"/>
              <a:gd name="connsiteX4" fmla="*/ 181028 w 220024"/>
              <a:gd name="connsiteY4" fmla="*/ 1176 h 23458"/>
              <a:gd name="connsiteX5" fmla="*/ 101653 w 220024"/>
              <a:gd name="connsiteY5" fmla="*/ 1176 h 23458"/>
              <a:gd name="connsiteX6" fmla="*/ 120703 w 220024"/>
              <a:gd name="connsiteY6" fmla="*/ 20226 h 23458"/>
              <a:gd name="connsiteX7" fmla="*/ 53 w 220024"/>
              <a:gd name="connsiteY7" fmla="*/ 13876 h 2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24" h="23458">
                <a:moveTo>
                  <a:pt x="53" y="13876"/>
                </a:moveTo>
                <a:cubicBezTo>
                  <a:pt x="-2593" y="14405"/>
                  <a:pt x="93716" y="22872"/>
                  <a:pt x="104828" y="23401"/>
                </a:cubicBezTo>
                <a:cubicBezTo>
                  <a:pt x="115940" y="23930"/>
                  <a:pt x="48207" y="20755"/>
                  <a:pt x="66728" y="17051"/>
                </a:cubicBezTo>
                <a:cubicBezTo>
                  <a:pt x="85249" y="13347"/>
                  <a:pt x="196903" y="3822"/>
                  <a:pt x="215953" y="1176"/>
                </a:cubicBezTo>
                <a:cubicBezTo>
                  <a:pt x="235003" y="-1470"/>
                  <a:pt x="181028" y="1176"/>
                  <a:pt x="181028" y="1176"/>
                </a:cubicBezTo>
                <a:lnTo>
                  <a:pt x="101653" y="1176"/>
                </a:lnTo>
                <a:cubicBezTo>
                  <a:pt x="91599" y="4351"/>
                  <a:pt x="133932" y="17580"/>
                  <a:pt x="120703" y="20226"/>
                </a:cubicBezTo>
                <a:cubicBezTo>
                  <a:pt x="107474" y="22872"/>
                  <a:pt x="2699" y="13347"/>
                  <a:pt x="53" y="13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CB31140-0BC6-E851-92FF-C92244C57D15}"/>
              </a:ext>
            </a:extLst>
          </p:cNvPr>
          <p:cNvSpPr/>
          <p:nvPr/>
        </p:nvSpPr>
        <p:spPr>
          <a:xfrm>
            <a:off x="4632261" y="2017669"/>
            <a:ext cx="304900" cy="55694"/>
          </a:xfrm>
          <a:custGeom>
            <a:avLst/>
            <a:gdLst>
              <a:gd name="connsiteX0" fmla="*/ 64 w 304900"/>
              <a:gd name="connsiteY0" fmla="*/ 55606 h 55694"/>
              <a:gd name="connsiteX1" fmla="*/ 136589 w 304900"/>
              <a:gd name="connsiteY1" fmla="*/ 14331 h 55694"/>
              <a:gd name="connsiteX2" fmla="*/ 142939 w 304900"/>
              <a:gd name="connsiteY2" fmla="*/ 14331 h 55694"/>
              <a:gd name="connsiteX3" fmla="*/ 228664 w 304900"/>
              <a:gd name="connsiteY3" fmla="*/ 23856 h 55694"/>
              <a:gd name="connsiteX4" fmla="*/ 304864 w 304900"/>
              <a:gd name="connsiteY4" fmla="*/ 17506 h 55694"/>
              <a:gd name="connsiteX5" fmla="*/ 219139 w 304900"/>
              <a:gd name="connsiteY5" fmla="*/ 14331 h 55694"/>
              <a:gd name="connsiteX6" fmla="*/ 155639 w 304900"/>
              <a:gd name="connsiteY6" fmla="*/ 1631 h 55694"/>
              <a:gd name="connsiteX7" fmla="*/ 64 w 304900"/>
              <a:gd name="connsiteY7" fmla="*/ 55606 h 5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00" h="55694">
                <a:moveTo>
                  <a:pt x="64" y="55606"/>
                </a:moveTo>
                <a:cubicBezTo>
                  <a:pt x="-3111" y="57723"/>
                  <a:pt x="112777" y="21210"/>
                  <a:pt x="136589" y="14331"/>
                </a:cubicBezTo>
                <a:cubicBezTo>
                  <a:pt x="160401" y="7452"/>
                  <a:pt x="142939" y="14331"/>
                  <a:pt x="142939" y="14331"/>
                </a:cubicBezTo>
                <a:cubicBezTo>
                  <a:pt x="158285" y="15918"/>
                  <a:pt x="201677" y="23327"/>
                  <a:pt x="228664" y="23856"/>
                </a:cubicBezTo>
                <a:cubicBezTo>
                  <a:pt x="255651" y="24385"/>
                  <a:pt x="306451" y="19093"/>
                  <a:pt x="304864" y="17506"/>
                </a:cubicBezTo>
                <a:cubicBezTo>
                  <a:pt x="303277" y="15919"/>
                  <a:pt x="244010" y="16977"/>
                  <a:pt x="219139" y="14331"/>
                </a:cubicBezTo>
                <a:cubicBezTo>
                  <a:pt x="194268" y="11685"/>
                  <a:pt x="185801" y="-5248"/>
                  <a:pt x="155639" y="1631"/>
                </a:cubicBezTo>
                <a:cubicBezTo>
                  <a:pt x="125477" y="8510"/>
                  <a:pt x="3239" y="53489"/>
                  <a:pt x="64" y="55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E56F1C5-E5C4-5C50-A078-1EC1DBEABF56}"/>
              </a:ext>
            </a:extLst>
          </p:cNvPr>
          <p:cNvSpPr/>
          <p:nvPr/>
        </p:nvSpPr>
        <p:spPr>
          <a:xfrm>
            <a:off x="4651297" y="2024522"/>
            <a:ext cx="250903" cy="64884"/>
          </a:xfrm>
          <a:custGeom>
            <a:avLst/>
            <a:gdLst>
              <a:gd name="connsiteX0" fmla="*/ 78 w 250903"/>
              <a:gd name="connsiteY0" fmla="*/ 64628 h 64884"/>
              <a:gd name="connsiteX1" fmla="*/ 76278 w 250903"/>
              <a:gd name="connsiteY1" fmla="*/ 29703 h 64884"/>
              <a:gd name="connsiteX2" fmla="*/ 82628 w 250903"/>
              <a:gd name="connsiteY2" fmla="*/ 58278 h 64884"/>
              <a:gd name="connsiteX3" fmla="*/ 127078 w 250903"/>
              <a:gd name="connsiteY3" fmla="*/ 7478 h 64884"/>
              <a:gd name="connsiteX4" fmla="*/ 184228 w 250903"/>
              <a:gd name="connsiteY4" fmla="*/ 20178 h 64884"/>
              <a:gd name="connsiteX5" fmla="*/ 203278 w 250903"/>
              <a:gd name="connsiteY5" fmla="*/ 61453 h 64884"/>
              <a:gd name="connsiteX6" fmla="*/ 250903 w 250903"/>
              <a:gd name="connsiteY6" fmla="*/ 1128 h 64884"/>
              <a:gd name="connsiteX7" fmla="*/ 203278 w 250903"/>
              <a:gd name="connsiteY7" fmla="*/ 23353 h 64884"/>
              <a:gd name="connsiteX8" fmla="*/ 225503 w 250903"/>
              <a:gd name="connsiteY8" fmla="*/ 39228 h 64884"/>
              <a:gd name="connsiteX9" fmla="*/ 206453 w 250903"/>
              <a:gd name="connsiteY9" fmla="*/ 51928 h 64884"/>
              <a:gd name="connsiteX10" fmla="*/ 225503 w 250903"/>
              <a:gd name="connsiteY10" fmla="*/ 7478 h 64884"/>
              <a:gd name="connsiteX11" fmla="*/ 120728 w 250903"/>
              <a:gd name="connsiteY11" fmla="*/ 1128 h 64884"/>
              <a:gd name="connsiteX12" fmla="*/ 92153 w 250903"/>
              <a:gd name="connsiteY12" fmla="*/ 7478 h 64884"/>
              <a:gd name="connsiteX13" fmla="*/ 78 w 250903"/>
              <a:gd name="connsiteY13" fmla="*/ 64628 h 6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903" h="64884">
                <a:moveTo>
                  <a:pt x="78" y="64628"/>
                </a:moveTo>
                <a:cubicBezTo>
                  <a:pt x="-2568" y="68332"/>
                  <a:pt x="62520" y="30761"/>
                  <a:pt x="76278" y="29703"/>
                </a:cubicBezTo>
                <a:cubicBezTo>
                  <a:pt x="90036" y="28645"/>
                  <a:pt x="74161" y="61982"/>
                  <a:pt x="82628" y="58278"/>
                </a:cubicBezTo>
                <a:cubicBezTo>
                  <a:pt x="91095" y="54574"/>
                  <a:pt x="110145" y="13828"/>
                  <a:pt x="127078" y="7478"/>
                </a:cubicBezTo>
                <a:cubicBezTo>
                  <a:pt x="144011" y="1128"/>
                  <a:pt x="171528" y="11182"/>
                  <a:pt x="184228" y="20178"/>
                </a:cubicBezTo>
                <a:cubicBezTo>
                  <a:pt x="196928" y="29174"/>
                  <a:pt x="192165" y="64628"/>
                  <a:pt x="203278" y="61453"/>
                </a:cubicBezTo>
                <a:cubicBezTo>
                  <a:pt x="214391" y="58278"/>
                  <a:pt x="250903" y="7478"/>
                  <a:pt x="250903" y="1128"/>
                </a:cubicBezTo>
                <a:cubicBezTo>
                  <a:pt x="250903" y="-5222"/>
                  <a:pt x="207511" y="17003"/>
                  <a:pt x="203278" y="23353"/>
                </a:cubicBezTo>
                <a:cubicBezTo>
                  <a:pt x="199045" y="29703"/>
                  <a:pt x="225503" y="39228"/>
                  <a:pt x="225503" y="39228"/>
                </a:cubicBezTo>
                <a:cubicBezTo>
                  <a:pt x="226032" y="43990"/>
                  <a:pt x="206453" y="57220"/>
                  <a:pt x="206453" y="51928"/>
                </a:cubicBezTo>
                <a:cubicBezTo>
                  <a:pt x="206453" y="46636"/>
                  <a:pt x="239791" y="15945"/>
                  <a:pt x="225503" y="7478"/>
                </a:cubicBezTo>
                <a:cubicBezTo>
                  <a:pt x="211215" y="-989"/>
                  <a:pt x="142953" y="1128"/>
                  <a:pt x="120728" y="1128"/>
                </a:cubicBezTo>
                <a:cubicBezTo>
                  <a:pt x="98503" y="1128"/>
                  <a:pt x="107499" y="-1518"/>
                  <a:pt x="92153" y="7478"/>
                </a:cubicBezTo>
                <a:cubicBezTo>
                  <a:pt x="76807" y="16474"/>
                  <a:pt x="2724" y="60924"/>
                  <a:pt x="78" y="64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C6B99A8-BEFB-64B4-B10A-490E44320262}"/>
              </a:ext>
            </a:extLst>
          </p:cNvPr>
          <p:cNvSpPr/>
          <p:nvPr/>
        </p:nvSpPr>
        <p:spPr>
          <a:xfrm>
            <a:off x="4864097" y="1870075"/>
            <a:ext cx="212753" cy="159780"/>
          </a:xfrm>
          <a:custGeom>
            <a:avLst/>
            <a:gdLst>
              <a:gd name="connsiteX0" fmla="*/ 82553 w 212753"/>
              <a:gd name="connsiteY0" fmla="*/ 0 h 159780"/>
              <a:gd name="connsiteX1" fmla="*/ 142878 w 212753"/>
              <a:gd name="connsiteY1" fmla="*/ 76200 h 159780"/>
              <a:gd name="connsiteX2" fmla="*/ 82553 w 212753"/>
              <a:gd name="connsiteY2" fmla="*/ 120650 h 159780"/>
              <a:gd name="connsiteX3" fmla="*/ 3 w 212753"/>
              <a:gd name="connsiteY3" fmla="*/ 158750 h 159780"/>
              <a:gd name="connsiteX4" fmla="*/ 79378 w 212753"/>
              <a:gd name="connsiteY4" fmla="*/ 149225 h 159780"/>
              <a:gd name="connsiteX5" fmla="*/ 120653 w 212753"/>
              <a:gd name="connsiteY5" fmla="*/ 152400 h 159780"/>
              <a:gd name="connsiteX6" fmla="*/ 66678 w 212753"/>
              <a:gd name="connsiteY6" fmla="*/ 142875 h 159780"/>
              <a:gd name="connsiteX7" fmla="*/ 165103 w 212753"/>
              <a:gd name="connsiteY7" fmla="*/ 111125 h 159780"/>
              <a:gd name="connsiteX8" fmla="*/ 120653 w 212753"/>
              <a:gd name="connsiteY8" fmla="*/ 133350 h 159780"/>
              <a:gd name="connsiteX9" fmla="*/ 127003 w 212753"/>
              <a:gd name="connsiteY9" fmla="*/ 139700 h 159780"/>
              <a:gd name="connsiteX10" fmla="*/ 212728 w 212753"/>
              <a:gd name="connsiteY10" fmla="*/ 98425 h 159780"/>
              <a:gd name="connsiteX11" fmla="*/ 136528 w 212753"/>
              <a:gd name="connsiteY11" fmla="*/ 92075 h 159780"/>
              <a:gd name="connsiteX12" fmla="*/ 177803 w 212753"/>
              <a:gd name="connsiteY12" fmla="*/ 76200 h 159780"/>
              <a:gd name="connsiteX13" fmla="*/ 82553 w 212753"/>
              <a:gd name="connsiteY13" fmla="*/ 0 h 15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753" h="159780">
                <a:moveTo>
                  <a:pt x="82553" y="0"/>
                </a:moveTo>
                <a:cubicBezTo>
                  <a:pt x="76732" y="0"/>
                  <a:pt x="142878" y="56092"/>
                  <a:pt x="142878" y="76200"/>
                </a:cubicBezTo>
                <a:cubicBezTo>
                  <a:pt x="142878" y="96308"/>
                  <a:pt x="106365" y="106892"/>
                  <a:pt x="82553" y="120650"/>
                </a:cubicBezTo>
                <a:cubicBezTo>
                  <a:pt x="58741" y="134408"/>
                  <a:pt x="532" y="153988"/>
                  <a:pt x="3" y="158750"/>
                </a:cubicBezTo>
                <a:cubicBezTo>
                  <a:pt x="-526" y="163513"/>
                  <a:pt x="59270" y="150283"/>
                  <a:pt x="79378" y="149225"/>
                </a:cubicBezTo>
                <a:cubicBezTo>
                  <a:pt x="99486" y="148167"/>
                  <a:pt x="122770" y="153458"/>
                  <a:pt x="120653" y="152400"/>
                </a:cubicBezTo>
                <a:cubicBezTo>
                  <a:pt x="118536" y="151342"/>
                  <a:pt x="59270" y="149754"/>
                  <a:pt x="66678" y="142875"/>
                </a:cubicBezTo>
                <a:cubicBezTo>
                  <a:pt x="74086" y="135996"/>
                  <a:pt x="156107" y="112712"/>
                  <a:pt x="165103" y="111125"/>
                </a:cubicBezTo>
                <a:cubicBezTo>
                  <a:pt x="174099" y="109538"/>
                  <a:pt x="127003" y="128588"/>
                  <a:pt x="120653" y="133350"/>
                </a:cubicBezTo>
                <a:cubicBezTo>
                  <a:pt x="114303" y="138112"/>
                  <a:pt x="111657" y="145521"/>
                  <a:pt x="127003" y="139700"/>
                </a:cubicBezTo>
                <a:cubicBezTo>
                  <a:pt x="142349" y="133879"/>
                  <a:pt x="211140" y="106363"/>
                  <a:pt x="212728" y="98425"/>
                </a:cubicBezTo>
                <a:cubicBezTo>
                  <a:pt x="214316" y="90487"/>
                  <a:pt x="142349" y="95779"/>
                  <a:pt x="136528" y="92075"/>
                </a:cubicBezTo>
                <a:cubicBezTo>
                  <a:pt x="130707" y="88371"/>
                  <a:pt x="184153" y="88371"/>
                  <a:pt x="177803" y="76200"/>
                </a:cubicBezTo>
                <a:cubicBezTo>
                  <a:pt x="171453" y="64029"/>
                  <a:pt x="88374" y="0"/>
                  <a:pt x="825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CFE1C0D-FEB5-6616-AFEC-11ADFBCC42D2}"/>
              </a:ext>
            </a:extLst>
          </p:cNvPr>
          <p:cNvSpPr/>
          <p:nvPr/>
        </p:nvSpPr>
        <p:spPr>
          <a:xfrm>
            <a:off x="5025692" y="1834124"/>
            <a:ext cx="167548" cy="140781"/>
          </a:xfrm>
          <a:custGeom>
            <a:avLst/>
            <a:gdLst>
              <a:gd name="connsiteX0" fmla="*/ 165433 w 167548"/>
              <a:gd name="connsiteY0" fmla="*/ 1026 h 140781"/>
              <a:gd name="connsiteX1" fmla="*/ 149558 w 167548"/>
              <a:gd name="connsiteY1" fmla="*/ 48651 h 140781"/>
              <a:gd name="connsiteX2" fmla="*/ 95583 w 167548"/>
              <a:gd name="connsiteY2" fmla="*/ 93101 h 140781"/>
              <a:gd name="connsiteX3" fmla="*/ 16208 w 167548"/>
              <a:gd name="connsiteY3" fmla="*/ 118501 h 140781"/>
              <a:gd name="connsiteX4" fmla="*/ 92408 w 167548"/>
              <a:gd name="connsiteY4" fmla="*/ 105801 h 140781"/>
              <a:gd name="connsiteX5" fmla="*/ 333 w 167548"/>
              <a:gd name="connsiteY5" fmla="*/ 140726 h 140781"/>
              <a:gd name="connsiteX6" fmla="*/ 60658 w 167548"/>
              <a:gd name="connsiteY6" fmla="*/ 96276 h 140781"/>
              <a:gd name="connsiteX7" fmla="*/ 38433 w 167548"/>
              <a:gd name="connsiteY7" fmla="*/ 108976 h 140781"/>
              <a:gd name="connsiteX8" fmla="*/ 108283 w 167548"/>
              <a:gd name="connsiteY8" fmla="*/ 96276 h 140781"/>
              <a:gd name="connsiteX9" fmla="*/ 165433 w 167548"/>
              <a:gd name="connsiteY9" fmla="*/ 1026 h 14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8" h="140781">
                <a:moveTo>
                  <a:pt x="165433" y="1026"/>
                </a:moveTo>
                <a:cubicBezTo>
                  <a:pt x="172312" y="-6912"/>
                  <a:pt x="161200" y="33305"/>
                  <a:pt x="149558" y="48651"/>
                </a:cubicBezTo>
                <a:cubicBezTo>
                  <a:pt x="137916" y="63997"/>
                  <a:pt x="117808" y="81459"/>
                  <a:pt x="95583" y="93101"/>
                </a:cubicBezTo>
                <a:cubicBezTo>
                  <a:pt x="73358" y="104743"/>
                  <a:pt x="16737" y="116384"/>
                  <a:pt x="16208" y="118501"/>
                </a:cubicBezTo>
                <a:cubicBezTo>
                  <a:pt x="15679" y="120618"/>
                  <a:pt x="95054" y="102097"/>
                  <a:pt x="92408" y="105801"/>
                </a:cubicBezTo>
                <a:cubicBezTo>
                  <a:pt x="89762" y="109505"/>
                  <a:pt x="5625" y="142313"/>
                  <a:pt x="333" y="140726"/>
                </a:cubicBezTo>
                <a:cubicBezTo>
                  <a:pt x="-4959" y="139139"/>
                  <a:pt x="54308" y="101568"/>
                  <a:pt x="60658" y="96276"/>
                </a:cubicBezTo>
                <a:cubicBezTo>
                  <a:pt x="67008" y="90984"/>
                  <a:pt x="30496" y="108976"/>
                  <a:pt x="38433" y="108976"/>
                </a:cubicBezTo>
                <a:cubicBezTo>
                  <a:pt x="46370" y="108976"/>
                  <a:pt x="87116" y="110034"/>
                  <a:pt x="108283" y="96276"/>
                </a:cubicBezTo>
                <a:cubicBezTo>
                  <a:pt x="129450" y="82518"/>
                  <a:pt x="158554" y="8964"/>
                  <a:pt x="165433" y="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DD5C658-5739-0A86-5BE0-22BB9D0D9902}"/>
              </a:ext>
            </a:extLst>
          </p:cNvPr>
          <p:cNvSpPr/>
          <p:nvPr/>
        </p:nvSpPr>
        <p:spPr>
          <a:xfrm>
            <a:off x="4663937" y="1936567"/>
            <a:ext cx="63656" cy="130619"/>
          </a:xfrm>
          <a:custGeom>
            <a:avLst/>
            <a:gdLst>
              <a:gd name="connsiteX0" fmla="*/ 63638 w 63656"/>
              <a:gd name="connsiteY0" fmla="*/ 183 h 130619"/>
              <a:gd name="connsiteX1" fmla="*/ 9663 w 63656"/>
              <a:gd name="connsiteY1" fmla="*/ 104958 h 130619"/>
              <a:gd name="connsiteX2" fmla="*/ 3313 w 63656"/>
              <a:gd name="connsiteY2" fmla="*/ 130358 h 130619"/>
              <a:gd name="connsiteX3" fmla="*/ 6488 w 63656"/>
              <a:gd name="connsiteY3" fmla="*/ 95433 h 130619"/>
              <a:gd name="connsiteX4" fmla="*/ 3313 w 63656"/>
              <a:gd name="connsiteY4" fmla="*/ 79558 h 130619"/>
              <a:gd name="connsiteX5" fmla="*/ 63638 w 63656"/>
              <a:gd name="connsiteY5" fmla="*/ 183 h 13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56" h="130619">
                <a:moveTo>
                  <a:pt x="63638" y="183"/>
                </a:moveTo>
                <a:cubicBezTo>
                  <a:pt x="64696" y="4416"/>
                  <a:pt x="19717" y="83262"/>
                  <a:pt x="9663" y="104958"/>
                </a:cubicBezTo>
                <a:cubicBezTo>
                  <a:pt x="-391" y="126654"/>
                  <a:pt x="3842" y="131945"/>
                  <a:pt x="3313" y="130358"/>
                </a:cubicBezTo>
                <a:cubicBezTo>
                  <a:pt x="2784" y="128771"/>
                  <a:pt x="6488" y="95433"/>
                  <a:pt x="6488" y="95433"/>
                </a:cubicBezTo>
                <a:cubicBezTo>
                  <a:pt x="6488" y="86966"/>
                  <a:pt x="-5683" y="92787"/>
                  <a:pt x="3313" y="79558"/>
                </a:cubicBezTo>
                <a:cubicBezTo>
                  <a:pt x="12309" y="66329"/>
                  <a:pt x="62580" y="-4050"/>
                  <a:pt x="6363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354AD09-15D0-8949-6F1D-5BFBA93FA382}"/>
              </a:ext>
            </a:extLst>
          </p:cNvPr>
          <p:cNvSpPr/>
          <p:nvPr/>
        </p:nvSpPr>
        <p:spPr>
          <a:xfrm>
            <a:off x="4711247" y="1840983"/>
            <a:ext cx="386285" cy="95967"/>
          </a:xfrm>
          <a:custGeom>
            <a:avLst/>
            <a:gdLst>
              <a:gd name="connsiteX0" fmla="*/ 453 w 386285"/>
              <a:gd name="connsiteY0" fmla="*/ 92592 h 95967"/>
              <a:gd name="connsiteX1" fmla="*/ 114753 w 386285"/>
              <a:gd name="connsiteY1" fmla="*/ 22742 h 95967"/>
              <a:gd name="connsiteX2" fmla="*/ 219528 w 386285"/>
              <a:gd name="connsiteY2" fmla="*/ 6867 h 95967"/>
              <a:gd name="connsiteX3" fmla="*/ 213178 w 386285"/>
              <a:gd name="connsiteY3" fmla="*/ 10042 h 95967"/>
              <a:gd name="connsiteX4" fmla="*/ 311603 w 386285"/>
              <a:gd name="connsiteY4" fmla="*/ 29092 h 95967"/>
              <a:gd name="connsiteX5" fmla="*/ 378278 w 386285"/>
              <a:gd name="connsiteY5" fmla="*/ 95767 h 95967"/>
              <a:gd name="connsiteX6" fmla="*/ 365578 w 386285"/>
              <a:gd name="connsiteY6" fmla="*/ 48142 h 95967"/>
              <a:gd name="connsiteX7" fmla="*/ 203653 w 386285"/>
              <a:gd name="connsiteY7" fmla="*/ 3692 h 95967"/>
              <a:gd name="connsiteX8" fmla="*/ 270328 w 386285"/>
              <a:gd name="connsiteY8" fmla="*/ 25917 h 95967"/>
              <a:gd name="connsiteX9" fmla="*/ 159203 w 386285"/>
              <a:gd name="connsiteY9" fmla="*/ 517 h 95967"/>
              <a:gd name="connsiteX10" fmla="*/ 453 w 386285"/>
              <a:gd name="connsiteY10" fmla="*/ 92592 h 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285" h="95967">
                <a:moveTo>
                  <a:pt x="453" y="92592"/>
                </a:moveTo>
                <a:cubicBezTo>
                  <a:pt x="-6955" y="96296"/>
                  <a:pt x="78241" y="37029"/>
                  <a:pt x="114753" y="22742"/>
                </a:cubicBezTo>
                <a:cubicBezTo>
                  <a:pt x="151265" y="8455"/>
                  <a:pt x="203124" y="8984"/>
                  <a:pt x="219528" y="6867"/>
                </a:cubicBezTo>
                <a:cubicBezTo>
                  <a:pt x="235932" y="4750"/>
                  <a:pt x="197832" y="6338"/>
                  <a:pt x="213178" y="10042"/>
                </a:cubicBezTo>
                <a:cubicBezTo>
                  <a:pt x="228524" y="13746"/>
                  <a:pt x="284086" y="14804"/>
                  <a:pt x="311603" y="29092"/>
                </a:cubicBezTo>
                <a:cubicBezTo>
                  <a:pt x="339120" y="43379"/>
                  <a:pt x="369282" y="92592"/>
                  <a:pt x="378278" y="95767"/>
                </a:cubicBezTo>
                <a:cubicBezTo>
                  <a:pt x="387274" y="98942"/>
                  <a:pt x="394682" y="63488"/>
                  <a:pt x="365578" y="48142"/>
                </a:cubicBezTo>
                <a:cubicBezTo>
                  <a:pt x="336474" y="32796"/>
                  <a:pt x="219528" y="7396"/>
                  <a:pt x="203653" y="3692"/>
                </a:cubicBezTo>
                <a:cubicBezTo>
                  <a:pt x="187778" y="-12"/>
                  <a:pt x="277736" y="26446"/>
                  <a:pt x="270328" y="25917"/>
                </a:cubicBezTo>
                <a:cubicBezTo>
                  <a:pt x="262920" y="25388"/>
                  <a:pt x="199949" y="-4245"/>
                  <a:pt x="159203" y="517"/>
                </a:cubicBezTo>
                <a:cubicBezTo>
                  <a:pt x="118457" y="5279"/>
                  <a:pt x="7861" y="88888"/>
                  <a:pt x="453" y="9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736BEE00-7FC4-B5DD-DFB2-88569B39C8BB}"/>
              </a:ext>
            </a:extLst>
          </p:cNvPr>
          <p:cNvSpPr/>
          <p:nvPr/>
        </p:nvSpPr>
        <p:spPr>
          <a:xfrm>
            <a:off x="4798020" y="1850886"/>
            <a:ext cx="209061" cy="162421"/>
          </a:xfrm>
          <a:custGeom>
            <a:avLst/>
            <a:gdLst>
              <a:gd name="connsiteX0" fmla="*/ 12105 w 209061"/>
              <a:gd name="connsiteY0" fmla="*/ 28714 h 162421"/>
              <a:gd name="connsiteX1" fmla="*/ 2580 w 209061"/>
              <a:gd name="connsiteY1" fmla="*/ 108089 h 162421"/>
              <a:gd name="connsiteX2" fmla="*/ 12105 w 209061"/>
              <a:gd name="connsiteY2" fmla="*/ 149364 h 162421"/>
              <a:gd name="connsiteX3" fmla="*/ 75605 w 209061"/>
              <a:gd name="connsiteY3" fmla="*/ 162064 h 162421"/>
              <a:gd name="connsiteX4" fmla="*/ 129580 w 209061"/>
              <a:gd name="connsiteY4" fmla="*/ 155714 h 162421"/>
              <a:gd name="connsiteX5" fmla="*/ 189905 w 209061"/>
              <a:gd name="connsiteY5" fmla="*/ 123964 h 162421"/>
              <a:gd name="connsiteX6" fmla="*/ 208955 w 209061"/>
              <a:gd name="connsiteY6" fmla="*/ 60464 h 162421"/>
              <a:gd name="connsiteX7" fmla="*/ 183555 w 209061"/>
              <a:gd name="connsiteY7" fmla="*/ 19189 h 162421"/>
              <a:gd name="connsiteX8" fmla="*/ 120055 w 209061"/>
              <a:gd name="connsiteY8" fmla="*/ 139 h 162421"/>
              <a:gd name="connsiteX9" fmla="*/ 12105 w 209061"/>
              <a:gd name="connsiteY9" fmla="*/ 28714 h 16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61" h="162421">
                <a:moveTo>
                  <a:pt x="12105" y="28714"/>
                </a:moveTo>
                <a:cubicBezTo>
                  <a:pt x="-7474" y="46706"/>
                  <a:pt x="2580" y="87981"/>
                  <a:pt x="2580" y="108089"/>
                </a:cubicBezTo>
                <a:cubicBezTo>
                  <a:pt x="2580" y="128197"/>
                  <a:pt x="-66" y="140368"/>
                  <a:pt x="12105" y="149364"/>
                </a:cubicBezTo>
                <a:cubicBezTo>
                  <a:pt x="24276" y="158360"/>
                  <a:pt x="56026" y="161006"/>
                  <a:pt x="75605" y="162064"/>
                </a:cubicBezTo>
                <a:cubicBezTo>
                  <a:pt x="95184" y="163122"/>
                  <a:pt x="110530" y="162064"/>
                  <a:pt x="129580" y="155714"/>
                </a:cubicBezTo>
                <a:cubicBezTo>
                  <a:pt x="148630" y="149364"/>
                  <a:pt x="176676" y="139839"/>
                  <a:pt x="189905" y="123964"/>
                </a:cubicBezTo>
                <a:cubicBezTo>
                  <a:pt x="203134" y="108089"/>
                  <a:pt x="210013" y="77926"/>
                  <a:pt x="208955" y="60464"/>
                </a:cubicBezTo>
                <a:cubicBezTo>
                  <a:pt x="207897" y="43002"/>
                  <a:pt x="198372" y="29243"/>
                  <a:pt x="183555" y="19189"/>
                </a:cubicBezTo>
                <a:cubicBezTo>
                  <a:pt x="168738" y="9135"/>
                  <a:pt x="144397" y="1726"/>
                  <a:pt x="120055" y="139"/>
                </a:cubicBezTo>
                <a:cubicBezTo>
                  <a:pt x="95713" y="-1449"/>
                  <a:pt x="31684" y="10722"/>
                  <a:pt x="12105" y="28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EE963AA9-B4A6-58EB-90FE-79EB9375B354}"/>
              </a:ext>
            </a:extLst>
          </p:cNvPr>
          <p:cNvSpPr/>
          <p:nvPr/>
        </p:nvSpPr>
        <p:spPr>
          <a:xfrm>
            <a:off x="4844801" y="1915755"/>
            <a:ext cx="51158" cy="51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0A75EDD-4786-D66A-23A2-EE4154E56081}"/>
              </a:ext>
            </a:extLst>
          </p:cNvPr>
          <p:cNvSpPr/>
          <p:nvPr/>
        </p:nvSpPr>
        <p:spPr>
          <a:xfrm>
            <a:off x="4470366" y="1654158"/>
            <a:ext cx="31817" cy="166193"/>
          </a:xfrm>
          <a:custGeom>
            <a:avLst/>
            <a:gdLst>
              <a:gd name="connsiteX0" fmla="*/ 31784 w 31817"/>
              <a:gd name="connsiteY0" fmla="*/ 17 h 166193"/>
              <a:gd name="connsiteX1" fmla="*/ 34 w 31817"/>
              <a:gd name="connsiteY1" fmla="*/ 73042 h 166193"/>
              <a:gd name="connsiteX2" fmla="*/ 25434 w 31817"/>
              <a:gd name="connsiteY2" fmla="*/ 165117 h 166193"/>
              <a:gd name="connsiteX3" fmla="*/ 15909 w 31817"/>
              <a:gd name="connsiteY3" fmla="*/ 120667 h 166193"/>
              <a:gd name="connsiteX4" fmla="*/ 6384 w 31817"/>
              <a:gd name="connsiteY4" fmla="*/ 79392 h 166193"/>
              <a:gd name="connsiteX5" fmla="*/ 31784 w 31817"/>
              <a:gd name="connsiteY5" fmla="*/ 17 h 1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17" h="166193">
                <a:moveTo>
                  <a:pt x="31784" y="17"/>
                </a:moveTo>
                <a:cubicBezTo>
                  <a:pt x="30726" y="-1041"/>
                  <a:pt x="1092" y="45525"/>
                  <a:pt x="34" y="73042"/>
                </a:cubicBezTo>
                <a:cubicBezTo>
                  <a:pt x="-1024" y="100559"/>
                  <a:pt x="22788" y="157180"/>
                  <a:pt x="25434" y="165117"/>
                </a:cubicBezTo>
                <a:cubicBezTo>
                  <a:pt x="28080" y="173054"/>
                  <a:pt x="19084" y="134954"/>
                  <a:pt x="15909" y="120667"/>
                </a:cubicBezTo>
                <a:cubicBezTo>
                  <a:pt x="12734" y="106380"/>
                  <a:pt x="4267" y="95267"/>
                  <a:pt x="6384" y="79392"/>
                </a:cubicBezTo>
                <a:cubicBezTo>
                  <a:pt x="8501" y="63517"/>
                  <a:pt x="32842" y="1075"/>
                  <a:pt x="317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3A1C499-599F-9563-A0C2-C7ED2C0BFFD0}"/>
              </a:ext>
            </a:extLst>
          </p:cNvPr>
          <p:cNvSpPr/>
          <p:nvPr/>
        </p:nvSpPr>
        <p:spPr>
          <a:xfrm>
            <a:off x="4514724" y="1547904"/>
            <a:ext cx="290473" cy="201531"/>
          </a:xfrm>
          <a:custGeom>
            <a:avLst/>
            <a:gdLst>
              <a:gd name="connsiteX0" fmla="*/ 126 w 290473"/>
              <a:gd name="connsiteY0" fmla="*/ 201521 h 201531"/>
              <a:gd name="connsiteX1" fmla="*/ 57276 w 290473"/>
              <a:gd name="connsiteY1" fmla="*/ 106271 h 201531"/>
              <a:gd name="connsiteX2" fmla="*/ 16001 w 290473"/>
              <a:gd name="connsiteY2" fmla="*/ 112621 h 201531"/>
              <a:gd name="connsiteX3" fmla="*/ 228726 w 290473"/>
              <a:gd name="connsiteY3" fmla="*/ 1496 h 201531"/>
              <a:gd name="connsiteX4" fmla="*/ 155701 w 290473"/>
              <a:gd name="connsiteY4" fmla="*/ 49121 h 201531"/>
              <a:gd name="connsiteX5" fmla="*/ 136651 w 290473"/>
              <a:gd name="connsiteY5" fmla="*/ 58646 h 201531"/>
              <a:gd name="connsiteX6" fmla="*/ 289051 w 290473"/>
              <a:gd name="connsiteY6" fmla="*/ 58646 h 201531"/>
              <a:gd name="connsiteX7" fmla="*/ 209676 w 290473"/>
              <a:gd name="connsiteY7" fmla="*/ 58646 h 201531"/>
              <a:gd name="connsiteX8" fmla="*/ 155701 w 290473"/>
              <a:gd name="connsiteY8" fmla="*/ 33246 h 201531"/>
              <a:gd name="connsiteX9" fmla="*/ 98551 w 290473"/>
              <a:gd name="connsiteY9" fmla="*/ 77696 h 201531"/>
              <a:gd name="connsiteX10" fmla="*/ 76326 w 290473"/>
              <a:gd name="connsiteY10" fmla="*/ 99921 h 201531"/>
              <a:gd name="connsiteX11" fmla="*/ 126 w 290473"/>
              <a:gd name="connsiteY11" fmla="*/ 201521 h 20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473" h="201531">
                <a:moveTo>
                  <a:pt x="126" y="201521"/>
                </a:moveTo>
                <a:cubicBezTo>
                  <a:pt x="-3049" y="202579"/>
                  <a:pt x="54630" y="121088"/>
                  <a:pt x="57276" y="106271"/>
                </a:cubicBezTo>
                <a:cubicBezTo>
                  <a:pt x="59922" y="91454"/>
                  <a:pt x="-12574" y="130083"/>
                  <a:pt x="16001" y="112621"/>
                </a:cubicBezTo>
                <a:cubicBezTo>
                  <a:pt x="44576" y="95159"/>
                  <a:pt x="205443" y="12079"/>
                  <a:pt x="228726" y="1496"/>
                </a:cubicBezTo>
                <a:cubicBezTo>
                  <a:pt x="252009" y="-9087"/>
                  <a:pt x="171047" y="39596"/>
                  <a:pt x="155701" y="49121"/>
                </a:cubicBezTo>
                <a:cubicBezTo>
                  <a:pt x="140355" y="58646"/>
                  <a:pt x="114426" y="57059"/>
                  <a:pt x="136651" y="58646"/>
                </a:cubicBezTo>
                <a:cubicBezTo>
                  <a:pt x="158876" y="60233"/>
                  <a:pt x="289051" y="58646"/>
                  <a:pt x="289051" y="58646"/>
                </a:cubicBezTo>
                <a:cubicBezTo>
                  <a:pt x="301222" y="58646"/>
                  <a:pt x="231901" y="62879"/>
                  <a:pt x="209676" y="58646"/>
                </a:cubicBezTo>
                <a:cubicBezTo>
                  <a:pt x="187451" y="54413"/>
                  <a:pt x="174222" y="30071"/>
                  <a:pt x="155701" y="33246"/>
                </a:cubicBezTo>
                <a:cubicBezTo>
                  <a:pt x="137180" y="36421"/>
                  <a:pt x="111780" y="66584"/>
                  <a:pt x="98551" y="77696"/>
                </a:cubicBezTo>
                <a:cubicBezTo>
                  <a:pt x="85322" y="88808"/>
                  <a:pt x="89555" y="83517"/>
                  <a:pt x="76326" y="99921"/>
                </a:cubicBezTo>
                <a:cubicBezTo>
                  <a:pt x="63097" y="116325"/>
                  <a:pt x="3301" y="200463"/>
                  <a:pt x="126" y="201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FA9DA7-0C92-34BE-A316-F267BAAEF358}"/>
              </a:ext>
            </a:extLst>
          </p:cNvPr>
          <p:cNvSpPr/>
          <p:nvPr/>
        </p:nvSpPr>
        <p:spPr>
          <a:xfrm>
            <a:off x="4717351" y="1528347"/>
            <a:ext cx="466734" cy="85930"/>
          </a:xfrm>
          <a:custGeom>
            <a:avLst/>
            <a:gdLst>
              <a:gd name="connsiteX0" fmla="*/ 54674 w 466734"/>
              <a:gd name="connsiteY0" fmla="*/ 84553 h 85930"/>
              <a:gd name="connsiteX1" fmla="*/ 7049 w 466734"/>
              <a:gd name="connsiteY1" fmla="*/ 55978 h 85930"/>
              <a:gd name="connsiteX2" fmla="*/ 210249 w 466734"/>
              <a:gd name="connsiteY2" fmla="*/ 14703 h 85930"/>
              <a:gd name="connsiteX3" fmla="*/ 143574 w 466734"/>
              <a:gd name="connsiteY3" fmla="*/ 8353 h 85930"/>
              <a:gd name="connsiteX4" fmla="*/ 280099 w 466734"/>
              <a:gd name="connsiteY4" fmla="*/ 2003 h 85930"/>
              <a:gd name="connsiteX5" fmla="*/ 454724 w 466734"/>
              <a:gd name="connsiteY5" fmla="*/ 46453 h 85930"/>
              <a:gd name="connsiteX6" fmla="*/ 413449 w 466734"/>
              <a:gd name="connsiteY6" fmla="*/ 30578 h 85930"/>
              <a:gd name="connsiteX7" fmla="*/ 108649 w 466734"/>
              <a:gd name="connsiteY7" fmla="*/ 5178 h 85930"/>
              <a:gd name="connsiteX8" fmla="*/ 134049 w 466734"/>
              <a:gd name="connsiteY8" fmla="*/ 11528 h 85930"/>
              <a:gd name="connsiteX9" fmla="*/ 54674 w 466734"/>
              <a:gd name="connsiteY9" fmla="*/ 84553 h 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734" h="85930">
                <a:moveTo>
                  <a:pt x="54674" y="84553"/>
                </a:moveTo>
                <a:cubicBezTo>
                  <a:pt x="33507" y="91961"/>
                  <a:pt x="-18880" y="67620"/>
                  <a:pt x="7049" y="55978"/>
                </a:cubicBezTo>
                <a:cubicBezTo>
                  <a:pt x="32978" y="44336"/>
                  <a:pt x="187495" y="22640"/>
                  <a:pt x="210249" y="14703"/>
                </a:cubicBezTo>
                <a:cubicBezTo>
                  <a:pt x="233003" y="6765"/>
                  <a:pt x="131932" y="10470"/>
                  <a:pt x="143574" y="8353"/>
                </a:cubicBezTo>
                <a:cubicBezTo>
                  <a:pt x="155216" y="6236"/>
                  <a:pt x="228241" y="-4347"/>
                  <a:pt x="280099" y="2003"/>
                </a:cubicBezTo>
                <a:cubicBezTo>
                  <a:pt x="331957" y="8353"/>
                  <a:pt x="432499" y="41690"/>
                  <a:pt x="454724" y="46453"/>
                </a:cubicBezTo>
                <a:cubicBezTo>
                  <a:pt x="476949" y="51215"/>
                  <a:pt x="471128" y="37457"/>
                  <a:pt x="413449" y="30578"/>
                </a:cubicBezTo>
                <a:cubicBezTo>
                  <a:pt x="355770" y="23699"/>
                  <a:pt x="155216" y="8353"/>
                  <a:pt x="108649" y="5178"/>
                </a:cubicBezTo>
                <a:cubicBezTo>
                  <a:pt x="62082" y="2003"/>
                  <a:pt x="140928" y="6236"/>
                  <a:pt x="134049" y="11528"/>
                </a:cubicBezTo>
                <a:cubicBezTo>
                  <a:pt x="127170" y="16820"/>
                  <a:pt x="75841" y="77145"/>
                  <a:pt x="54674" y="84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C532358-5C93-F0BF-F72A-B5AB27BEA9E1}"/>
              </a:ext>
            </a:extLst>
          </p:cNvPr>
          <p:cNvSpPr/>
          <p:nvPr/>
        </p:nvSpPr>
        <p:spPr>
          <a:xfrm>
            <a:off x="4511673" y="1659576"/>
            <a:ext cx="311260" cy="96410"/>
          </a:xfrm>
          <a:custGeom>
            <a:avLst/>
            <a:gdLst>
              <a:gd name="connsiteX0" fmla="*/ 2 w 311260"/>
              <a:gd name="connsiteY0" fmla="*/ 96199 h 96410"/>
              <a:gd name="connsiteX1" fmla="*/ 114302 w 311260"/>
              <a:gd name="connsiteY1" fmla="*/ 77149 h 96410"/>
              <a:gd name="connsiteX2" fmla="*/ 146052 w 311260"/>
              <a:gd name="connsiteY2" fmla="*/ 54924 h 96410"/>
              <a:gd name="connsiteX3" fmla="*/ 92077 w 311260"/>
              <a:gd name="connsiteY3" fmla="*/ 61274 h 96410"/>
              <a:gd name="connsiteX4" fmla="*/ 247652 w 311260"/>
              <a:gd name="connsiteY4" fmla="*/ 13649 h 96410"/>
              <a:gd name="connsiteX5" fmla="*/ 311152 w 311260"/>
              <a:gd name="connsiteY5" fmla="*/ 949 h 96410"/>
              <a:gd name="connsiteX6" fmla="*/ 234952 w 311260"/>
              <a:gd name="connsiteY6" fmla="*/ 4124 h 96410"/>
              <a:gd name="connsiteX7" fmla="*/ 133352 w 311260"/>
              <a:gd name="connsiteY7" fmla="*/ 29524 h 96410"/>
              <a:gd name="connsiteX8" fmla="*/ 155577 w 311260"/>
              <a:gd name="connsiteY8" fmla="*/ 19999 h 96410"/>
              <a:gd name="connsiteX9" fmla="*/ 117477 w 311260"/>
              <a:gd name="connsiteY9" fmla="*/ 64449 h 96410"/>
              <a:gd name="connsiteX10" fmla="*/ 2 w 311260"/>
              <a:gd name="connsiteY10" fmla="*/ 96199 h 9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260" h="96410">
                <a:moveTo>
                  <a:pt x="2" y="96199"/>
                </a:moveTo>
                <a:cubicBezTo>
                  <a:pt x="-527" y="98316"/>
                  <a:pt x="89960" y="84028"/>
                  <a:pt x="114302" y="77149"/>
                </a:cubicBezTo>
                <a:cubicBezTo>
                  <a:pt x="138644" y="70270"/>
                  <a:pt x="149756" y="57570"/>
                  <a:pt x="146052" y="54924"/>
                </a:cubicBezTo>
                <a:cubicBezTo>
                  <a:pt x="142348" y="52278"/>
                  <a:pt x="75144" y="68153"/>
                  <a:pt x="92077" y="61274"/>
                </a:cubicBezTo>
                <a:cubicBezTo>
                  <a:pt x="109010" y="54395"/>
                  <a:pt x="211140" y="23703"/>
                  <a:pt x="247652" y="13649"/>
                </a:cubicBezTo>
                <a:cubicBezTo>
                  <a:pt x="284164" y="3595"/>
                  <a:pt x="313269" y="2537"/>
                  <a:pt x="311152" y="949"/>
                </a:cubicBezTo>
                <a:cubicBezTo>
                  <a:pt x="309035" y="-639"/>
                  <a:pt x="264585" y="-638"/>
                  <a:pt x="234952" y="4124"/>
                </a:cubicBezTo>
                <a:cubicBezTo>
                  <a:pt x="205319" y="8886"/>
                  <a:pt x="146581" y="26878"/>
                  <a:pt x="133352" y="29524"/>
                </a:cubicBezTo>
                <a:cubicBezTo>
                  <a:pt x="120123" y="32170"/>
                  <a:pt x="158223" y="14178"/>
                  <a:pt x="155577" y="19999"/>
                </a:cubicBezTo>
                <a:cubicBezTo>
                  <a:pt x="152931" y="25820"/>
                  <a:pt x="137056" y="53337"/>
                  <a:pt x="117477" y="64449"/>
                </a:cubicBezTo>
                <a:cubicBezTo>
                  <a:pt x="97898" y="75561"/>
                  <a:pt x="531" y="94082"/>
                  <a:pt x="2" y="9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29995FB-93CF-7B3D-40DA-BAED40AAD3A0}"/>
              </a:ext>
            </a:extLst>
          </p:cNvPr>
          <p:cNvSpPr/>
          <p:nvPr/>
        </p:nvSpPr>
        <p:spPr>
          <a:xfrm>
            <a:off x="4794142" y="1575980"/>
            <a:ext cx="242687" cy="59226"/>
          </a:xfrm>
          <a:custGeom>
            <a:avLst/>
            <a:gdLst>
              <a:gd name="connsiteX0" fmla="*/ 108 w 242687"/>
              <a:gd name="connsiteY0" fmla="*/ 59145 h 59226"/>
              <a:gd name="connsiteX1" fmla="*/ 123933 w 242687"/>
              <a:gd name="connsiteY1" fmla="*/ 17870 h 59226"/>
              <a:gd name="connsiteX2" fmla="*/ 212833 w 242687"/>
              <a:gd name="connsiteY2" fmla="*/ 36920 h 59226"/>
              <a:gd name="connsiteX3" fmla="*/ 241408 w 242687"/>
              <a:gd name="connsiteY3" fmla="*/ 55970 h 59226"/>
              <a:gd name="connsiteX4" fmla="*/ 177908 w 242687"/>
              <a:gd name="connsiteY4" fmla="*/ 11520 h 59226"/>
              <a:gd name="connsiteX5" fmla="*/ 127108 w 242687"/>
              <a:gd name="connsiteY5" fmla="*/ 1995 h 59226"/>
              <a:gd name="connsiteX6" fmla="*/ 146158 w 242687"/>
              <a:gd name="connsiteY6" fmla="*/ 5170 h 59226"/>
              <a:gd name="connsiteX7" fmla="*/ 108 w 242687"/>
              <a:gd name="connsiteY7" fmla="*/ 59145 h 5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687" h="59226">
                <a:moveTo>
                  <a:pt x="108" y="59145"/>
                </a:moveTo>
                <a:cubicBezTo>
                  <a:pt x="-3596" y="61262"/>
                  <a:pt x="88479" y="21574"/>
                  <a:pt x="123933" y="17870"/>
                </a:cubicBezTo>
                <a:cubicBezTo>
                  <a:pt x="159387" y="14166"/>
                  <a:pt x="193254" y="30570"/>
                  <a:pt x="212833" y="36920"/>
                </a:cubicBezTo>
                <a:cubicBezTo>
                  <a:pt x="232412" y="43270"/>
                  <a:pt x="247229" y="60203"/>
                  <a:pt x="241408" y="55970"/>
                </a:cubicBezTo>
                <a:cubicBezTo>
                  <a:pt x="235587" y="51737"/>
                  <a:pt x="196958" y="20516"/>
                  <a:pt x="177908" y="11520"/>
                </a:cubicBezTo>
                <a:cubicBezTo>
                  <a:pt x="158858" y="2524"/>
                  <a:pt x="127108" y="1995"/>
                  <a:pt x="127108" y="1995"/>
                </a:cubicBezTo>
                <a:cubicBezTo>
                  <a:pt x="121817" y="937"/>
                  <a:pt x="164679" y="-3297"/>
                  <a:pt x="146158" y="5170"/>
                </a:cubicBezTo>
                <a:cubicBezTo>
                  <a:pt x="127637" y="13637"/>
                  <a:pt x="3812" y="57028"/>
                  <a:pt x="108" y="59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9CB05DD-7094-2219-A027-57287C55FE81}"/>
              </a:ext>
            </a:extLst>
          </p:cNvPr>
          <p:cNvSpPr/>
          <p:nvPr/>
        </p:nvSpPr>
        <p:spPr>
          <a:xfrm>
            <a:off x="4939768" y="1564828"/>
            <a:ext cx="267886" cy="64881"/>
          </a:xfrm>
          <a:custGeom>
            <a:avLst/>
            <a:gdLst>
              <a:gd name="connsiteX0" fmla="*/ 532 w 267886"/>
              <a:gd name="connsiteY0" fmla="*/ 447 h 64881"/>
              <a:gd name="connsiteX1" fmla="*/ 130707 w 267886"/>
              <a:gd name="connsiteY1" fmla="*/ 9972 h 64881"/>
              <a:gd name="connsiteX2" fmla="*/ 264057 w 267886"/>
              <a:gd name="connsiteY2" fmla="*/ 63947 h 64881"/>
              <a:gd name="connsiteX3" fmla="*/ 225957 w 267886"/>
              <a:gd name="connsiteY3" fmla="*/ 41722 h 64881"/>
              <a:gd name="connsiteX4" fmla="*/ 165632 w 267886"/>
              <a:gd name="connsiteY4" fmla="*/ 9972 h 64881"/>
              <a:gd name="connsiteX5" fmla="*/ 181507 w 267886"/>
              <a:gd name="connsiteY5" fmla="*/ 16322 h 64881"/>
              <a:gd name="connsiteX6" fmla="*/ 532 w 267886"/>
              <a:gd name="connsiteY6" fmla="*/ 447 h 6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886" h="64881">
                <a:moveTo>
                  <a:pt x="532" y="447"/>
                </a:moveTo>
                <a:cubicBezTo>
                  <a:pt x="-7935" y="-611"/>
                  <a:pt x="86786" y="-611"/>
                  <a:pt x="130707" y="9972"/>
                </a:cubicBezTo>
                <a:cubicBezTo>
                  <a:pt x="174628" y="20555"/>
                  <a:pt x="248182" y="58655"/>
                  <a:pt x="264057" y="63947"/>
                </a:cubicBezTo>
                <a:cubicBezTo>
                  <a:pt x="279932" y="69239"/>
                  <a:pt x="242361" y="50718"/>
                  <a:pt x="225957" y="41722"/>
                </a:cubicBezTo>
                <a:cubicBezTo>
                  <a:pt x="209553" y="32726"/>
                  <a:pt x="165632" y="9972"/>
                  <a:pt x="165632" y="9972"/>
                </a:cubicBezTo>
                <a:cubicBezTo>
                  <a:pt x="158224" y="5739"/>
                  <a:pt x="203203" y="17380"/>
                  <a:pt x="181507" y="16322"/>
                </a:cubicBezTo>
                <a:cubicBezTo>
                  <a:pt x="159811" y="15264"/>
                  <a:pt x="8999" y="1505"/>
                  <a:pt x="532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4B2BE15-7057-4DE7-7705-32B5D7D34A55}"/>
              </a:ext>
            </a:extLst>
          </p:cNvPr>
          <p:cNvSpPr/>
          <p:nvPr/>
        </p:nvSpPr>
        <p:spPr>
          <a:xfrm>
            <a:off x="3646041" y="2149019"/>
            <a:ext cx="279397" cy="147721"/>
          </a:xfrm>
          <a:custGeom>
            <a:avLst/>
            <a:gdLst>
              <a:gd name="connsiteX0" fmla="*/ 2034 w 279397"/>
              <a:gd name="connsiteY0" fmla="*/ 127456 h 147721"/>
              <a:gd name="connsiteX1" fmla="*/ 68709 w 279397"/>
              <a:gd name="connsiteY1" fmla="*/ 143331 h 147721"/>
              <a:gd name="connsiteX2" fmla="*/ 179834 w 279397"/>
              <a:gd name="connsiteY2" fmla="*/ 140156 h 147721"/>
              <a:gd name="connsiteX3" fmla="*/ 148084 w 279397"/>
              <a:gd name="connsiteY3" fmla="*/ 136981 h 147721"/>
              <a:gd name="connsiteX4" fmla="*/ 278259 w 279397"/>
              <a:gd name="connsiteY4" fmla="*/ 3631 h 147721"/>
              <a:gd name="connsiteX5" fmla="*/ 208409 w 279397"/>
              <a:gd name="connsiteY5" fmla="*/ 44906 h 147721"/>
              <a:gd name="connsiteX6" fmla="*/ 154434 w 279397"/>
              <a:gd name="connsiteY6" fmla="*/ 121106 h 147721"/>
              <a:gd name="connsiteX7" fmla="*/ 132209 w 279397"/>
              <a:gd name="connsiteY7" fmla="*/ 108406 h 147721"/>
              <a:gd name="connsiteX8" fmla="*/ 154434 w 279397"/>
              <a:gd name="connsiteY8" fmla="*/ 86181 h 147721"/>
              <a:gd name="connsiteX9" fmla="*/ 211584 w 279397"/>
              <a:gd name="connsiteY9" fmla="*/ 83006 h 147721"/>
              <a:gd name="connsiteX10" fmla="*/ 170309 w 279397"/>
              <a:gd name="connsiteY10" fmla="*/ 105231 h 147721"/>
              <a:gd name="connsiteX11" fmla="*/ 144909 w 279397"/>
              <a:gd name="connsiteY11" fmla="*/ 124281 h 147721"/>
              <a:gd name="connsiteX12" fmla="*/ 2034 w 279397"/>
              <a:gd name="connsiteY12" fmla="*/ 127456 h 1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397" h="147721">
                <a:moveTo>
                  <a:pt x="2034" y="127456"/>
                </a:moveTo>
                <a:cubicBezTo>
                  <a:pt x="-10666" y="130631"/>
                  <a:pt x="39076" y="141214"/>
                  <a:pt x="68709" y="143331"/>
                </a:cubicBezTo>
                <a:cubicBezTo>
                  <a:pt x="98342" y="145448"/>
                  <a:pt x="166605" y="141214"/>
                  <a:pt x="179834" y="140156"/>
                </a:cubicBezTo>
                <a:cubicBezTo>
                  <a:pt x="193063" y="139098"/>
                  <a:pt x="131680" y="159735"/>
                  <a:pt x="148084" y="136981"/>
                </a:cubicBezTo>
                <a:cubicBezTo>
                  <a:pt x="164488" y="114227"/>
                  <a:pt x="268205" y="18977"/>
                  <a:pt x="278259" y="3631"/>
                </a:cubicBezTo>
                <a:cubicBezTo>
                  <a:pt x="288313" y="-11715"/>
                  <a:pt x="229046" y="25327"/>
                  <a:pt x="208409" y="44906"/>
                </a:cubicBezTo>
                <a:cubicBezTo>
                  <a:pt x="187772" y="64485"/>
                  <a:pt x="167134" y="110523"/>
                  <a:pt x="154434" y="121106"/>
                </a:cubicBezTo>
                <a:cubicBezTo>
                  <a:pt x="141734" y="131689"/>
                  <a:pt x="132209" y="114227"/>
                  <a:pt x="132209" y="108406"/>
                </a:cubicBezTo>
                <a:cubicBezTo>
                  <a:pt x="132209" y="102585"/>
                  <a:pt x="141205" y="90414"/>
                  <a:pt x="154434" y="86181"/>
                </a:cubicBezTo>
                <a:cubicBezTo>
                  <a:pt x="167663" y="81948"/>
                  <a:pt x="208938" y="79831"/>
                  <a:pt x="211584" y="83006"/>
                </a:cubicBezTo>
                <a:cubicBezTo>
                  <a:pt x="214230" y="86181"/>
                  <a:pt x="181421" y="98352"/>
                  <a:pt x="170309" y="105231"/>
                </a:cubicBezTo>
                <a:cubicBezTo>
                  <a:pt x="159197" y="112110"/>
                  <a:pt x="168192" y="120048"/>
                  <a:pt x="144909" y="124281"/>
                </a:cubicBezTo>
                <a:cubicBezTo>
                  <a:pt x="121626" y="128514"/>
                  <a:pt x="14734" y="124281"/>
                  <a:pt x="2034" y="127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8DB2C45-2B96-2E8C-1947-1437210A8542}"/>
              </a:ext>
            </a:extLst>
          </p:cNvPr>
          <p:cNvSpPr/>
          <p:nvPr/>
        </p:nvSpPr>
        <p:spPr>
          <a:xfrm>
            <a:off x="3714729" y="2037647"/>
            <a:ext cx="490488" cy="242156"/>
          </a:xfrm>
          <a:custGeom>
            <a:avLst/>
            <a:gdLst>
              <a:gd name="connsiteX0" fmla="*/ 9546 w 490488"/>
              <a:gd name="connsiteY0" fmla="*/ 242003 h 242156"/>
              <a:gd name="connsiteX1" fmla="*/ 60346 w 490488"/>
              <a:gd name="connsiteY1" fmla="*/ 203903 h 242156"/>
              <a:gd name="connsiteX2" fmla="*/ 21 w 490488"/>
              <a:gd name="connsiteY2" fmla="*/ 121353 h 242156"/>
              <a:gd name="connsiteX3" fmla="*/ 53996 w 490488"/>
              <a:gd name="connsiteY3" fmla="*/ 165803 h 242156"/>
              <a:gd name="connsiteX4" fmla="*/ 101621 w 490488"/>
              <a:gd name="connsiteY4" fmla="*/ 168978 h 242156"/>
              <a:gd name="connsiteX5" fmla="*/ 53996 w 490488"/>
              <a:gd name="connsiteY5" fmla="*/ 89603 h 242156"/>
              <a:gd name="connsiteX6" fmla="*/ 95271 w 490488"/>
              <a:gd name="connsiteY6" fmla="*/ 124528 h 242156"/>
              <a:gd name="connsiteX7" fmla="*/ 177821 w 490488"/>
              <a:gd name="connsiteY7" fmla="*/ 89603 h 242156"/>
              <a:gd name="connsiteX8" fmla="*/ 130196 w 490488"/>
              <a:gd name="connsiteY8" fmla="*/ 102303 h 242156"/>
              <a:gd name="connsiteX9" fmla="*/ 273071 w 490488"/>
              <a:gd name="connsiteY9" fmla="*/ 57853 h 242156"/>
              <a:gd name="connsiteX10" fmla="*/ 225446 w 490488"/>
              <a:gd name="connsiteY10" fmla="*/ 67378 h 242156"/>
              <a:gd name="connsiteX11" fmla="*/ 327046 w 490488"/>
              <a:gd name="connsiteY11" fmla="*/ 61028 h 242156"/>
              <a:gd name="connsiteX12" fmla="*/ 336571 w 490488"/>
              <a:gd name="connsiteY12" fmla="*/ 64203 h 242156"/>
              <a:gd name="connsiteX13" fmla="*/ 377846 w 490488"/>
              <a:gd name="connsiteY13" fmla="*/ 703 h 242156"/>
              <a:gd name="connsiteX14" fmla="*/ 368321 w 490488"/>
              <a:gd name="connsiteY14" fmla="*/ 32453 h 242156"/>
              <a:gd name="connsiteX15" fmla="*/ 412771 w 490488"/>
              <a:gd name="connsiteY15" fmla="*/ 67378 h 242156"/>
              <a:gd name="connsiteX16" fmla="*/ 479446 w 490488"/>
              <a:gd name="connsiteY16" fmla="*/ 134053 h 242156"/>
              <a:gd name="connsiteX17" fmla="*/ 469921 w 490488"/>
              <a:gd name="connsiteY17" fmla="*/ 153103 h 242156"/>
              <a:gd name="connsiteX18" fmla="*/ 384196 w 490488"/>
              <a:gd name="connsiteY18" fmla="*/ 172153 h 242156"/>
              <a:gd name="connsiteX19" fmla="*/ 488971 w 490488"/>
              <a:gd name="connsiteY19" fmla="*/ 162628 h 242156"/>
              <a:gd name="connsiteX20" fmla="*/ 438171 w 490488"/>
              <a:gd name="connsiteY20" fmla="*/ 115003 h 242156"/>
              <a:gd name="connsiteX21" fmla="*/ 327046 w 490488"/>
              <a:gd name="connsiteY21" fmla="*/ 45153 h 242156"/>
              <a:gd name="connsiteX22" fmla="*/ 193696 w 490488"/>
              <a:gd name="connsiteY22" fmla="*/ 70553 h 242156"/>
              <a:gd name="connsiteX23" fmla="*/ 263546 w 490488"/>
              <a:gd name="connsiteY23" fmla="*/ 73728 h 242156"/>
              <a:gd name="connsiteX24" fmla="*/ 180996 w 490488"/>
              <a:gd name="connsiteY24" fmla="*/ 108653 h 242156"/>
              <a:gd name="connsiteX25" fmla="*/ 123846 w 490488"/>
              <a:gd name="connsiteY25" fmla="*/ 165803 h 242156"/>
              <a:gd name="connsiteX26" fmla="*/ 158771 w 490488"/>
              <a:gd name="connsiteY26" fmla="*/ 134053 h 242156"/>
              <a:gd name="connsiteX27" fmla="*/ 95271 w 490488"/>
              <a:gd name="connsiteY27" fmla="*/ 191203 h 242156"/>
              <a:gd name="connsiteX28" fmla="*/ 9546 w 490488"/>
              <a:gd name="connsiteY28" fmla="*/ 242003 h 24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0488" h="242156">
                <a:moveTo>
                  <a:pt x="9546" y="242003"/>
                </a:moveTo>
                <a:cubicBezTo>
                  <a:pt x="3725" y="244120"/>
                  <a:pt x="61934" y="224011"/>
                  <a:pt x="60346" y="203903"/>
                </a:cubicBezTo>
                <a:cubicBezTo>
                  <a:pt x="58759" y="183795"/>
                  <a:pt x="1079" y="127703"/>
                  <a:pt x="21" y="121353"/>
                </a:cubicBezTo>
                <a:cubicBezTo>
                  <a:pt x="-1037" y="115003"/>
                  <a:pt x="37063" y="157866"/>
                  <a:pt x="53996" y="165803"/>
                </a:cubicBezTo>
                <a:cubicBezTo>
                  <a:pt x="70929" y="173740"/>
                  <a:pt x="101621" y="181678"/>
                  <a:pt x="101621" y="168978"/>
                </a:cubicBezTo>
                <a:cubicBezTo>
                  <a:pt x="101621" y="156278"/>
                  <a:pt x="55054" y="97011"/>
                  <a:pt x="53996" y="89603"/>
                </a:cubicBezTo>
                <a:cubicBezTo>
                  <a:pt x="52938" y="82195"/>
                  <a:pt x="74634" y="124528"/>
                  <a:pt x="95271" y="124528"/>
                </a:cubicBezTo>
                <a:cubicBezTo>
                  <a:pt x="115908" y="124528"/>
                  <a:pt x="172000" y="93307"/>
                  <a:pt x="177821" y="89603"/>
                </a:cubicBezTo>
                <a:cubicBezTo>
                  <a:pt x="183642" y="85899"/>
                  <a:pt x="114321" y="107595"/>
                  <a:pt x="130196" y="102303"/>
                </a:cubicBezTo>
                <a:cubicBezTo>
                  <a:pt x="146071" y="97011"/>
                  <a:pt x="257196" y="63674"/>
                  <a:pt x="273071" y="57853"/>
                </a:cubicBezTo>
                <a:cubicBezTo>
                  <a:pt x="288946" y="52032"/>
                  <a:pt x="225446" y="67378"/>
                  <a:pt x="225446" y="67378"/>
                </a:cubicBezTo>
                <a:lnTo>
                  <a:pt x="327046" y="61028"/>
                </a:lnTo>
                <a:cubicBezTo>
                  <a:pt x="345567" y="60499"/>
                  <a:pt x="328104" y="74257"/>
                  <a:pt x="336571" y="64203"/>
                </a:cubicBezTo>
                <a:cubicBezTo>
                  <a:pt x="345038" y="54149"/>
                  <a:pt x="372554" y="5995"/>
                  <a:pt x="377846" y="703"/>
                </a:cubicBezTo>
                <a:cubicBezTo>
                  <a:pt x="383138" y="-4589"/>
                  <a:pt x="362500" y="21341"/>
                  <a:pt x="368321" y="32453"/>
                </a:cubicBezTo>
                <a:cubicBezTo>
                  <a:pt x="374142" y="43565"/>
                  <a:pt x="394250" y="50445"/>
                  <a:pt x="412771" y="67378"/>
                </a:cubicBezTo>
                <a:cubicBezTo>
                  <a:pt x="431292" y="84311"/>
                  <a:pt x="479446" y="134053"/>
                  <a:pt x="479446" y="134053"/>
                </a:cubicBezTo>
                <a:cubicBezTo>
                  <a:pt x="488971" y="148340"/>
                  <a:pt x="485796" y="146753"/>
                  <a:pt x="469921" y="153103"/>
                </a:cubicBezTo>
                <a:cubicBezTo>
                  <a:pt x="454046" y="159453"/>
                  <a:pt x="381021" y="170566"/>
                  <a:pt x="384196" y="172153"/>
                </a:cubicBezTo>
                <a:cubicBezTo>
                  <a:pt x="387371" y="173740"/>
                  <a:pt x="479975" y="172153"/>
                  <a:pt x="488971" y="162628"/>
                </a:cubicBezTo>
                <a:cubicBezTo>
                  <a:pt x="497967" y="153103"/>
                  <a:pt x="465158" y="134582"/>
                  <a:pt x="438171" y="115003"/>
                </a:cubicBezTo>
                <a:cubicBezTo>
                  <a:pt x="411184" y="95424"/>
                  <a:pt x="367792" y="52561"/>
                  <a:pt x="327046" y="45153"/>
                </a:cubicBezTo>
                <a:cubicBezTo>
                  <a:pt x="286300" y="37745"/>
                  <a:pt x="204279" y="65790"/>
                  <a:pt x="193696" y="70553"/>
                </a:cubicBezTo>
                <a:cubicBezTo>
                  <a:pt x="183113" y="75315"/>
                  <a:pt x="265663" y="67378"/>
                  <a:pt x="263546" y="73728"/>
                </a:cubicBezTo>
                <a:cubicBezTo>
                  <a:pt x="261429" y="80078"/>
                  <a:pt x="204279" y="93307"/>
                  <a:pt x="180996" y="108653"/>
                </a:cubicBezTo>
                <a:cubicBezTo>
                  <a:pt x="157713" y="123999"/>
                  <a:pt x="127550" y="161570"/>
                  <a:pt x="123846" y="165803"/>
                </a:cubicBezTo>
                <a:cubicBezTo>
                  <a:pt x="120142" y="170036"/>
                  <a:pt x="163533" y="129820"/>
                  <a:pt x="158771" y="134053"/>
                </a:cubicBezTo>
                <a:cubicBezTo>
                  <a:pt x="154009" y="138286"/>
                  <a:pt x="113263" y="177445"/>
                  <a:pt x="95271" y="191203"/>
                </a:cubicBezTo>
                <a:cubicBezTo>
                  <a:pt x="77279" y="204961"/>
                  <a:pt x="15367" y="239886"/>
                  <a:pt x="9546" y="24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C2D0792-BC48-375C-3B0A-6395FD3452D4}"/>
              </a:ext>
            </a:extLst>
          </p:cNvPr>
          <p:cNvSpPr/>
          <p:nvPr/>
        </p:nvSpPr>
        <p:spPr>
          <a:xfrm>
            <a:off x="3749639" y="2228844"/>
            <a:ext cx="384458" cy="70085"/>
          </a:xfrm>
          <a:custGeom>
            <a:avLst/>
            <a:gdLst>
              <a:gd name="connsiteX0" fmla="*/ 36 w 384458"/>
              <a:gd name="connsiteY0" fmla="*/ 69856 h 70085"/>
              <a:gd name="connsiteX1" fmla="*/ 117511 w 384458"/>
              <a:gd name="connsiteY1" fmla="*/ 9531 h 70085"/>
              <a:gd name="connsiteX2" fmla="*/ 85761 w 384458"/>
              <a:gd name="connsiteY2" fmla="*/ 9531 h 70085"/>
              <a:gd name="connsiteX3" fmla="*/ 187361 w 384458"/>
              <a:gd name="connsiteY3" fmla="*/ 12706 h 70085"/>
              <a:gd name="connsiteX4" fmla="*/ 123861 w 384458"/>
              <a:gd name="connsiteY4" fmla="*/ 41281 h 70085"/>
              <a:gd name="connsiteX5" fmla="*/ 196886 w 384458"/>
              <a:gd name="connsiteY5" fmla="*/ 28581 h 70085"/>
              <a:gd name="connsiteX6" fmla="*/ 266736 w 384458"/>
              <a:gd name="connsiteY6" fmla="*/ 60331 h 70085"/>
              <a:gd name="connsiteX7" fmla="*/ 263561 w 384458"/>
              <a:gd name="connsiteY7" fmla="*/ 31756 h 70085"/>
              <a:gd name="connsiteX8" fmla="*/ 301661 w 384458"/>
              <a:gd name="connsiteY8" fmla="*/ 22231 h 70085"/>
              <a:gd name="connsiteX9" fmla="*/ 330236 w 384458"/>
              <a:gd name="connsiteY9" fmla="*/ 34931 h 70085"/>
              <a:gd name="connsiteX10" fmla="*/ 333411 w 384458"/>
              <a:gd name="connsiteY10" fmla="*/ 6 h 70085"/>
              <a:gd name="connsiteX11" fmla="*/ 384211 w 384458"/>
              <a:gd name="connsiteY11" fmla="*/ 38106 h 70085"/>
              <a:gd name="connsiteX12" fmla="*/ 349286 w 384458"/>
              <a:gd name="connsiteY12" fmla="*/ 6 h 70085"/>
              <a:gd name="connsiteX13" fmla="*/ 273086 w 384458"/>
              <a:gd name="connsiteY13" fmla="*/ 34931 h 70085"/>
              <a:gd name="connsiteX14" fmla="*/ 263561 w 384458"/>
              <a:gd name="connsiteY14" fmla="*/ 38106 h 70085"/>
              <a:gd name="connsiteX15" fmla="*/ 219111 w 384458"/>
              <a:gd name="connsiteY15" fmla="*/ 19056 h 70085"/>
              <a:gd name="connsiteX16" fmla="*/ 133386 w 384458"/>
              <a:gd name="connsiteY16" fmla="*/ 60331 h 70085"/>
              <a:gd name="connsiteX17" fmla="*/ 171486 w 384458"/>
              <a:gd name="connsiteY17" fmla="*/ 25406 h 70085"/>
              <a:gd name="connsiteX18" fmla="*/ 111161 w 384458"/>
              <a:gd name="connsiteY18" fmla="*/ 34931 h 70085"/>
              <a:gd name="connsiteX19" fmla="*/ 130211 w 384458"/>
              <a:gd name="connsiteY19" fmla="*/ 53981 h 70085"/>
              <a:gd name="connsiteX20" fmla="*/ 104811 w 384458"/>
              <a:gd name="connsiteY20" fmla="*/ 31756 h 70085"/>
              <a:gd name="connsiteX21" fmla="*/ 36 w 384458"/>
              <a:gd name="connsiteY21" fmla="*/ 69856 h 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458" h="70085">
                <a:moveTo>
                  <a:pt x="36" y="69856"/>
                </a:moveTo>
                <a:cubicBezTo>
                  <a:pt x="2153" y="66152"/>
                  <a:pt x="103224" y="19585"/>
                  <a:pt x="117511" y="9531"/>
                </a:cubicBezTo>
                <a:cubicBezTo>
                  <a:pt x="131798" y="-523"/>
                  <a:pt x="74119" y="9002"/>
                  <a:pt x="85761" y="9531"/>
                </a:cubicBezTo>
                <a:cubicBezTo>
                  <a:pt x="97403" y="10060"/>
                  <a:pt x="181011" y="7414"/>
                  <a:pt x="187361" y="12706"/>
                </a:cubicBezTo>
                <a:cubicBezTo>
                  <a:pt x="193711" y="17998"/>
                  <a:pt x="122274" y="38635"/>
                  <a:pt x="123861" y="41281"/>
                </a:cubicBezTo>
                <a:cubicBezTo>
                  <a:pt x="125449" y="43927"/>
                  <a:pt x="173074" y="25406"/>
                  <a:pt x="196886" y="28581"/>
                </a:cubicBezTo>
                <a:cubicBezTo>
                  <a:pt x="220699" y="31756"/>
                  <a:pt x="255624" y="59802"/>
                  <a:pt x="266736" y="60331"/>
                </a:cubicBezTo>
                <a:cubicBezTo>
                  <a:pt x="277848" y="60860"/>
                  <a:pt x="257740" y="38106"/>
                  <a:pt x="263561" y="31756"/>
                </a:cubicBezTo>
                <a:cubicBezTo>
                  <a:pt x="269382" y="25406"/>
                  <a:pt x="290549" y="21702"/>
                  <a:pt x="301661" y="22231"/>
                </a:cubicBezTo>
                <a:cubicBezTo>
                  <a:pt x="312773" y="22760"/>
                  <a:pt x="324944" y="38635"/>
                  <a:pt x="330236" y="34931"/>
                </a:cubicBezTo>
                <a:cubicBezTo>
                  <a:pt x="335528" y="31227"/>
                  <a:pt x="324415" y="-523"/>
                  <a:pt x="333411" y="6"/>
                </a:cubicBezTo>
                <a:cubicBezTo>
                  <a:pt x="342407" y="535"/>
                  <a:pt x="381565" y="38106"/>
                  <a:pt x="384211" y="38106"/>
                </a:cubicBezTo>
                <a:cubicBezTo>
                  <a:pt x="386857" y="38106"/>
                  <a:pt x="367807" y="535"/>
                  <a:pt x="349286" y="6"/>
                </a:cubicBezTo>
                <a:cubicBezTo>
                  <a:pt x="330765" y="-523"/>
                  <a:pt x="273086" y="34931"/>
                  <a:pt x="273086" y="34931"/>
                </a:cubicBezTo>
                <a:cubicBezTo>
                  <a:pt x="258798" y="41281"/>
                  <a:pt x="272557" y="40752"/>
                  <a:pt x="263561" y="38106"/>
                </a:cubicBezTo>
                <a:cubicBezTo>
                  <a:pt x="254565" y="35460"/>
                  <a:pt x="240807" y="15352"/>
                  <a:pt x="219111" y="19056"/>
                </a:cubicBezTo>
                <a:cubicBezTo>
                  <a:pt x="197415" y="22760"/>
                  <a:pt x="141323" y="59273"/>
                  <a:pt x="133386" y="60331"/>
                </a:cubicBezTo>
                <a:cubicBezTo>
                  <a:pt x="125449" y="61389"/>
                  <a:pt x="175190" y="29639"/>
                  <a:pt x="171486" y="25406"/>
                </a:cubicBezTo>
                <a:cubicBezTo>
                  <a:pt x="167782" y="21173"/>
                  <a:pt x="118040" y="30169"/>
                  <a:pt x="111161" y="34931"/>
                </a:cubicBezTo>
                <a:cubicBezTo>
                  <a:pt x="104282" y="39693"/>
                  <a:pt x="131269" y="54510"/>
                  <a:pt x="130211" y="53981"/>
                </a:cubicBezTo>
                <a:cubicBezTo>
                  <a:pt x="129153" y="53452"/>
                  <a:pt x="121744" y="32285"/>
                  <a:pt x="104811" y="31756"/>
                </a:cubicBezTo>
                <a:cubicBezTo>
                  <a:pt x="87878" y="31227"/>
                  <a:pt x="-2081" y="73560"/>
                  <a:pt x="36" y="69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683A3B2-A7AB-A3CE-138A-E040A2EDBF74}"/>
              </a:ext>
            </a:extLst>
          </p:cNvPr>
          <p:cNvSpPr/>
          <p:nvPr/>
        </p:nvSpPr>
        <p:spPr>
          <a:xfrm>
            <a:off x="3933808" y="2084523"/>
            <a:ext cx="233583" cy="156759"/>
          </a:xfrm>
          <a:custGeom>
            <a:avLst/>
            <a:gdLst>
              <a:gd name="connsiteX0" fmla="*/ 25417 w 233583"/>
              <a:gd name="connsiteY0" fmla="*/ 10977 h 156759"/>
              <a:gd name="connsiteX1" fmla="*/ 17 w 233583"/>
              <a:gd name="connsiteY1" fmla="*/ 87177 h 156759"/>
              <a:gd name="connsiteX2" fmla="*/ 22242 w 233583"/>
              <a:gd name="connsiteY2" fmla="*/ 150677 h 156759"/>
              <a:gd name="connsiteX3" fmla="*/ 66692 w 233583"/>
              <a:gd name="connsiteY3" fmla="*/ 153852 h 156759"/>
              <a:gd name="connsiteX4" fmla="*/ 146067 w 233583"/>
              <a:gd name="connsiteY4" fmla="*/ 147502 h 156759"/>
              <a:gd name="connsiteX5" fmla="*/ 231792 w 233583"/>
              <a:gd name="connsiteY5" fmla="*/ 118927 h 156759"/>
              <a:gd name="connsiteX6" fmla="*/ 203217 w 233583"/>
              <a:gd name="connsiteY6" fmla="*/ 106227 h 156759"/>
              <a:gd name="connsiteX7" fmla="*/ 190517 w 233583"/>
              <a:gd name="connsiteY7" fmla="*/ 84002 h 156759"/>
              <a:gd name="connsiteX8" fmla="*/ 193692 w 233583"/>
              <a:gd name="connsiteY8" fmla="*/ 39552 h 156759"/>
              <a:gd name="connsiteX9" fmla="*/ 171467 w 233583"/>
              <a:gd name="connsiteY9" fmla="*/ 10977 h 156759"/>
              <a:gd name="connsiteX10" fmla="*/ 133367 w 233583"/>
              <a:gd name="connsiteY10" fmla="*/ 1452 h 156759"/>
              <a:gd name="connsiteX11" fmla="*/ 25417 w 233583"/>
              <a:gd name="connsiteY11" fmla="*/ 10977 h 1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83" h="156759">
                <a:moveTo>
                  <a:pt x="25417" y="10977"/>
                </a:moveTo>
                <a:cubicBezTo>
                  <a:pt x="3192" y="25265"/>
                  <a:pt x="546" y="63894"/>
                  <a:pt x="17" y="87177"/>
                </a:cubicBezTo>
                <a:cubicBezTo>
                  <a:pt x="-512" y="110460"/>
                  <a:pt x="11130" y="139565"/>
                  <a:pt x="22242" y="150677"/>
                </a:cubicBezTo>
                <a:cubicBezTo>
                  <a:pt x="33354" y="161789"/>
                  <a:pt x="46055" y="154381"/>
                  <a:pt x="66692" y="153852"/>
                </a:cubicBezTo>
                <a:cubicBezTo>
                  <a:pt x="87329" y="153323"/>
                  <a:pt x="118550" y="153323"/>
                  <a:pt x="146067" y="147502"/>
                </a:cubicBezTo>
                <a:cubicBezTo>
                  <a:pt x="173584" y="141681"/>
                  <a:pt x="222267" y="125806"/>
                  <a:pt x="231792" y="118927"/>
                </a:cubicBezTo>
                <a:cubicBezTo>
                  <a:pt x="241317" y="112048"/>
                  <a:pt x="210096" y="112048"/>
                  <a:pt x="203217" y="106227"/>
                </a:cubicBezTo>
                <a:cubicBezTo>
                  <a:pt x="196338" y="100406"/>
                  <a:pt x="192104" y="95114"/>
                  <a:pt x="190517" y="84002"/>
                </a:cubicBezTo>
                <a:cubicBezTo>
                  <a:pt x="188930" y="72890"/>
                  <a:pt x="196867" y="51723"/>
                  <a:pt x="193692" y="39552"/>
                </a:cubicBezTo>
                <a:cubicBezTo>
                  <a:pt x="190517" y="27381"/>
                  <a:pt x="181521" y="17327"/>
                  <a:pt x="171467" y="10977"/>
                </a:cubicBezTo>
                <a:cubicBezTo>
                  <a:pt x="161413" y="4627"/>
                  <a:pt x="152417" y="3039"/>
                  <a:pt x="133367" y="1452"/>
                </a:cubicBezTo>
                <a:cubicBezTo>
                  <a:pt x="114317" y="-135"/>
                  <a:pt x="47642" y="-3311"/>
                  <a:pt x="25417" y="10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97DF9A3E-EC22-AC6B-1385-7C5CF996F1FD}"/>
              </a:ext>
            </a:extLst>
          </p:cNvPr>
          <p:cNvSpPr/>
          <p:nvPr/>
        </p:nvSpPr>
        <p:spPr>
          <a:xfrm>
            <a:off x="3994126" y="2147185"/>
            <a:ext cx="51158" cy="51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90B6AA0-C053-1533-5664-0E6EB0C997D0}"/>
              </a:ext>
            </a:extLst>
          </p:cNvPr>
          <p:cNvSpPr/>
          <p:nvPr/>
        </p:nvSpPr>
        <p:spPr>
          <a:xfrm>
            <a:off x="3647492" y="2053785"/>
            <a:ext cx="480040" cy="189053"/>
          </a:xfrm>
          <a:custGeom>
            <a:avLst/>
            <a:gdLst>
              <a:gd name="connsiteX0" fmla="*/ 583 w 480040"/>
              <a:gd name="connsiteY0" fmla="*/ 187765 h 189053"/>
              <a:gd name="connsiteX1" fmla="*/ 89483 w 480040"/>
              <a:gd name="connsiteY1" fmla="*/ 168715 h 189053"/>
              <a:gd name="connsiteX2" fmla="*/ 67258 w 480040"/>
              <a:gd name="connsiteY2" fmla="*/ 168715 h 189053"/>
              <a:gd name="connsiteX3" fmla="*/ 181558 w 480040"/>
              <a:gd name="connsiteY3" fmla="*/ 76640 h 189053"/>
              <a:gd name="connsiteX4" fmla="*/ 175208 w 480040"/>
              <a:gd name="connsiteY4" fmla="*/ 82990 h 189053"/>
              <a:gd name="connsiteX5" fmla="*/ 311733 w 480040"/>
              <a:gd name="connsiteY5" fmla="*/ 3615 h 189053"/>
              <a:gd name="connsiteX6" fmla="*/ 295858 w 480040"/>
              <a:gd name="connsiteY6" fmla="*/ 13140 h 189053"/>
              <a:gd name="connsiteX7" fmla="*/ 413333 w 480040"/>
              <a:gd name="connsiteY7" fmla="*/ 9965 h 189053"/>
              <a:gd name="connsiteX8" fmla="*/ 480008 w 480040"/>
              <a:gd name="connsiteY8" fmla="*/ 25840 h 189053"/>
              <a:gd name="connsiteX9" fmla="*/ 419683 w 480040"/>
              <a:gd name="connsiteY9" fmla="*/ 9965 h 189053"/>
              <a:gd name="connsiteX10" fmla="*/ 260933 w 480040"/>
              <a:gd name="connsiteY10" fmla="*/ 13140 h 189053"/>
              <a:gd name="connsiteX11" fmla="*/ 276808 w 480040"/>
              <a:gd name="connsiteY11" fmla="*/ 29015 h 189053"/>
              <a:gd name="connsiteX12" fmla="*/ 178383 w 480040"/>
              <a:gd name="connsiteY12" fmla="*/ 86165 h 189053"/>
              <a:gd name="connsiteX13" fmla="*/ 140283 w 480040"/>
              <a:gd name="connsiteY13" fmla="*/ 127440 h 189053"/>
              <a:gd name="connsiteX14" fmla="*/ 583 w 480040"/>
              <a:gd name="connsiteY14" fmla="*/ 187765 h 1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0040" h="189053">
                <a:moveTo>
                  <a:pt x="583" y="187765"/>
                </a:moveTo>
                <a:cubicBezTo>
                  <a:pt x="-7884" y="194644"/>
                  <a:pt x="78370" y="171890"/>
                  <a:pt x="89483" y="168715"/>
                </a:cubicBezTo>
                <a:cubicBezTo>
                  <a:pt x="100596" y="165540"/>
                  <a:pt x="51912" y="184061"/>
                  <a:pt x="67258" y="168715"/>
                </a:cubicBezTo>
                <a:cubicBezTo>
                  <a:pt x="82604" y="153369"/>
                  <a:pt x="163566" y="90928"/>
                  <a:pt x="181558" y="76640"/>
                </a:cubicBezTo>
                <a:cubicBezTo>
                  <a:pt x="199550" y="62352"/>
                  <a:pt x="153512" y="95161"/>
                  <a:pt x="175208" y="82990"/>
                </a:cubicBezTo>
                <a:cubicBezTo>
                  <a:pt x="196904" y="70819"/>
                  <a:pt x="291625" y="15257"/>
                  <a:pt x="311733" y="3615"/>
                </a:cubicBezTo>
                <a:cubicBezTo>
                  <a:pt x="331841" y="-8027"/>
                  <a:pt x="278925" y="12082"/>
                  <a:pt x="295858" y="13140"/>
                </a:cubicBezTo>
                <a:cubicBezTo>
                  <a:pt x="312791" y="14198"/>
                  <a:pt x="382641" y="7848"/>
                  <a:pt x="413333" y="9965"/>
                </a:cubicBezTo>
                <a:cubicBezTo>
                  <a:pt x="444025" y="12082"/>
                  <a:pt x="478950" y="25840"/>
                  <a:pt x="480008" y="25840"/>
                </a:cubicBezTo>
                <a:cubicBezTo>
                  <a:pt x="481066" y="25840"/>
                  <a:pt x="456195" y="12082"/>
                  <a:pt x="419683" y="9965"/>
                </a:cubicBezTo>
                <a:cubicBezTo>
                  <a:pt x="383171" y="7848"/>
                  <a:pt x="260933" y="13140"/>
                  <a:pt x="260933" y="13140"/>
                </a:cubicBezTo>
                <a:cubicBezTo>
                  <a:pt x="237121" y="16315"/>
                  <a:pt x="290566" y="16844"/>
                  <a:pt x="276808" y="29015"/>
                </a:cubicBezTo>
                <a:cubicBezTo>
                  <a:pt x="263050" y="41186"/>
                  <a:pt x="201137" y="69761"/>
                  <a:pt x="178383" y="86165"/>
                </a:cubicBezTo>
                <a:cubicBezTo>
                  <a:pt x="155629" y="102569"/>
                  <a:pt x="161979" y="111565"/>
                  <a:pt x="140283" y="127440"/>
                </a:cubicBezTo>
                <a:cubicBezTo>
                  <a:pt x="118587" y="143315"/>
                  <a:pt x="9050" y="180886"/>
                  <a:pt x="583" y="18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2B595DF-1E80-3CE0-1537-0A7E5CD86CF0}"/>
              </a:ext>
            </a:extLst>
          </p:cNvPr>
          <p:cNvSpPr/>
          <p:nvPr/>
        </p:nvSpPr>
        <p:spPr>
          <a:xfrm>
            <a:off x="3777967" y="2038731"/>
            <a:ext cx="440907" cy="113272"/>
          </a:xfrm>
          <a:custGeom>
            <a:avLst/>
            <a:gdLst>
              <a:gd name="connsiteX0" fmla="*/ 283 w 440907"/>
              <a:gd name="connsiteY0" fmla="*/ 82169 h 113272"/>
              <a:gd name="connsiteX1" fmla="*/ 187608 w 440907"/>
              <a:gd name="connsiteY1" fmla="*/ 15494 h 113272"/>
              <a:gd name="connsiteX2" fmla="*/ 282858 w 440907"/>
              <a:gd name="connsiteY2" fmla="*/ 25019 h 113272"/>
              <a:gd name="connsiteX3" fmla="*/ 292383 w 440907"/>
              <a:gd name="connsiteY3" fmla="*/ 9144 h 113272"/>
              <a:gd name="connsiteX4" fmla="*/ 435258 w 440907"/>
              <a:gd name="connsiteY4" fmla="*/ 110744 h 113272"/>
              <a:gd name="connsiteX5" fmla="*/ 393983 w 440907"/>
              <a:gd name="connsiteY5" fmla="*/ 75819 h 113272"/>
              <a:gd name="connsiteX6" fmla="*/ 225708 w 440907"/>
              <a:gd name="connsiteY6" fmla="*/ 2794 h 113272"/>
              <a:gd name="connsiteX7" fmla="*/ 228883 w 440907"/>
              <a:gd name="connsiteY7" fmla="*/ 15494 h 113272"/>
              <a:gd name="connsiteX8" fmla="*/ 146333 w 440907"/>
              <a:gd name="connsiteY8" fmla="*/ 18669 h 113272"/>
              <a:gd name="connsiteX9" fmla="*/ 283 w 440907"/>
              <a:gd name="connsiteY9" fmla="*/ 82169 h 11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907" h="113272">
                <a:moveTo>
                  <a:pt x="283" y="82169"/>
                </a:moveTo>
                <a:cubicBezTo>
                  <a:pt x="7162" y="81640"/>
                  <a:pt x="140512" y="25019"/>
                  <a:pt x="187608" y="15494"/>
                </a:cubicBezTo>
                <a:cubicBezTo>
                  <a:pt x="234704" y="5969"/>
                  <a:pt x="265396" y="26077"/>
                  <a:pt x="282858" y="25019"/>
                </a:cubicBezTo>
                <a:cubicBezTo>
                  <a:pt x="300320" y="23961"/>
                  <a:pt x="266983" y="-5143"/>
                  <a:pt x="292383" y="9144"/>
                </a:cubicBezTo>
                <a:cubicBezTo>
                  <a:pt x="317783" y="23431"/>
                  <a:pt x="418325" y="99632"/>
                  <a:pt x="435258" y="110744"/>
                </a:cubicBezTo>
                <a:cubicBezTo>
                  <a:pt x="452191" y="121856"/>
                  <a:pt x="428908" y="93811"/>
                  <a:pt x="393983" y="75819"/>
                </a:cubicBezTo>
                <a:cubicBezTo>
                  <a:pt x="359058" y="57827"/>
                  <a:pt x="225708" y="2794"/>
                  <a:pt x="225708" y="2794"/>
                </a:cubicBezTo>
                <a:cubicBezTo>
                  <a:pt x="198191" y="-7260"/>
                  <a:pt x="242112" y="12848"/>
                  <a:pt x="228883" y="15494"/>
                </a:cubicBezTo>
                <a:cubicBezTo>
                  <a:pt x="215654" y="18140"/>
                  <a:pt x="179141" y="10202"/>
                  <a:pt x="146333" y="18669"/>
                </a:cubicBezTo>
                <a:cubicBezTo>
                  <a:pt x="113525" y="27136"/>
                  <a:pt x="-6596" y="82698"/>
                  <a:pt x="283" y="8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22643DD-E804-F534-EC19-1CA4BCD6101E}"/>
              </a:ext>
            </a:extLst>
          </p:cNvPr>
          <p:cNvSpPr/>
          <p:nvPr/>
        </p:nvSpPr>
        <p:spPr>
          <a:xfrm>
            <a:off x="4117965" y="2108197"/>
            <a:ext cx="70029" cy="101612"/>
          </a:xfrm>
          <a:custGeom>
            <a:avLst/>
            <a:gdLst>
              <a:gd name="connsiteX0" fmla="*/ 22235 w 70029"/>
              <a:gd name="connsiteY0" fmla="*/ 3 h 101612"/>
              <a:gd name="connsiteX1" fmla="*/ 19060 w 70029"/>
              <a:gd name="connsiteY1" fmla="*/ 79378 h 101612"/>
              <a:gd name="connsiteX2" fmla="*/ 34935 w 70029"/>
              <a:gd name="connsiteY2" fmla="*/ 88903 h 101612"/>
              <a:gd name="connsiteX3" fmla="*/ 69860 w 70029"/>
              <a:gd name="connsiteY3" fmla="*/ 79378 h 101612"/>
              <a:gd name="connsiteX4" fmla="*/ 19060 w 70029"/>
              <a:gd name="connsiteY4" fmla="*/ 101603 h 101612"/>
              <a:gd name="connsiteX5" fmla="*/ 10 w 70029"/>
              <a:gd name="connsiteY5" fmla="*/ 76203 h 101612"/>
              <a:gd name="connsiteX6" fmla="*/ 22235 w 70029"/>
              <a:gd name="connsiteY6" fmla="*/ 3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29" h="101612">
                <a:moveTo>
                  <a:pt x="22235" y="3"/>
                </a:moveTo>
                <a:cubicBezTo>
                  <a:pt x="25410" y="532"/>
                  <a:pt x="19060" y="79378"/>
                  <a:pt x="19060" y="79378"/>
                </a:cubicBezTo>
                <a:cubicBezTo>
                  <a:pt x="21177" y="94195"/>
                  <a:pt x="26468" y="88903"/>
                  <a:pt x="34935" y="88903"/>
                </a:cubicBezTo>
                <a:cubicBezTo>
                  <a:pt x="43402" y="88903"/>
                  <a:pt x="72506" y="77261"/>
                  <a:pt x="69860" y="79378"/>
                </a:cubicBezTo>
                <a:cubicBezTo>
                  <a:pt x="67214" y="81495"/>
                  <a:pt x="30702" y="102132"/>
                  <a:pt x="19060" y="101603"/>
                </a:cubicBezTo>
                <a:cubicBezTo>
                  <a:pt x="7418" y="101074"/>
                  <a:pt x="539" y="89432"/>
                  <a:pt x="10" y="76203"/>
                </a:cubicBezTo>
                <a:cubicBezTo>
                  <a:pt x="-519" y="62974"/>
                  <a:pt x="19060" y="-526"/>
                  <a:pt x="222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67EDED2-AF69-2480-6453-44FF355B9EC4}"/>
              </a:ext>
            </a:extLst>
          </p:cNvPr>
          <p:cNvSpPr/>
          <p:nvPr/>
        </p:nvSpPr>
        <p:spPr>
          <a:xfrm>
            <a:off x="3638491" y="2152618"/>
            <a:ext cx="223151" cy="162031"/>
          </a:xfrm>
          <a:custGeom>
            <a:avLst/>
            <a:gdLst>
              <a:gd name="connsiteX0" fmla="*/ 212784 w 223151"/>
              <a:gd name="connsiteY0" fmla="*/ 32 h 162031"/>
              <a:gd name="connsiteX1" fmla="*/ 142934 w 223151"/>
              <a:gd name="connsiteY1" fmla="*/ 73057 h 162031"/>
              <a:gd name="connsiteX2" fmla="*/ 108009 w 223151"/>
              <a:gd name="connsiteY2" fmla="*/ 101632 h 162031"/>
              <a:gd name="connsiteX3" fmla="*/ 59 w 223151"/>
              <a:gd name="connsiteY3" fmla="*/ 133382 h 162031"/>
              <a:gd name="connsiteX4" fmla="*/ 123884 w 223151"/>
              <a:gd name="connsiteY4" fmla="*/ 120682 h 162031"/>
              <a:gd name="connsiteX5" fmla="*/ 222309 w 223151"/>
              <a:gd name="connsiteY5" fmla="*/ 161957 h 162031"/>
              <a:gd name="connsiteX6" fmla="*/ 168334 w 223151"/>
              <a:gd name="connsiteY6" fmla="*/ 130207 h 162031"/>
              <a:gd name="connsiteX7" fmla="*/ 114359 w 223151"/>
              <a:gd name="connsiteY7" fmla="*/ 107982 h 162031"/>
              <a:gd name="connsiteX8" fmla="*/ 174684 w 223151"/>
              <a:gd name="connsiteY8" fmla="*/ 101632 h 162031"/>
              <a:gd name="connsiteX9" fmla="*/ 101659 w 223151"/>
              <a:gd name="connsiteY9" fmla="*/ 98457 h 162031"/>
              <a:gd name="connsiteX10" fmla="*/ 123884 w 223151"/>
              <a:gd name="connsiteY10" fmla="*/ 82582 h 162031"/>
              <a:gd name="connsiteX11" fmla="*/ 212784 w 223151"/>
              <a:gd name="connsiteY11" fmla="*/ 32 h 16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151" h="162031">
                <a:moveTo>
                  <a:pt x="212784" y="32"/>
                </a:moveTo>
                <a:cubicBezTo>
                  <a:pt x="215959" y="-1555"/>
                  <a:pt x="160396" y="56124"/>
                  <a:pt x="142934" y="73057"/>
                </a:cubicBezTo>
                <a:cubicBezTo>
                  <a:pt x="125472" y="89990"/>
                  <a:pt x="131821" y="91578"/>
                  <a:pt x="108009" y="101632"/>
                </a:cubicBezTo>
                <a:cubicBezTo>
                  <a:pt x="84197" y="111686"/>
                  <a:pt x="-2587" y="130207"/>
                  <a:pt x="59" y="133382"/>
                </a:cubicBezTo>
                <a:cubicBezTo>
                  <a:pt x="2705" y="136557"/>
                  <a:pt x="86842" y="115920"/>
                  <a:pt x="123884" y="120682"/>
                </a:cubicBezTo>
                <a:cubicBezTo>
                  <a:pt x="160926" y="125444"/>
                  <a:pt x="214901" y="160370"/>
                  <a:pt x="222309" y="161957"/>
                </a:cubicBezTo>
                <a:cubicBezTo>
                  <a:pt x="229717" y="163544"/>
                  <a:pt x="186326" y="139203"/>
                  <a:pt x="168334" y="130207"/>
                </a:cubicBezTo>
                <a:cubicBezTo>
                  <a:pt x="150342" y="121211"/>
                  <a:pt x="113301" y="112744"/>
                  <a:pt x="114359" y="107982"/>
                </a:cubicBezTo>
                <a:cubicBezTo>
                  <a:pt x="115417" y="103220"/>
                  <a:pt x="176801" y="103220"/>
                  <a:pt x="174684" y="101632"/>
                </a:cubicBezTo>
                <a:cubicBezTo>
                  <a:pt x="172567" y="100044"/>
                  <a:pt x="110126" y="101632"/>
                  <a:pt x="101659" y="98457"/>
                </a:cubicBezTo>
                <a:cubicBezTo>
                  <a:pt x="93192" y="95282"/>
                  <a:pt x="103776" y="94753"/>
                  <a:pt x="123884" y="82582"/>
                </a:cubicBezTo>
                <a:cubicBezTo>
                  <a:pt x="143992" y="70411"/>
                  <a:pt x="209609" y="1619"/>
                  <a:pt x="21278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0851192-C33A-A2FA-2DED-09115BA14803}"/>
              </a:ext>
            </a:extLst>
          </p:cNvPr>
          <p:cNvSpPr/>
          <p:nvPr/>
        </p:nvSpPr>
        <p:spPr>
          <a:xfrm>
            <a:off x="4613246" y="1824657"/>
            <a:ext cx="173909" cy="185413"/>
          </a:xfrm>
          <a:custGeom>
            <a:avLst/>
            <a:gdLst>
              <a:gd name="connsiteX0" fmla="*/ 29 w 173909"/>
              <a:gd name="connsiteY0" fmla="*/ 185118 h 185413"/>
              <a:gd name="connsiteX1" fmla="*/ 47654 w 173909"/>
              <a:gd name="connsiteY1" fmla="*/ 86693 h 185413"/>
              <a:gd name="connsiteX2" fmla="*/ 60354 w 173909"/>
              <a:gd name="connsiteY2" fmla="*/ 105743 h 185413"/>
              <a:gd name="connsiteX3" fmla="*/ 98454 w 173909"/>
              <a:gd name="connsiteY3" fmla="*/ 20018 h 185413"/>
              <a:gd name="connsiteX4" fmla="*/ 117504 w 173909"/>
              <a:gd name="connsiteY4" fmla="*/ 51768 h 185413"/>
              <a:gd name="connsiteX5" fmla="*/ 168304 w 173909"/>
              <a:gd name="connsiteY5" fmla="*/ 7318 h 185413"/>
              <a:gd name="connsiteX6" fmla="*/ 165129 w 173909"/>
              <a:gd name="connsiteY6" fmla="*/ 4143 h 185413"/>
              <a:gd name="connsiteX7" fmla="*/ 101629 w 173909"/>
              <a:gd name="connsiteY7" fmla="*/ 48593 h 185413"/>
              <a:gd name="connsiteX8" fmla="*/ 41304 w 173909"/>
              <a:gd name="connsiteY8" fmla="*/ 115268 h 185413"/>
              <a:gd name="connsiteX9" fmla="*/ 29 w 173909"/>
              <a:gd name="connsiteY9" fmla="*/ 185118 h 1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09" h="185413">
                <a:moveTo>
                  <a:pt x="29" y="185118"/>
                </a:moveTo>
                <a:cubicBezTo>
                  <a:pt x="1087" y="180356"/>
                  <a:pt x="37600" y="99922"/>
                  <a:pt x="47654" y="86693"/>
                </a:cubicBezTo>
                <a:cubicBezTo>
                  <a:pt x="57708" y="73464"/>
                  <a:pt x="51887" y="116855"/>
                  <a:pt x="60354" y="105743"/>
                </a:cubicBezTo>
                <a:cubicBezTo>
                  <a:pt x="68821" y="94631"/>
                  <a:pt x="88929" y="29014"/>
                  <a:pt x="98454" y="20018"/>
                </a:cubicBezTo>
                <a:cubicBezTo>
                  <a:pt x="107979" y="11022"/>
                  <a:pt x="105862" y="53885"/>
                  <a:pt x="117504" y="51768"/>
                </a:cubicBezTo>
                <a:cubicBezTo>
                  <a:pt x="129146" y="49651"/>
                  <a:pt x="160367" y="15255"/>
                  <a:pt x="168304" y="7318"/>
                </a:cubicBezTo>
                <a:cubicBezTo>
                  <a:pt x="176241" y="-619"/>
                  <a:pt x="176241" y="-2736"/>
                  <a:pt x="165129" y="4143"/>
                </a:cubicBezTo>
                <a:cubicBezTo>
                  <a:pt x="154017" y="11022"/>
                  <a:pt x="122266" y="30072"/>
                  <a:pt x="101629" y="48593"/>
                </a:cubicBezTo>
                <a:cubicBezTo>
                  <a:pt x="80992" y="67114"/>
                  <a:pt x="56121" y="94631"/>
                  <a:pt x="41304" y="115268"/>
                </a:cubicBezTo>
                <a:cubicBezTo>
                  <a:pt x="26487" y="135905"/>
                  <a:pt x="-1029" y="189880"/>
                  <a:pt x="29" y="185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BF60070-14D2-586C-99EC-F155BE6C6DD3}"/>
              </a:ext>
            </a:extLst>
          </p:cNvPr>
          <p:cNvSpPr/>
          <p:nvPr/>
        </p:nvSpPr>
        <p:spPr>
          <a:xfrm>
            <a:off x="3666943" y="2058784"/>
            <a:ext cx="435900" cy="167073"/>
          </a:xfrm>
          <a:custGeom>
            <a:avLst/>
            <a:gdLst>
              <a:gd name="connsiteX0" fmla="*/ 182 w 435900"/>
              <a:gd name="connsiteY0" fmla="*/ 166891 h 167073"/>
              <a:gd name="connsiteX1" fmla="*/ 184332 w 435900"/>
              <a:gd name="connsiteY1" fmla="*/ 43066 h 167073"/>
              <a:gd name="connsiteX2" fmla="*/ 270057 w 435900"/>
              <a:gd name="connsiteY2" fmla="*/ 30366 h 167073"/>
              <a:gd name="connsiteX3" fmla="*/ 212907 w 435900"/>
              <a:gd name="connsiteY3" fmla="*/ 39891 h 167073"/>
              <a:gd name="connsiteX4" fmla="*/ 352607 w 435900"/>
              <a:gd name="connsiteY4" fmla="*/ 14491 h 167073"/>
              <a:gd name="connsiteX5" fmla="*/ 416107 w 435900"/>
              <a:gd name="connsiteY5" fmla="*/ 1791 h 167073"/>
              <a:gd name="connsiteX6" fmla="*/ 336732 w 435900"/>
              <a:gd name="connsiteY6" fmla="*/ 1791 h 167073"/>
              <a:gd name="connsiteX7" fmla="*/ 435157 w 435900"/>
              <a:gd name="connsiteY7" fmla="*/ 17666 h 167073"/>
              <a:gd name="connsiteX8" fmla="*/ 273232 w 435900"/>
              <a:gd name="connsiteY8" fmla="*/ 30366 h 167073"/>
              <a:gd name="connsiteX9" fmla="*/ 139882 w 435900"/>
              <a:gd name="connsiteY9" fmla="*/ 87516 h 167073"/>
              <a:gd name="connsiteX10" fmla="*/ 149407 w 435900"/>
              <a:gd name="connsiteY10" fmla="*/ 71641 h 167073"/>
              <a:gd name="connsiteX11" fmla="*/ 182 w 435900"/>
              <a:gd name="connsiteY11" fmla="*/ 166891 h 1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900" h="167073">
                <a:moveTo>
                  <a:pt x="182" y="166891"/>
                </a:moveTo>
                <a:cubicBezTo>
                  <a:pt x="6003" y="162129"/>
                  <a:pt x="139353" y="65820"/>
                  <a:pt x="184332" y="43066"/>
                </a:cubicBezTo>
                <a:cubicBezTo>
                  <a:pt x="229311" y="20312"/>
                  <a:pt x="265295" y="30895"/>
                  <a:pt x="270057" y="30366"/>
                </a:cubicBezTo>
                <a:cubicBezTo>
                  <a:pt x="274820" y="29837"/>
                  <a:pt x="199149" y="42537"/>
                  <a:pt x="212907" y="39891"/>
                </a:cubicBezTo>
                <a:cubicBezTo>
                  <a:pt x="226665" y="37245"/>
                  <a:pt x="318740" y="20841"/>
                  <a:pt x="352607" y="14491"/>
                </a:cubicBezTo>
                <a:cubicBezTo>
                  <a:pt x="386474" y="8141"/>
                  <a:pt x="418753" y="3908"/>
                  <a:pt x="416107" y="1791"/>
                </a:cubicBezTo>
                <a:cubicBezTo>
                  <a:pt x="413461" y="-326"/>
                  <a:pt x="333557" y="-855"/>
                  <a:pt x="336732" y="1791"/>
                </a:cubicBezTo>
                <a:cubicBezTo>
                  <a:pt x="339907" y="4437"/>
                  <a:pt x="445740" y="12903"/>
                  <a:pt x="435157" y="17666"/>
                </a:cubicBezTo>
                <a:cubicBezTo>
                  <a:pt x="424574" y="22428"/>
                  <a:pt x="322445" y="18724"/>
                  <a:pt x="273232" y="30366"/>
                </a:cubicBezTo>
                <a:cubicBezTo>
                  <a:pt x="224020" y="42008"/>
                  <a:pt x="139882" y="87516"/>
                  <a:pt x="139882" y="87516"/>
                </a:cubicBezTo>
                <a:cubicBezTo>
                  <a:pt x="119245" y="94395"/>
                  <a:pt x="168986" y="61587"/>
                  <a:pt x="149407" y="71641"/>
                </a:cubicBezTo>
                <a:cubicBezTo>
                  <a:pt x="129828" y="81695"/>
                  <a:pt x="-5639" y="171653"/>
                  <a:pt x="182" y="166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287CAAF-000B-E2CC-20C9-C6FCF189B30A}"/>
              </a:ext>
            </a:extLst>
          </p:cNvPr>
          <p:cNvSpPr/>
          <p:nvPr/>
        </p:nvSpPr>
        <p:spPr>
          <a:xfrm>
            <a:off x="4657255" y="1946275"/>
            <a:ext cx="435445" cy="231808"/>
          </a:xfrm>
          <a:custGeom>
            <a:avLst/>
            <a:gdLst>
              <a:gd name="connsiteX0" fmla="*/ 435445 w 435445"/>
              <a:gd name="connsiteY0" fmla="*/ 0 h 231808"/>
              <a:gd name="connsiteX1" fmla="*/ 276695 w 435445"/>
              <a:gd name="connsiteY1" fmla="*/ 158750 h 231808"/>
              <a:gd name="connsiteX2" fmla="*/ 327495 w 435445"/>
              <a:gd name="connsiteY2" fmla="*/ 133350 h 231808"/>
              <a:gd name="connsiteX3" fmla="*/ 248120 w 435445"/>
              <a:gd name="connsiteY3" fmla="*/ 158750 h 231808"/>
              <a:gd name="connsiteX4" fmla="*/ 83020 w 435445"/>
              <a:gd name="connsiteY4" fmla="*/ 168275 h 231808"/>
              <a:gd name="connsiteX5" fmla="*/ 238595 w 435445"/>
              <a:gd name="connsiteY5" fmla="*/ 190500 h 231808"/>
              <a:gd name="connsiteX6" fmla="*/ 35395 w 435445"/>
              <a:gd name="connsiteY6" fmla="*/ 171450 h 231808"/>
              <a:gd name="connsiteX7" fmla="*/ 470 w 435445"/>
              <a:gd name="connsiteY7" fmla="*/ 231775 h 231808"/>
              <a:gd name="connsiteX8" fmla="*/ 16345 w 435445"/>
              <a:gd name="connsiteY8" fmla="*/ 161925 h 231808"/>
              <a:gd name="connsiteX9" fmla="*/ 32220 w 435445"/>
              <a:gd name="connsiteY9" fmla="*/ 120650 h 231808"/>
              <a:gd name="connsiteX10" fmla="*/ 51270 w 435445"/>
              <a:gd name="connsiteY10" fmla="*/ 161925 h 231808"/>
              <a:gd name="connsiteX11" fmla="*/ 302095 w 435445"/>
              <a:gd name="connsiteY11" fmla="*/ 158750 h 231808"/>
              <a:gd name="connsiteX12" fmla="*/ 254470 w 435445"/>
              <a:gd name="connsiteY12" fmla="*/ 149225 h 231808"/>
              <a:gd name="connsiteX13" fmla="*/ 362420 w 435445"/>
              <a:gd name="connsiteY13" fmla="*/ 76200 h 231808"/>
              <a:gd name="connsiteX14" fmla="*/ 435445 w 435445"/>
              <a:gd name="connsiteY14" fmla="*/ 0 h 23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445" h="231808">
                <a:moveTo>
                  <a:pt x="435445" y="0"/>
                </a:moveTo>
                <a:cubicBezTo>
                  <a:pt x="365066" y="68262"/>
                  <a:pt x="294687" y="136525"/>
                  <a:pt x="276695" y="158750"/>
                </a:cubicBezTo>
                <a:cubicBezTo>
                  <a:pt x="258703" y="180975"/>
                  <a:pt x="332257" y="133350"/>
                  <a:pt x="327495" y="133350"/>
                </a:cubicBezTo>
                <a:cubicBezTo>
                  <a:pt x="322733" y="133350"/>
                  <a:pt x="288866" y="152929"/>
                  <a:pt x="248120" y="158750"/>
                </a:cubicBezTo>
                <a:cubicBezTo>
                  <a:pt x="207374" y="164571"/>
                  <a:pt x="84607" y="162983"/>
                  <a:pt x="83020" y="168275"/>
                </a:cubicBezTo>
                <a:cubicBezTo>
                  <a:pt x="81433" y="173567"/>
                  <a:pt x="246532" y="189971"/>
                  <a:pt x="238595" y="190500"/>
                </a:cubicBezTo>
                <a:cubicBezTo>
                  <a:pt x="230657" y="191029"/>
                  <a:pt x="75082" y="164571"/>
                  <a:pt x="35395" y="171450"/>
                </a:cubicBezTo>
                <a:cubicBezTo>
                  <a:pt x="-4292" y="178329"/>
                  <a:pt x="3645" y="233362"/>
                  <a:pt x="470" y="231775"/>
                </a:cubicBezTo>
                <a:cubicBezTo>
                  <a:pt x="-2705" y="230188"/>
                  <a:pt x="11053" y="180446"/>
                  <a:pt x="16345" y="161925"/>
                </a:cubicBezTo>
                <a:cubicBezTo>
                  <a:pt x="21637" y="143404"/>
                  <a:pt x="26399" y="120650"/>
                  <a:pt x="32220" y="120650"/>
                </a:cubicBezTo>
                <a:cubicBezTo>
                  <a:pt x="38041" y="120650"/>
                  <a:pt x="6291" y="155575"/>
                  <a:pt x="51270" y="161925"/>
                </a:cubicBezTo>
                <a:cubicBezTo>
                  <a:pt x="96249" y="168275"/>
                  <a:pt x="268228" y="160867"/>
                  <a:pt x="302095" y="158750"/>
                </a:cubicBezTo>
                <a:cubicBezTo>
                  <a:pt x="335962" y="156633"/>
                  <a:pt x="244416" y="162983"/>
                  <a:pt x="254470" y="149225"/>
                </a:cubicBezTo>
                <a:cubicBezTo>
                  <a:pt x="264524" y="135467"/>
                  <a:pt x="362420" y="76200"/>
                  <a:pt x="362420" y="76200"/>
                </a:cubicBezTo>
                <a:lnTo>
                  <a:pt x="4354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C9DA5CD-2475-EA87-1981-533E4775F19A}"/>
              </a:ext>
            </a:extLst>
          </p:cNvPr>
          <p:cNvSpPr/>
          <p:nvPr/>
        </p:nvSpPr>
        <p:spPr>
          <a:xfrm>
            <a:off x="3832183" y="2212950"/>
            <a:ext cx="342943" cy="153631"/>
          </a:xfrm>
          <a:custGeom>
            <a:avLst/>
            <a:gdLst>
              <a:gd name="connsiteX0" fmla="*/ 342942 w 342943"/>
              <a:gd name="connsiteY0" fmla="*/ 25 h 153631"/>
              <a:gd name="connsiteX1" fmla="*/ 215942 w 342943"/>
              <a:gd name="connsiteY1" fmla="*/ 92100 h 153631"/>
              <a:gd name="connsiteX2" fmla="*/ 257217 w 342943"/>
              <a:gd name="connsiteY2" fmla="*/ 82575 h 153631"/>
              <a:gd name="connsiteX3" fmla="*/ 168317 w 342943"/>
              <a:gd name="connsiteY3" fmla="*/ 117500 h 153631"/>
              <a:gd name="connsiteX4" fmla="*/ 130217 w 342943"/>
              <a:gd name="connsiteY4" fmla="*/ 136550 h 153631"/>
              <a:gd name="connsiteX5" fmla="*/ 42 w 342943"/>
              <a:gd name="connsiteY5" fmla="*/ 146075 h 153631"/>
              <a:gd name="connsiteX6" fmla="*/ 117517 w 342943"/>
              <a:gd name="connsiteY6" fmla="*/ 149250 h 153631"/>
              <a:gd name="connsiteX7" fmla="*/ 247692 w 342943"/>
              <a:gd name="connsiteY7" fmla="*/ 130200 h 153631"/>
              <a:gd name="connsiteX8" fmla="*/ 95292 w 342943"/>
              <a:gd name="connsiteY8" fmla="*/ 152425 h 153631"/>
              <a:gd name="connsiteX9" fmla="*/ 276267 w 342943"/>
              <a:gd name="connsiteY9" fmla="*/ 85750 h 153631"/>
              <a:gd name="connsiteX10" fmla="*/ 219117 w 342943"/>
              <a:gd name="connsiteY10" fmla="*/ 82575 h 153631"/>
              <a:gd name="connsiteX11" fmla="*/ 342942 w 342943"/>
              <a:gd name="connsiteY11" fmla="*/ 25 h 15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43" h="153631">
                <a:moveTo>
                  <a:pt x="342942" y="25"/>
                </a:moveTo>
                <a:cubicBezTo>
                  <a:pt x="342413" y="1612"/>
                  <a:pt x="230230" y="78342"/>
                  <a:pt x="215942" y="92100"/>
                </a:cubicBezTo>
                <a:cubicBezTo>
                  <a:pt x="201654" y="105858"/>
                  <a:pt x="265154" y="78342"/>
                  <a:pt x="257217" y="82575"/>
                </a:cubicBezTo>
                <a:cubicBezTo>
                  <a:pt x="249280" y="86808"/>
                  <a:pt x="189484" y="108504"/>
                  <a:pt x="168317" y="117500"/>
                </a:cubicBezTo>
                <a:cubicBezTo>
                  <a:pt x="147150" y="126496"/>
                  <a:pt x="158263" y="131788"/>
                  <a:pt x="130217" y="136550"/>
                </a:cubicBezTo>
                <a:cubicBezTo>
                  <a:pt x="102171" y="141312"/>
                  <a:pt x="2159" y="143958"/>
                  <a:pt x="42" y="146075"/>
                </a:cubicBezTo>
                <a:cubicBezTo>
                  <a:pt x="-2075" y="148192"/>
                  <a:pt x="76242" y="151896"/>
                  <a:pt x="117517" y="149250"/>
                </a:cubicBezTo>
                <a:cubicBezTo>
                  <a:pt x="158792" y="146604"/>
                  <a:pt x="247692" y="130200"/>
                  <a:pt x="247692" y="130200"/>
                </a:cubicBezTo>
                <a:cubicBezTo>
                  <a:pt x="243988" y="130729"/>
                  <a:pt x="90529" y="159833"/>
                  <a:pt x="95292" y="152425"/>
                </a:cubicBezTo>
                <a:cubicBezTo>
                  <a:pt x="100054" y="145017"/>
                  <a:pt x="255630" y="97392"/>
                  <a:pt x="276267" y="85750"/>
                </a:cubicBezTo>
                <a:cubicBezTo>
                  <a:pt x="296904" y="74108"/>
                  <a:pt x="206946" y="94217"/>
                  <a:pt x="219117" y="82575"/>
                </a:cubicBezTo>
                <a:cubicBezTo>
                  <a:pt x="231288" y="70933"/>
                  <a:pt x="343471" y="-1562"/>
                  <a:pt x="34294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16C8B8B-1BEC-BDF5-2152-ECEF34B89F55}"/>
              </a:ext>
            </a:extLst>
          </p:cNvPr>
          <p:cNvSpPr/>
          <p:nvPr/>
        </p:nvSpPr>
        <p:spPr>
          <a:xfrm>
            <a:off x="3533750" y="1800225"/>
            <a:ext cx="368804" cy="276238"/>
          </a:xfrm>
          <a:custGeom>
            <a:avLst/>
            <a:gdLst>
              <a:gd name="connsiteX0" fmla="*/ 25 w 368804"/>
              <a:gd name="connsiteY0" fmla="*/ 276225 h 276238"/>
              <a:gd name="connsiteX1" fmla="*/ 82575 w 368804"/>
              <a:gd name="connsiteY1" fmla="*/ 95250 h 276238"/>
              <a:gd name="connsiteX2" fmla="*/ 66700 w 368804"/>
              <a:gd name="connsiteY2" fmla="*/ 123825 h 276238"/>
              <a:gd name="connsiteX3" fmla="*/ 139725 w 368804"/>
              <a:gd name="connsiteY3" fmla="*/ 63500 h 276238"/>
              <a:gd name="connsiteX4" fmla="*/ 120675 w 368804"/>
              <a:gd name="connsiteY4" fmla="*/ 88900 h 276238"/>
              <a:gd name="connsiteX5" fmla="*/ 203225 w 368804"/>
              <a:gd name="connsiteY5" fmla="*/ 53975 h 276238"/>
              <a:gd name="connsiteX6" fmla="*/ 190525 w 368804"/>
              <a:gd name="connsiteY6" fmla="*/ 69850 h 276238"/>
              <a:gd name="connsiteX7" fmla="*/ 241325 w 368804"/>
              <a:gd name="connsiteY7" fmla="*/ 28575 h 276238"/>
              <a:gd name="connsiteX8" fmla="*/ 368325 w 368804"/>
              <a:gd name="connsiteY8" fmla="*/ 0 h 276238"/>
              <a:gd name="connsiteX9" fmla="*/ 279425 w 368804"/>
              <a:gd name="connsiteY9" fmla="*/ 28575 h 276238"/>
              <a:gd name="connsiteX10" fmla="*/ 146075 w 368804"/>
              <a:gd name="connsiteY10" fmla="*/ 60325 h 276238"/>
              <a:gd name="connsiteX11" fmla="*/ 155600 w 368804"/>
              <a:gd name="connsiteY11" fmla="*/ 69850 h 276238"/>
              <a:gd name="connsiteX12" fmla="*/ 92100 w 368804"/>
              <a:gd name="connsiteY12" fmla="*/ 104775 h 276238"/>
              <a:gd name="connsiteX13" fmla="*/ 25 w 368804"/>
              <a:gd name="connsiteY13" fmla="*/ 276225 h 2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04" h="276238">
                <a:moveTo>
                  <a:pt x="25" y="276225"/>
                </a:moveTo>
                <a:cubicBezTo>
                  <a:pt x="-1562" y="274638"/>
                  <a:pt x="71463" y="120650"/>
                  <a:pt x="82575" y="95250"/>
                </a:cubicBezTo>
                <a:cubicBezTo>
                  <a:pt x="93687" y="69850"/>
                  <a:pt x="57175" y="129117"/>
                  <a:pt x="66700" y="123825"/>
                </a:cubicBezTo>
                <a:cubicBezTo>
                  <a:pt x="76225" y="118533"/>
                  <a:pt x="130729" y="69321"/>
                  <a:pt x="139725" y="63500"/>
                </a:cubicBezTo>
                <a:cubicBezTo>
                  <a:pt x="148721" y="57679"/>
                  <a:pt x="110092" y="90487"/>
                  <a:pt x="120675" y="88900"/>
                </a:cubicBezTo>
                <a:cubicBezTo>
                  <a:pt x="131258" y="87312"/>
                  <a:pt x="203225" y="53975"/>
                  <a:pt x="203225" y="53975"/>
                </a:cubicBezTo>
                <a:cubicBezTo>
                  <a:pt x="214867" y="50800"/>
                  <a:pt x="184175" y="74083"/>
                  <a:pt x="190525" y="69850"/>
                </a:cubicBezTo>
                <a:cubicBezTo>
                  <a:pt x="196875" y="65617"/>
                  <a:pt x="211692" y="40217"/>
                  <a:pt x="241325" y="28575"/>
                </a:cubicBezTo>
                <a:cubicBezTo>
                  <a:pt x="270958" y="16933"/>
                  <a:pt x="361975" y="0"/>
                  <a:pt x="368325" y="0"/>
                </a:cubicBezTo>
                <a:cubicBezTo>
                  <a:pt x="374675" y="0"/>
                  <a:pt x="316467" y="18521"/>
                  <a:pt x="279425" y="28575"/>
                </a:cubicBezTo>
                <a:cubicBezTo>
                  <a:pt x="242383" y="38629"/>
                  <a:pt x="146075" y="60325"/>
                  <a:pt x="146075" y="60325"/>
                </a:cubicBezTo>
                <a:cubicBezTo>
                  <a:pt x="125438" y="67204"/>
                  <a:pt x="164596" y="62442"/>
                  <a:pt x="155600" y="69850"/>
                </a:cubicBezTo>
                <a:cubicBezTo>
                  <a:pt x="146604" y="77258"/>
                  <a:pt x="116442" y="75142"/>
                  <a:pt x="92100" y="104775"/>
                </a:cubicBezTo>
                <a:cubicBezTo>
                  <a:pt x="67758" y="134408"/>
                  <a:pt x="1612" y="277812"/>
                  <a:pt x="25" y="276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4039CC2-C6E5-104A-7A8B-CF35FBE11058}"/>
              </a:ext>
            </a:extLst>
          </p:cNvPr>
          <p:cNvSpPr/>
          <p:nvPr/>
        </p:nvSpPr>
        <p:spPr>
          <a:xfrm>
            <a:off x="3562333" y="1900428"/>
            <a:ext cx="481251" cy="147477"/>
          </a:xfrm>
          <a:custGeom>
            <a:avLst/>
            <a:gdLst>
              <a:gd name="connsiteX0" fmla="*/ 17 w 481251"/>
              <a:gd name="connsiteY0" fmla="*/ 147447 h 147477"/>
              <a:gd name="connsiteX1" fmla="*/ 158767 w 481251"/>
              <a:gd name="connsiteY1" fmla="*/ 4572 h 147477"/>
              <a:gd name="connsiteX2" fmla="*/ 142892 w 481251"/>
              <a:gd name="connsiteY2" fmla="*/ 33147 h 147477"/>
              <a:gd name="connsiteX3" fmla="*/ 234967 w 481251"/>
              <a:gd name="connsiteY3" fmla="*/ 10922 h 147477"/>
              <a:gd name="connsiteX4" fmla="*/ 279417 w 481251"/>
              <a:gd name="connsiteY4" fmla="*/ 10922 h 147477"/>
              <a:gd name="connsiteX5" fmla="*/ 222267 w 481251"/>
              <a:gd name="connsiteY5" fmla="*/ 10922 h 147477"/>
              <a:gd name="connsiteX6" fmla="*/ 368317 w 481251"/>
              <a:gd name="connsiteY6" fmla="*/ 7747 h 147477"/>
              <a:gd name="connsiteX7" fmla="*/ 479442 w 481251"/>
              <a:gd name="connsiteY7" fmla="*/ 29972 h 147477"/>
              <a:gd name="connsiteX8" fmla="*/ 422292 w 481251"/>
              <a:gd name="connsiteY8" fmla="*/ 17272 h 147477"/>
              <a:gd name="connsiteX9" fmla="*/ 234967 w 481251"/>
              <a:gd name="connsiteY9" fmla="*/ 1397 h 147477"/>
              <a:gd name="connsiteX10" fmla="*/ 269892 w 481251"/>
              <a:gd name="connsiteY10" fmla="*/ 4572 h 147477"/>
              <a:gd name="connsiteX11" fmla="*/ 149242 w 481251"/>
              <a:gd name="connsiteY11" fmla="*/ 17272 h 147477"/>
              <a:gd name="connsiteX12" fmla="*/ 17 w 481251"/>
              <a:gd name="connsiteY12" fmla="*/ 147447 h 1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1251" h="147477">
                <a:moveTo>
                  <a:pt x="17" y="147447"/>
                </a:moveTo>
                <a:cubicBezTo>
                  <a:pt x="1605" y="145330"/>
                  <a:pt x="134955" y="23622"/>
                  <a:pt x="158767" y="4572"/>
                </a:cubicBezTo>
                <a:cubicBezTo>
                  <a:pt x="182579" y="-14478"/>
                  <a:pt x="130192" y="32089"/>
                  <a:pt x="142892" y="33147"/>
                </a:cubicBezTo>
                <a:cubicBezTo>
                  <a:pt x="155592" y="34205"/>
                  <a:pt x="212213" y="14626"/>
                  <a:pt x="234967" y="10922"/>
                </a:cubicBezTo>
                <a:cubicBezTo>
                  <a:pt x="257721" y="7218"/>
                  <a:pt x="279417" y="10922"/>
                  <a:pt x="279417" y="10922"/>
                </a:cubicBezTo>
                <a:lnTo>
                  <a:pt x="222267" y="10922"/>
                </a:lnTo>
                <a:cubicBezTo>
                  <a:pt x="237084" y="10393"/>
                  <a:pt x="325455" y="4572"/>
                  <a:pt x="368317" y="7747"/>
                </a:cubicBezTo>
                <a:cubicBezTo>
                  <a:pt x="411179" y="10922"/>
                  <a:pt x="470446" y="28385"/>
                  <a:pt x="479442" y="29972"/>
                </a:cubicBezTo>
                <a:cubicBezTo>
                  <a:pt x="488438" y="31559"/>
                  <a:pt x="463038" y="22034"/>
                  <a:pt x="422292" y="17272"/>
                </a:cubicBezTo>
                <a:cubicBezTo>
                  <a:pt x="381546" y="12510"/>
                  <a:pt x="260367" y="3514"/>
                  <a:pt x="234967" y="1397"/>
                </a:cubicBezTo>
                <a:cubicBezTo>
                  <a:pt x="209567" y="-720"/>
                  <a:pt x="284179" y="1926"/>
                  <a:pt x="269892" y="4572"/>
                </a:cubicBezTo>
                <a:cubicBezTo>
                  <a:pt x="255605" y="7218"/>
                  <a:pt x="191046" y="-5482"/>
                  <a:pt x="149242" y="17272"/>
                </a:cubicBezTo>
                <a:cubicBezTo>
                  <a:pt x="107438" y="40026"/>
                  <a:pt x="-1571" y="149564"/>
                  <a:pt x="17" y="147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C4DACCE-896F-8C5B-CD8C-814D24E20D31}"/>
              </a:ext>
            </a:extLst>
          </p:cNvPr>
          <p:cNvSpPr/>
          <p:nvPr/>
        </p:nvSpPr>
        <p:spPr>
          <a:xfrm>
            <a:off x="3803637" y="1767071"/>
            <a:ext cx="320662" cy="118887"/>
          </a:xfrm>
          <a:custGeom>
            <a:avLst/>
            <a:gdLst>
              <a:gd name="connsiteX0" fmla="*/ 13 w 320662"/>
              <a:gd name="connsiteY0" fmla="*/ 74429 h 118887"/>
              <a:gd name="connsiteX1" fmla="*/ 180988 w 320662"/>
              <a:gd name="connsiteY1" fmla="*/ 10929 h 118887"/>
              <a:gd name="connsiteX2" fmla="*/ 263538 w 320662"/>
              <a:gd name="connsiteY2" fmla="*/ 39504 h 118887"/>
              <a:gd name="connsiteX3" fmla="*/ 238138 w 320662"/>
              <a:gd name="connsiteY3" fmla="*/ 20454 h 118887"/>
              <a:gd name="connsiteX4" fmla="*/ 317513 w 320662"/>
              <a:gd name="connsiteY4" fmla="*/ 74429 h 118887"/>
              <a:gd name="connsiteX5" fmla="*/ 304813 w 320662"/>
              <a:gd name="connsiteY5" fmla="*/ 87129 h 118887"/>
              <a:gd name="connsiteX6" fmla="*/ 304813 w 320662"/>
              <a:gd name="connsiteY6" fmla="*/ 118879 h 118887"/>
              <a:gd name="connsiteX7" fmla="*/ 307988 w 320662"/>
              <a:gd name="connsiteY7" fmla="*/ 83954 h 118887"/>
              <a:gd name="connsiteX8" fmla="*/ 228613 w 320662"/>
              <a:gd name="connsiteY8" fmla="*/ 33154 h 118887"/>
              <a:gd name="connsiteX9" fmla="*/ 203213 w 320662"/>
              <a:gd name="connsiteY9" fmla="*/ 26804 h 118887"/>
              <a:gd name="connsiteX10" fmla="*/ 171463 w 320662"/>
              <a:gd name="connsiteY10" fmla="*/ 1404 h 118887"/>
              <a:gd name="connsiteX11" fmla="*/ 13 w 320662"/>
              <a:gd name="connsiteY11" fmla="*/ 74429 h 11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662" h="118887">
                <a:moveTo>
                  <a:pt x="13" y="74429"/>
                </a:moveTo>
                <a:cubicBezTo>
                  <a:pt x="1600" y="76016"/>
                  <a:pt x="137067" y="16750"/>
                  <a:pt x="180988" y="10929"/>
                </a:cubicBezTo>
                <a:cubicBezTo>
                  <a:pt x="224909" y="5108"/>
                  <a:pt x="254013" y="37916"/>
                  <a:pt x="263538" y="39504"/>
                </a:cubicBezTo>
                <a:cubicBezTo>
                  <a:pt x="273063" y="41091"/>
                  <a:pt x="229142" y="14633"/>
                  <a:pt x="238138" y="20454"/>
                </a:cubicBezTo>
                <a:cubicBezTo>
                  <a:pt x="247134" y="26275"/>
                  <a:pt x="317513" y="74429"/>
                  <a:pt x="317513" y="74429"/>
                </a:cubicBezTo>
                <a:cubicBezTo>
                  <a:pt x="328625" y="85541"/>
                  <a:pt x="306930" y="79721"/>
                  <a:pt x="304813" y="87129"/>
                </a:cubicBezTo>
                <a:cubicBezTo>
                  <a:pt x="302696" y="94537"/>
                  <a:pt x="304284" y="119408"/>
                  <a:pt x="304813" y="118879"/>
                </a:cubicBezTo>
                <a:cubicBezTo>
                  <a:pt x="305342" y="118350"/>
                  <a:pt x="320688" y="98242"/>
                  <a:pt x="307988" y="83954"/>
                </a:cubicBezTo>
                <a:cubicBezTo>
                  <a:pt x="295288" y="69666"/>
                  <a:pt x="246076" y="42679"/>
                  <a:pt x="228613" y="33154"/>
                </a:cubicBezTo>
                <a:cubicBezTo>
                  <a:pt x="211151" y="23629"/>
                  <a:pt x="212738" y="32096"/>
                  <a:pt x="203213" y="26804"/>
                </a:cubicBezTo>
                <a:cubicBezTo>
                  <a:pt x="193688" y="21512"/>
                  <a:pt x="201096" y="-6533"/>
                  <a:pt x="171463" y="1404"/>
                </a:cubicBezTo>
                <a:cubicBezTo>
                  <a:pt x="141830" y="9341"/>
                  <a:pt x="-1574" y="72842"/>
                  <a:pt x="13" y="7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A1B0E2F-588C-06B8-ABB4-A9E74DD8DFFC}"/>
              </a:ext>
            </a:extLst>
          </p:cNvPr>
          <p:cNvSpPr/>
          <p:nvPr/>
        </p:nvSpPr>
        <p:spPr>
          <a:xfrm>
            <a:off x="3962331" y="1828555"/>
            <a:ext cx="155247" cy="164934"/>
          </a:xfrm>
          <a:custGeom>
            <a:avLst/>
            <a:gdLst>
              <a:gd name="connsiteX0" fmla="*/ 69 w 155247"/>
              <a:gd name="connsiteY0" fmla="*/ 245 h 164934"/>
              <a:gd name="connsiteX1" fmla="*/ 104844 w 155247"/>
              <a:gd name="connsiteY1" fmla="*/ 25645 h 164934"/>
              <a:gd name="connsiteX2" fmla="*/ 130244 w 155247"/>
              <a:gd name="connsiteY2" fmla="*/ 41520 h 164934"/>
              <a:gd name="connsiteX3" fmla="*/ 152469 w 155247"/>
              <a:gd name="connsiteY3" fmla="*/ 162170 h 164934"/>
              <a:gd name="connsiteX4" fmla="*/ 152469 w 155247"/>
              <a:gd name="connsiteY4" fmla="*/ 117720 h 164934"/>
              <a:gd name="connsiteX5" fmla="*/ 130244 w 155247"/>
              <a:gd name="connsiteY5" fmla="*/ 22470 h 164934"/>
              <a:gd name="connsiteX6" fmla="*/ 88969 w 155247"/>
              <a:gd name="connsiteY6" fmla="*/ 12945 h 164934"/>
              <a:gd name="connsiteX7" fmla="*/ 69 w 155247"/>
              <a:gd name="connsiteY7" fmla="*/ 245 h 16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47" h="164934">
                <a:moveTo>
                  <a:pt x="69" y="245"/>
                </a:moveTo>
                <a:cubicBezTo>
                  <a:pt x="2715" y="2362"/>
                  <a:pt x="83148" y="18766"/>
                  <a:pt x="104844" y="25645"/>
                </a:cubicBezTo>
                <a:cubicBezTo>
                  <a:pt x="126540" y="32524"/>
                  <a:pt x="122307" y="18766"/>
                  <a:pt x="130244" y="41520"/>
                </a:cubicBezTo>
                <a:cubicBezTo>
                  <a:pt x="138182" y="64274"/>
                  <a:pt x="148765" y="149470"/>
                  <a:pt x="152469" y="162170"/>
                </a:cubicBezTo>
                <a:cubicBezTo>
                  <a:pt x="156173" y="174870"/>
                  <a:pt x="156173" y="141003"/>
                  <a:pt x="152469" y="117720"/>
                </a:cubicBezTo>
                <a:cubicBezTo>
                  <a:pt x="148765" y="94437"/>
                  <a:pt x="140827" y="39933"/>
                  <a:pt x="130244" y="22470"/>
                </a:cubicBezTo>
                <a:cubicBezTo>
                  <a:pt x="119661" y="5008"/>
                  <a:pt x="106432" y="15591"/>
                  <a:pt x="88969" y="12945"/>
                </a:cubicBezTo>
                <a:cubicBezTo>
                  <a:pt x="71506" y="10299"/>
                  <a:pt x="-2577" y="-1872"/>
                  <a:pt x="6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F8ACD9B-5F4C-0E8F-4D84-C9AF9FCF1B48}"/>
              </a:ext>
            </a:extLst>
          </p:cNvPr>
          <p:cNvSpPr/>
          <p:nvPr/>
        </p:nvSpPr>
        <p:spPr>
          <a:xfrm>
            <a:off x="3892478" y="1862219"/>
            <a:ext cx="266573" cy="159883"/>
          </a:xfrm>
          <a:custGeom>
            <a:avLst/>
            <a:gdLst>
              <a:gd name="connsiteX0" fmla="*/ 72 w 266573"/>
              <a:gd name="connsiteY0" fmla="*/ 84056 h 159883"/>
              <a:gd name="connsiteX1" fmla="*/ 142947 w 266573"/>
              <a:gd name="connsiteY1" fmla="*/ 87231 h 159883"/>
              <a:gd name="connsiteX2" fmla="*/ 263597 w 266573"/>
              <a:gd name="connsiteY2" fmla="*/ 157081 h 159883"/>
              <a:gd name="connsiteX3" fmla="*/ 215972 w 266573"/>
              <a:gd name="connsiteY3" fmla="*/ 131681 h 159883"/>
              <a:gd name="connsiteX4" fmla="*/ 66747 w 266573"/>
              <a:gd name="connsiteY4" fmla="*/ 1506 h 159883"/>
              <a:gd name="connsiteX5" fmla="*/ 139772 w 266573"/>
              <a:gd name="connsiteY5" fmla="*/ 61831 h 159883"/>
              <a:gd name="connsiteX6" fmla="*/ 161997 w 266573"/>
              <a:gd name="connsiteY6" fmla="*/ 77706 h 159883"/>
              <a:gd name="connsiteX7" fmla="*/ 72 w 266573"/>
              <a:gd name="connsiteY7" fmla="*/ 84056 h 15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573" h="159883">
                <a:moveTo>
                  <a:pt x="72" y="84056"/>
                </a:moveTo>
                <a:cubicBezTo>
                  <a:pt x="-3103" y="85643"/>
                  <a:pt x="99026" y="75060"/>
                  <a:pt x="142947" y="87231"/>
                </a:cubicBezTo>
                <a:cubicBezTo>
                  <a:pt x="186868" y="99402"/>
                  <a:pt x="251426" y="149673"/>
                  <a:pt x="263597" y="157081"/>
                </a:cubicBezTo>
                <a:cubicBezTo>
                  <a:pt x="275768" y="164489"/>
                  <a:pt x="248780" y="157610"/>
                  <a:pt x="215972" y="131681"/>
                </a:cubicBezTo>
                <a:cubicBezTo>
                  <a:pt x="183164" y="105752"/>
                  <a:pt x="79447" y="13148"/>
                  <a:pt x="66747" y="1506"/>
                </a:cubicBezTo>
                <a:cubicBezTo>
                  <a:pt x="54047" y="-10136"/>
                  <a:pt x="123897" y="49131"/>
                  <a:pt x="139772" y="61831"/>
                </a:cubicBezTo>
                <a:cubicBezTo>
                  <a:pt x="155647" y="74531"/>
                  <a:pt x="181576" y="74531"/>
                  <a:pt x="161997" y="77706"/>
                </a:cubicBezTo>
                <a:cubicBezTo>
                  <a:pt x="142418" y="80881"/>
                  <a:pt x="3247" y="82469"/>
                  <a:pt x="72" y="8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60B498E-00E0-1965-BBEF-98A3A84620F5}"/>
              </a:ext>
            </a:extLst>
          </p:cNvPr>
          <p:cNvSpPr/>
          <p:nvPr/>
        </p:nvSpPr>
        <p:spPr>
          <a:xfrm>
            <a:off x="4321154" y="1914413"/>
            <a:ext cx="116291" cy="451962"/>
          </a:xfrm>
          <a:custGeom>
            <a:avLst/>
            <a:gdLst>
              <a:gd name="connsiteX0" fmla="*/ 21 w 116291"/>
              <a:gd name="connsiteY0" fmla="*/ 112 h 451962"/>
              <a:gd name="connsiteX1" fmla="*/ 44471 w 116291"/>
              <a:gd name="connsiteY1" fmla="*/ 235062 h 451962"/>
              <a:gd name="connsiteX2" fmla="*/ 47646 w 116291"/>
              <a:gd name="connsiteY2" fmla="*/ 346187 h 451962"/>
              <a:gd name="connsiteX3" fmla="*/ 114321 w 116291"/>
              <a:gd name="connsiteY3" fmla="*/ 447787 h 451962"/>
              <a:gd name="connsiteX4" fmla="*/ 92096 w 116291"/>
              <a:gd name="connsiteY4" fmla="*/ 422387 h 451962"/>
              <a:gd name="connsiteX5" fmla="*/ 25421 w 116291"/>
              <a:gd name="connsiteY5" fmla="*/ 330312 h 451962"/>
              <a:gd name="connsiteX6" fmla="*/ 38121 w 116291"/>
              <a:gd name="connsiteY6" fmla="*/ 343012 h 451962"/>
              <a:gd name="connsiteX7" fmla="*/ 19071 w 116291"/>
              <a:gd name="connsiteY7" fmla="*/ 181087 h 451962"/>
              <a:gd name="connsiteX8" fmla="*/ 50821 w 116291"/>
              <a:gd name="connsiteY8" fmla="*/ 203312 h 451962"/>
              <a:gd name="connsiteX9" fmla="*/ 21 w 116291"/>
              <a:gd name="connsiteY9" fmla="*/ 112 h 4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91" h="451962">
                <a:moveTo>
                  <a:pt x="21" y="112"/>
                </a:moveTo>
                <a:cubicBezTo>
                  <a:pt x="-1037" y="5403"/>
                  <a:pt x="36534" y="177383"/>
                  <a:pt x="44471" y="235062"/>
                </a:cubicBezTo>
                <a:cubicBezTo>
                  <a:pt x="52409" y="292741"/>
                  <a:pt x="36004" y="310733"/>
                  <a:pt x="47646" y="346187"/>
                </a:cubicBezTo>
                <a:cubicBezTo>
                  <a:pt x="59288" y="381641"/>
                  <a:pt x="106913" y="435087"/>
                  <a:pt x="114321" y="447787"/>
                </a:cubicBezTo>
                <a:cubicBezTo>
                  <a:pt x="121729" y="460487"/>
                  <a:pt x="106913" y="441966"/>
                  <a:pt x="92096" y="422387"/>
                </a:cubicBezTo>
                <a:cubicBezTo>
                  <a:pt x="77279" y="402808"/>
                  <a:pt x="25421" y="330312"/>
                  <a:pt x="25421" y="330312"/>
                </a:cubicBezTo>
                <a:cubicBezTo>
                  <a:pt x="16425" y="317083"/>
                  <a:pt x="39179" y="367883"/>
                  <a:pt x="38121" y="343012"/>
                </a:cubicBezTo>
                <a:cubicBezTo>
                  <a:pt x="37063" y="318141"/>
                  <a:pt x="16954" y="204370"/>
                  <a:pt x="19071" y="181087"/>
                </a:cubicBezTo>
                <a:cubicBezTo>
                  <a:pt x="21188" y="157804"/>
                  <a:pt x="53467" y="229241"/>
                  <a:pt x="50821" y="203312"/>
                </a:cubicBezTo>
                <a:cubicBezTo>
                  <a:pt x="48175" y="177383"/>
                  <a:pt x="1079" y="-5179"/>
                  <a:pt x="2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77DA12-10C4-DB4F-07C1-C69C20073A5F}"/>
              </a:ext>
            </a:extLst>
          </p:cNvPr>
          <p:cNvSpPr/>
          <p:nvPr/>
        </p:nvSpPr>
        <p:spPr>
          <a:xfrm>
            <a:off x="4346339" y="2352675"/>
            <a:ext cx="16140" cy="200781"/>
          </a:xfrm>
          <a:custGeom>
            <a:avLst/>
            <a:gdLst>
              <a:gd name="connsiteX0" fmla="*/ 3411 w 16140"/>
              <a:gd name="connsiteY0" fmla="*/ 0 h 200781"/>
              <a:gd name="connsiteX1" fmla="*/ 16111 w 16140"/>
              <a:gd name="connsiteY1" fmla="*/ 92075 h 200781"/>
              <a:gd name="connsiteX2" fmla="*/ 236 w 16140"/>
              <a:gd name="connsiteY2" fmla="*/ 158750 h 200781"/>
              <a:gd name="connsiteX3" fmla="*/ 6586 w 16140"/>
              <a:gd name="connsiteY3" fmla="*/ 200025 h 200781"/>
              <a:gd name="connsiteX4" fmla="*/ 6586 w 16140"/>
              <a:gd name="connsiteY4" fmla="*/ 123825 h 200781"/>
              <a:gd name="connsiteX5" fmla="*/ 6586 w 16140"/>
              <a:gd name="connsiteY5" fmla="*/ 82550 h 200781"/>
              <a:gd name="connsiteX6" fmla="*/ 3411 w 16140"/>
              <a:gd name="connsiteY6" fmla="*/ 0 h 20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0" h="200781">
                <a:moveTo>
                  <a:pt x="3411" y="0"/>
                </a:moveTo>
                <a:cubicBezTo>
                  <a:pt x="10025" y="32808"/>
                  <a:pt x="16640" y="65617"/>
                  <a:pt x="16111" y="92075"/>
                </a:cubicBezTo>
                <a:cubicBezTo>
                  <a:pt x="15582" y="118533"/>
                  <a:pt x="1823" y="140758"/>
                  <a:pt x="236" y="158750"/>
                </a:cubicBezTo>
                <a:cubicBezTo>
                  <a:pt x="-1352" y="176742"/>
                  <a:pt x="5528" y="205846"/>
                  <a:pt x="6586" y="200025"/>
                </a:cubicBezTo>
                <a:cubicBezTo>
                  <a:pt x="7644" y="194204"/>
                  <a:pt x="6586" y="123825"/>
                  <a:pt x="6586" y="123825"/>
                </a:cubicBezTo>
                <a:lnTo>
                  <a:pt x="6586" y="82550"/>
                </a:lnTo>
                <a:lnTo>
                  <a:pt x="34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7BC0934-91BF-9BE1-EECF-F1365BBB5B4C}"/>
              </a:ext>
            </a:extLst>
          </p:cNvPr>
          <p:cNvSpPr/>
          <p:nvPr/>
        </p:nvSpPr>
        <p:spPr>
          <a:xfrm>
            <a:off x="4262797" y="2565176"/>
            <a:ext cx="64893" cy="204182"/>
          </a:xfrm>
          <a:custGeom>
            <a:avLst/>
            <a:gdLst>
              <a:gd name="connsiteX0" fmla="*/ 32978 w 64893"/>
              <a:gd name="connsiteY0" fmla="*/ 224 h 204182"/>
              <a:gd name="connsiteX1" fmla="*/ 20278 w 64893"/>
              <a:gd name="connsiteY1" fmla="*/ 76424 h 204182"/>
              <a:gd name="connsiteX2" fmla="*/ 36153 w 64893"/>
              <a:gd name="connsiteY2" fmla="*/ 143099 h 204182"/>
              <a:gd name="connsiteX3" fmla="*/ 64728 w 64893"/>
              <a:gd name="connsiteY3" fmla="*/ 203424 h 204182"/>
              <a:gd name="connsiteX4" fmla="*/ 45678 w 64893"/>
              <a:gd name="connsiteY4" fmla="*/ 171674 h 204182"/>
              <a:gd name="connsiteX5" fmla="*/ 1228 w 64893"/>
              <a:gd name="connsiteY5" fmla="*/ 95474 h 204182"/>
              <a:gd name="connsiteX6" fmla="*/ 13928 w 64893"/>
              <a:gd name="connsiteY6" fmla="*/ 101824 h 204182"/>
              <a:gd name="connsiteX7" fmla="*/ 32978 w 64893"/>
              <a:gd name="connsiteY7" fmla="*/ 224 h 20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93" h="204182">
                <a:moveTo>
                  <a:pt x="32978" y="224"/>
                </a:moveTo>
                <a:cubicBezTo>
                  <a:pt x="34036" y="-4009"/>
                  <a:pt x="19749" y="52612"/>
                  <a:pt x="20278" y="76424"/>
                </a:cubicBezTo>
                <a:cubicBezTo>
                  <a:pt x="20807" y="100236"/>
                  <a:pt x="28745" y="121932"/>
                  <a:pt x="36153" y="143099"/>
                </a:cubicBezTo>
                <a:cubicBezTo>
                  <a:pt x="43561" y="164266"/>
                  <a:pt x="63141" y="198662"/>
                  <a:pt x="64728" y="203424"/>
                </a:cubicBezTo>
                <a:cubicBezTo>
                  <a:pt x="66315" y="208186"/>
                  <a:pt x="56261" y="189666"/>
                  <a:pt x="45678" y="171674"/>
                </a:cubicBezTo>
                <a:cubicBezTo>
                  <a:pt x="35095" y="153682"/>
                  <a:pt x="1228" y="95474"/>
                  <a:pt x="1228" y="95474"/>
                </a:cubicBezTo>
                <a:cubicBezTo>
                  <a:pt x="-4064" y="83832"/>
                  <a:pt x="9166" y="113466"/>
                  <a:pt x="13928" y="101824"/>
                </a:cubicBezTo>
                <a:cubicBezTo>
                  <a:pt x="18690" y="90182"/>
                  <a:pt x="31920" y="4457"/>
                  <a:pt x="3297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78F4E1D-AA3A-3E2C-CBF2-AC3309B20492}"/>
              </a:ext>
            </a:extLst>
          </p:cNvPr>
          <p:cNvSpPr/>
          <p:nvPr/>
        </p:nvSpPr>
        <p:spPr>
          <a:xfrm>
            <a:off x="4435413" y="2412936"/>
            <a:ext cx="184215" cy="242387"/>
          </a:xfrm>
          <a:custGeom>
            <a:avLst/>
            <a:gdLst>
              <a:gd name="connsiteX0" fmla="*/ 62 w 184215"/>
              <a:gd name="connsiteY0" fmla="*/ 64 h 242387"/>
              <a:gd name="connsiteX1" fmla="*/ 15937 w 184215"/>
              <a:gd name="connsiteY1" fmla="*/ 139764 h 242387"/>
              <a:gd name="connsiteX2" fmla="*/ 25462 w 184215"/>
              <a:gd name="connsiteY2" fmla="*/ 168339 h 242387"/>
              <a:gd name="connsiteX3" fmla="*/ 82612 w 184215"/>
              <a:gd name="connsiteY3" fmla="*/ 222314 h 242387"/>
              <a:gd name="connsiteX4" fmla="*/ 25462 w 184215"/>
              <a:gd name="connsiteY4" fmla="*/ 203264 h 242387"/>
              <a:gd name="connsiteX5" fmla="*/ 47687 w 184215"/>
              <a:gd name="connsiteY5" fmla="*/ 212789 h 242387"/>
              <a:gd name="connsiteX6" fmla="*/ 104837 w 184215"/>
              <a:gd name="connsiteY6" fmla="*/ 219139 h 242387"/>
              <a:gd name="connsiteX7" fmla="*/ 184212 w 184215"/>
              <a:gd name="connsiteY7" fmla="*/ 142939 h 242387"/>
              <a:gd name="connsiteX8" fmla="*/ 108012 w 184215"/>
              <a:gd name="connsiteY8" fmla="*/ 222314 h 242387"/>
              <a:gd name="connsiteX9" fmla="*/ 69912 w 184215"/>
              <a:gd name="connsiteY9" fmla="*/ 241364 h 242387"/>
              <a:gd name="connsiteX10" fmla="*/ 38162 w 184215"/>
              <a:gd name="connsiteY10" fmla="*/ 200089 h 242387"/>
              <a:gd name="connsiteX11" fmla="*/ 22287 w 184215"/>
              <a:gd name="connsiteY11" fmla="*/ 158814 h 242387"/>
              <a:gd name="connsiteX12" fmla="*/ 62 w 184215"/>
              <a:gd name="connsiteY12" fmla="*/ 64 h 24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15" h="242387">
                <a:moveTo>
                  <a:pt x="62" y="64"/>
                </a:moveTo>
                <a:cubicBezTo>
                  <a:pt x="-996" y="-3111"/>
                  <a:pt x="11704" y="111718"/>
                  <a:pt x="15937" y="139764"/>
                </a:cubicBezTo>
                <a:cubicBezTo>
                  <a:pt x="20170" y="167810"/>
                  <a:pt x="14349" y="154581"/>
                  <a:pt x="25462" y="168339"/>
                </a:cubicBezTo>
                <a:cubicBezTo>
                  <a:pt x="36575" y="182097"/>
                  <a:pt x="82612" y="216493"/>
                  <a:pt x="82612" y="222314"/>
                </a:cubicBezTo>
                <a:cubicBezTo>
                  <a:pt x="82612" y="228135"/>
                  <a:pt x="31283" y="204852"/>
                  <a:pt x="25462" y="203264"/>
                </a:cubicBezTo>
                <a:cubicBezTo>
                  <a:pt x="19641" y="201677"/>
                  <a:pt x="34458" y="210143"/>
                  <a:pt x="47687" y="212789"/>
                </a:cubicBezTo>
                <a:cubicBezTo>
                  <a:pt x="60916" y="215435"/>
                  <a:pt x="82083" y="230781"/>
                  <a:pt x="104837" y="219139"/>
                </a:cubicBezTo>
                <a:cubicBezTo>
                  <a:pt x="127591" y="207497"/>
                  <a:pt x="183683" y="142410"/>
                  <a:pt x="184212" y="142939"/>
                </a:cubicBezTo>
                <a:cubicBezTo>
                  <a:pt x="184741" y="143468"/>
                  <a:pt x="127062" y="205910"/>
                  <a:pt x="108012" y="222314"/>
                </a:cubicBezTo>
                <a:cubicBezTo>
                  <a:pt x="88962" y="238718"/>
                  <a:pt x="81554" y="245068"/>
                  <a:pt x="69912" y="241364"/>
                </a:cubicBezTo>
                <a:cubicBezTo>
                  <a:pt x="58270" y="237660"/>
                  <a:pt x="46100" y="213847"/>
                  <a:pt x="38162" y="200089"/>
                </a:cubicBezTo>
                <a:cubicBezTo>
                  <a:pt x="30225" y="186331"/>
                  <a:pt x="28637" y="184214"/>
                  <a:pt x="22287" y="158814"/>
                </a:cubicBezTo>
                <a:cubicBezTo>
                  <a:pt x="15937" y="133414"/>
                  <a:pt x="1120" y="3239"/>
                  <a:pt x="6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0B24E12-C111-DD50-1A35-3CA209848DCD}"/>
              </a:ext>
            </a:extLst>
          </p:cNvPr>
          <p:cNvSpPr/>
          <p:nvPr/>
        </p:nvSpPr>
        <p:spPr>
          <a:xfrm>
            <a:off x="4571775" y="2511094"/>
            <a:ext cx="230195" cy="129349"/>
          </a:xfrm>
          <a:custGeom>
            <a:avLst/>
            <a:gdLst>
              <a:gd name="connsiteX0" fmla="*/ 225 w 230195"/>
              <a:gd name="connsiteY0" fmla="*/ 19381 h 129349"/>
              <a:gd name="connsiteX1" fmla="*/ 133575 w 230195"/>
              <a:gd name="connsiteY1" fmla="*/ 9856 h 129349"/>
              <a:gd name="connsiteX2" fmla="*/ 95475 w 230195"/>
              <a:gd name="connsiteY2" fmla="*/ 32081 h 129349"/>
              <a:gd name="connsiteX3" fmla="*/ 174850 w 230195"/>
              <a:gd name="connsiteY3" fmla="*/ 54306 h 129349"/>
              <a:gd name="connsiteX4" fmla="*/ 228825 w 230195"/>
              <a:gd name="connsiteY4" fmla="*/ 127331 h 129349"/>
              <a:gd name="connsiteX5" fmla="*/ 206600 w 230195"/>
              <a:gd name="connsiteY5" fmla="*/ 101931 h 129349"/>
              <a:gd name="connsiteX6" fmla="*/ 127225 w 230195"/>
              <a:gd name="connsiteY6" fmla="*/ 28906 h 129349"/>
              <a:gd name="connsiteX7" fmla="*/ 143100 w 230195"/>
              <a:gd name="connsiteY7" fmla="*/ 38431 h 129349"/>
              <a:gd name="connsiteX8" fmla="*/ 101825 w 230195"/>
              <a:gd name="connsiteY8" fmla="*/ 331 h 129349"/>
              <a:gd name="connsiteX9" fmla="*/ 225 w 230195"/>
              <a:gd name="connsiteY9" fmla="*/ 19381 h 1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195" h="129349">
                <a:moveTo>
                  <a:pt x="225" y="19381"/>
                </a:moveTo>
                <a:cubicBezTo>
                  <a:pt x="5517" y="20968"/>
                  <a:pt x="117700" y="7739"/>
                  <a:pt x="133575" y="9856"/>
                </a:cubicBezTo>
                <a:cubicBezTo>
                  <a:pt x="149450" y="11973"/>
                  <a:pt x="88596" y="24673"/>
                  <a:pt x="95475" y="32081"/>
                </a:cubicBezTo>
                <a:cubicBezTo>
                  <a:pt x="102354" y="39489"/>
                  <a:pt x="152625" y="38431"/>
                  <a:pt x="174850" y="54306"/>
                </a:cubicBezTo>
                <a:cubicBezTo>
                  <a:pt x="197075" y="70181"/>
                  <a:pt x="223533" y="119394"/>
                  <a:pt x="228825" y="127331"/>
                </a:cubicBezTo>
                <a:cubicBezTo>
                  <a:pt x="234117" y="135268"/>
                  <a:pt x="223533" y="118335"/>
                  <a:pt x="206600" y="101931"/>
                </a:cubicBezTo>
                <a:cubicBezTo>
                  <a:pt x="189667" y="85527"/>
                  <a:pt x="127225" y="28906"/>
                  <a:pt x="127225" y="28906"/>
                </a:cubicBezTo>
                <a:cubicBezTo>
                  <a:pt x="116642" y="18323"/>
                  <a:pt x="147333" y="43193"/>
                  <a:pt x="143100" y="38431"/>
                </a:cubicBezTo>
                <a:cubicBezTo>
                  <a:pt x="138867" y="33669"/>
                  <a:pt x="119288" y="3506"/>
                  <a:pt x="101825" y="331"/>
                </a:cubicBezTo>
                <a:cubicBezTo>
                  <a:pt x="84363" y="-2844"/>
                  <a:pt x="-5067" y="17794"/>
                  <a:pt x="225" y="19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63DC37B-7850-5D64-846F-E84672E09D9A}"/>
              </a:ext>
            </a:extLst>
          </p:cNvPr>
          <p:cNvSpPr/>
          <p:nvPr/>
        </p:nvSpPr>
        <p:spPr>
          <a:xfrm>
            <a:off x="4438645" y="1974811"/>
            <a:ext cx="48235" cy="213110"/>
          </a:xfrm>
          <a:custGeom>
            <a:avLst/>
            <a:gdLst>
              <a:gd name="connsiteX0" fmla="*/ 5 w 48235"/>
              <a:gd name="connsiteY0" fmla="*/ 39 h 213110"/>
              <a:gd name="connsiteX1" fmla="*/ 44455 w 48235"/>
              <a:gd name="connsiteY1" fmla="*/ 111164 h 213110"/>
              <a:gd name="connsiteX2" fmla="*/ 28580 w 48235"/>
              <a:gd name="connsiteY2" fmla="*/ 212764 h 213110"/>
              <a:gd name="connsiteX3" fmla="*/ 41280 w 48235"/>
              <a:gd name="connsiteY3" fmla="*/ 146089 h 213110"/>
              <a:gd name="connsiteX4" fmla="*/ 15880 w 48235"/>
              <a:gd name="connsiteY4" fmla="*/ 193714 h 213110"/>
              <a:gd name="connsiteX5" fmla="*/ 31755 w 48235"/>
              <a:gd name="connsiteY5" fmla="*/ 123864 h 213110"/>
              <a:gd name="connsiteX6" fmla="*/ 47630 w 48235"/>
              <a:gd name="connsiteY6" fmla="*/ 98464 h 213110"/>
              <a:gd name="connsiteX7" fmla="*/ 5 w 48235"/>
              <a:gd name="connsiteY7" fmla="*/ 39 h 2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35" h="213110">
                <a:moveTo>
                  <a:pt x="5" y="39"/>
                </a:moveTo>
                <a:cubicBezTo>
                  <a:pt x="-524" y="2156"/>
                  <a:pt x="39693" y="75710"/>
                  <a:pt x="44455" y="111164"/>
                </a:cubicBezTo>
                <a:cubicBezTo>
                  <a:pt x="49217" y="146618"/>
                  <a:pt x="29109" y="206943"/>
                  <a:pt x="28580" y="212764"/>
                </a:cubicBezTo>
                <a:cubicBezTo>
                  <a:pt x="28051" y="218585"/>
                  <a:pt x="43397" y="149264"/>
                  <a:pt x="41280" y="146089"/>
                </a:cubicBezTo>
                <a:cubicBezTo>
                  <a:pt x="39163" y="142914"/>
                  <a:pt x="17467" y="197418"/>
                  <a:pt x="15880" y="193714"/>
                </a:cubicBezTo>
                <a:cubicBezTo>
                  <a:pt x="14293" y="190010"/>
                  <a:pt x="26463" y="139739"/>
                  <a:pt x="31755" y="123864"/>
                </a:cubicBezTo>
                <a:cubicBezTo>
                  <a:pt x="37047" y="107989"/>
                  <a:pt x="51334" y="116456"/>
                  <a:pt x="47630" y="98464"/>
                </a:cubicBezTo>
                <a:cubicBezTo>
                  <a:pt x="43926" y="80472"/>
                  <a:pt x="534" y="-2078"/>
                  <a:pt x="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1B10DD6-FFB3-F957-FBF1-F5F62EC530E3}"/>
              </a:ext>
            </a:extLst>
          </p:cNvPr>
          <p:cNvSpPr/>
          <p:nvPr/>
        </p:nvSpPr>
        <p:spPr>
          <a:xfrm>
            <a:off x="4488844" y="2228322"/>
            <a:ext cx="97893" cy="270469"/>
          </a:xfrm>
          <a:custGeom>
            <a:avLst/>
            <a:gdLst>
              <a:gd name="connsiteX0" fmla="*/ 606 w 97893"/>
              <a:gd name="connsiteY0" fmla="*/ 528 h 270469"/>
              <a:gd name="connsiteX1" fmla="*/ 48231 w 97893"/>
              <a:gd name="connsiteY1" fmla="*/ 60853 h 270469"/>
              <a:gd name="connsiteX2" fmla="*/ 95856 w 97893"/>
              <a:gd name="connsiteY2" fmla="*/ 181503 h 270469"/>
              <a:gd name="connsiteX3" fmla="*/ 89506 w 97893"/>
              <a:gd name="connsiteY3" fmla="*/ 270403 h 270469"/>
              <a:gd name="connsiteX4" fmla="*/ 92681 w 97893"/>
              <a:gd name="connsiteY4" fmla="*/ 194203 h 270469"/>
              <a:gd name="connsiteX5" fmla="*/ 83156 w 97893"/>
              <a:gd name="connsiteY5" fmla="*/ 92603 h 270469"/>
              <a:gd name="connsiteX6" fmla="*/ 606 w 97893"/>
              <a:gd name="connsiteY6" fmla="*/ 528 h 27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93" h="270469">
                <a:moveTo>
                  <a:pt x="606" y="528"/>
                </a:moveTo>
                <a:cubicBezTo>
                  <a:pt x="-5215" y="-4764"/>
                  <a:pt x="32356" y="30691"/>
                  <a:pt x="48231" y="60853"/>
                </a:cubicBezTo>
                <a:cubicBezTo>
                  <a:pt x="64106" y="91015"/>
                  <a:pt x="88977" y="146578"/>
                  <a:pt x="95856" y="181503"/>
                </a:cubicBezTo>
                <a:cubicBezTo>
                  <a:pt x="102735" y="216428"/>
                  <a:pt x="90035" y="268286"/>
                  <a:pt x="89506" y="270403"/>
                </a:cubicBezTo>
                <a:cubicBezTo>
                  <a:pt x="88977" y="272520"/>
                  <a:pt x="93739" y="223836"/>
                  <a:pt x="92681" y="194203"/>
                </a:cubicBezTo>
                <a:cubicBezTo>
                  <a:pt x="91623" y="164570"/>
                  <a:pt x="95327" y="121707"/>
                  <a:pt x="83156" y="92603"/>
                </a:cubicBezTo>
                <a:cubicBezTo>
                  <a:pt x="70985" y="63499"/>
                  <a:pt x="6427" y="5820"/>
                  <a:pt x="606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9EFF4C6-54D6-1CAF-4D6A-09D1C46AB5AB}"/>
              </a:ext>
            </a:extLst>
          </p:cNvPr>
          <p:cNvSpPr/>
          <p:nvPr/>
        </p:nvSpPr>
        <p:spPr>
          <a:xfrm>
            <a:off x="4359157" y="2600320"/>
            <a:ext cx="166469" cy="141652"/>
          </a:xfrm>
          <a:custGeom>
            <a:avLst/>
            <a:gdLst>
              <a:gd name="connsiteX0" fmla="*/ 118 w 166469"/>
              <a:gd name="connsiteY0" fmla="*/ 5 h 141652"/>
              <a:gd name="connsiteX1" fmla="*/ 60443 w 166469"/>
              <a:gd name="connsiteY1" fmla="*/ 60330 h 141652"/>
              <a:gd name="connsiteX2" fmla="*/ 123943 w 166469"/>
              <a:gd name="connsiteY2" fmla="*/ 111130 h 141652"/>
              <a:gd name="connsiteX3" fmla="*/ 165218 w 166469"/>
              <a:gd name="connsiteY3" fmla="*/ 139705 h 141652"/>
              <a:gd name="connsiteX4" fmla="*/ 76318 w 166469"/>
              <a:gd name="connsiteY4" fmla="*/ 57155 h 141652"/>
              <a:gd name="connsiteX5" fmla="*/ 118 w 166469"/>
              <a:gd name="connsiteY5" fmla="*/ 5 h 1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69" h="141652">
                <a:moveTo>
                  <a:pt x="118" y="5"/>
                </a:moveTo>
                <a:cubicBezTo>
                  <a:pt x="-2528" y="534"/>
                  <a:pt x="39806" y="41809"/>
                  <a:pt x="60443" y="60330"/>
                </a:cubicBezTo>
                <a:cubicBezTo>
                  <a:pt x="81080" y="78851"/>
                  <a:pt x="106481" y="97901"/>
                  <a:pt x="123943" y="111130"/>
                </a:cubicBezTo>
                <a:cubicBezTo>
                  <a:pt x="141406" y="124359"/>
                  <a:pt x="173156" y="148701"/>
                  <a:pt x="165218" y="139705"/>
                </a:cubicBezTo>
                <a:cubicBezTo>
                  <a:pt x="157281" y="130709"/>
                  <a:pt x="100660" y="77263"/>
                  <a:pt x="76318" y="57155"/>
                </a:cubicBezTo>
                <a:cubicBezTo>
                  <a:pt x="51976" y="37047"/>
                  <a:pt x="2764" y="-524"/>
                  <a:pt x="11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628868A-8CDC-80B2-5707-1FF176B60498}"/>
              </a:ext>
            </a:extLst>
          </p:cNvPr>
          <p:cNvSpPr/>
          <p:nvPr/>
        </p:nvSpPr>
        <p:spPr>
          <a:xfrm>
            <a:off x="4460870" y="2266311"/>
            <a:ext cx="93591" cy="302487"/>
          </a:xfrm>
          <a:custGeom>
            <a:avLst/>
            <a:gdLst>
              <a:gd name="connsiteX0" fmla="*/ 5 w 93591"/>
              <a:gd name="connsiteY0" fmla="*/ 639 h 302487"/>
              <a:gd name="connsiteX1" fmla="*/ 53980 w 93591"/>
              <a:gd name="connsiteY1" fmla="*/ 156214 h 302487"/>
              <a:gd name="connsiteX2" fmla="*/ 92080 w 93591"/>
              <a:gd name="connsiteY2" fmla="*/ 299089 h 302487"/>
              <a:gd name="connsiteX3" fmla="*/ 82555 w 93591"/>
              <a:gd name="connsiteY3" fmla="*/ 245114 h 302487"/>
              <a:gd name="connsiteX4" fmla="*/ 50805 w 93591"/>
              <a:gd name="connsiteY4" fmla="*/ 105414 h 302487"/>
              <a:gd name="connsiteX5" fmla="*/ 5 w 93591"/>
              <a:gd name="connsiteY5" fmla="*/ 639 h 3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1" h="302487">
                <a:moveTo>
                  <a:pt x="5" y="639"/>
                </a:moveTo>
                <a:cubicBezTo>
                  <a:pt x="534" y="9106"/>
                  <a:pt x="38634" y="106472"/>
                  <a:pt x="53980" y="156214"/>
                </a:cubicBezTo>
                <a:cubicBezTo>
                  <a:pt x="69326" y="205956"/>
                  <a:pt x="87317" y="284272"/>
                  <a:pt x="92080" y="299089"/>
                </a:cubicBezTo>
                <a:cubicBezTo>
                  <a:pt x="96843" y="313906"/>
                  <a:pt x="89434" y="277393"/>
                  <a:pt x="82555" y="245114"/>
                </a:cubicBezTo>
                <a:cubicBezTo>
                  <a:pt x="75676" y="212835"/>
                  <a:pt x="62976" y="140868"/>
                  <a:pt x="50805" y="105414"/>
                </a:cubicBezTo>
                <a:cubicBezTo>
                  <a:pt x="38634" y="69960"/>
                  <a:pt x="-524" y="-7828"/>
                  <a:pt x="5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B7A010F-8237-AD75-E173-CD62410688B1}"/>
              </a:ext>
            </a:extLst>
          </p:cNvPr>
          <p:cNvSpPr/>
          <p:nvPr/>
        </p:nvSpPr>
        <p:spPr>
          <a:xfrm>
            <a:off x="4365535" y="2701523"/>
            <a:ext cx="112900" cy="29196"/>
          </a:xfrm>
          <a:custGeom>
            <a:avLst/>
            <a:gdLst>
              <a:gd name="connsiteX0" fmla="*/ 90 w 112900"/>
              <a:gd name="connsiteY0" fmla="*/ 402 h 29196"/>
              <a:gd name="connsiteX1" fmla="*/ 108040 w 112900"/>
              <a:gd name="connsiteY1" fmla="*/ 28977 h 29196"/>
              <a:gd name="connsiteX2" fmla="*/ 88990 w 112900"/>
              <a:gd name="connsiteY2" fmla="*/ 13102 h 29196"/>
              <a:gd name="connsiteX3" fmla="*/ 90 w 112900"/>
              <a:gd name="connsiteY3" fmla="*/ 402 h 2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" h="29196">
                <a:moveTo>
                  <a:pt x="90" y="402"/>
                </a:moveTo>
                <a:cubicBezTo>
                  <a:pt x="3265" y="3048"/>
                  <a:pt x="108040" y="28977"/>
                  <a:pt x="108040" y="28977"/>
                </a:cubicBezTo>
                <a:cubicBezTo>
                  <a:pt x="122857" y="31094"/>
                  <a:pt x="100103" y="17335"/>
                  <a:pt x="88990" y="13102"/>
                </a:cubicBezTo>
                <a:cubicBezTo>
                  <a:pt x="77878" y="8869"/>
                  <a:pt x="-3085" y="-2244"/>
                  <a:pt x="9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A807DE6-167E-86F9-A842-DE3EAADBBED8}"/>
              </a:ext>
            </a:extLst>
          </p:cNvPr>
          <p:cNvSpPr/>
          <p:nvPr/>
        </p:nvSpPr>
        <p:spPr>
          <a:xfrm>
            <a:off x="4526537" y="2622446"/>
            <a:ext cx="116680" cy="49263"/>
          </a:xfrm>
          <a:custGeom>
            <a:avLst/>
            <a:gdLst>
              <a:gd name="connsiteX0" fmla="*/ 1013 w 116680"/>
              <a:gd name="connsiteY0" fmla="*/ 47729 h 49263"/>
              <a:gd name="connsiteX1" fmla="*/ 115313 w 116680"/>
              <a:gd name="connsiteY1" fmla="*/ 104 h 49263"/>
              <a:gd name="connsiteX2" fmla="*/ 61338 w 116680"/>
              <a:gd name="connsiteY2" fmla="*/ 35029 h 49263"/>
              <a:gd name="connsiteX3" fmla="*/ 1013 w 116680"/>
              <a:gd name="connsiteY3" fmla="*/ 47729 h 4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0" h="49263">
                <a:moveTo>
                  <a:pt x="1013" y="47729"/>
                </a:moveTo>
                <a:cubicBezTo>
                  <a:pt x="10009" y="41908"/>
                  <a:pt x="105259" y="2221"/>
                  <a:pt x="115313" y="104"/>
                </a:cubicBezTo>
                <a:cubicBezTo>
                  <a:pt x="125367" y="-2013"/>
                  <a:pt x="77213" y="28679"/>
                  <a:pt x="61338" y="35029"/>
                </a:cubicBezTo>
                <a:cubicBezTo>
                  <a:pt x="45463" y="41379"/>
                  <a:pt x="-7983" y="53550"/>
                  <a:pt x="1013" y="4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414914D-A0E2-83AC-28B1-0CEFBF88440B}"/>
              </a:ext>
            </a:extLst>
          </p:cNvPr>
          <p:cNvSpPr/>
          <p:nvPr/>
        </p:nvSpPr>
        <p:spPr>
          <a:xfrm>
            <a:off x="4540233" y="2652701"/>
            <a:ext cx="171545" cy="58838"/>
          </a:xfrm>
          <a:custGeom>
            <a:avLst/>
            <a:gdLst>
              <a:gd name="connsiteX0" fmla="*/ 17 w 171545"/>
              <a:gd name="connsiteY0" fmla="*/ 58749 h 58838"/>
              <a:gd name="connsiteX1" fmla="*/ 73042 w 171545"/>
              <a:gd name="connsiteY1" fmla="*/ 17474 h 58838"/>
              <a:gd name="connsiteX2" fmla="*/ 168292 w 171545"/>
              <a:gd name="connsiteY2" fmla="*/ 14299 h 58838"/>
              <a:gd name="connsiteX3" fmla="*/ 142892 w 171545"/>
              <a:gd name="connsiteY3" fmla="*/ 1599 h 58838"/>
              <a:gd name="connsiteX4" fmla="*/ 79392 w 171545"/>
              <a:gd name="connsiteY4" fmla="*/ 4774 h 58838"/>
              <a:gd name="connsiteX5" fmla="*/ 17 w 171545"/>
              <a:gd name="connsiteY5" fmla="*/ 58749 h 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45" h="58838">
                <a:moveTo>
                  <a:pt x="17" y="58749"/>
                </a:moveTo>
                <a:cubicBezTo>
                  <a:pt x="-1041" y="60866"/>
                  <a:pt x="44996" y="24882"/>
                  <a:pt x="73042" y="17474"/>
                </a:cubicBezTo>
                <a:cubicBezTo>
                  <a:pt x="101088" y="10066"/>
                  <a:pt x="156650" y="16945"/>
                  <a:pt x="168292" y="14299"/>
                </a:cubicBezTo>
                <a:cubicBezTo>
                  <a:pt x="179934" y="11653"/>
                  <a:pt x="157709" y="3186"/>
                  <a:pt x="142892" y="1599"/>
                </a:cubicBezTo>
                <a:cubicBezTo>
                  <a:pt x="128075" y="12"/>
                  <a:pt x="97913" y="-2105"/>
                  <a:pt x="79392" y="4774"/>
                </a:cubicBezTo>
                <a:cubicBezTo>
                  <a:pt x="60871" y="11653"/>
                  <a:pt x="1075" y="56632"/>
                  <a:pt x="17" y="58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C5A2F85-6C1A-AF80-7D73-2D621C3D1F40}"/>
              </a:ext>
            </a:extLst>
          </p:cNvPr>
          <p:cNvSpPr/>
          <p:nvPr/>
        </p:nvSpPr>
        <p:spPr>
          <a:xfrm>
            <a:off x="4613148" y="2409479"/>
            <a:ext cx="155842" cy="137034"/>
          </a:xfrm>
          <a:custGeom>
            <a:avLst/>
            <a:gdLst>
              <a:gd name="connsiteX0" fmla="*/ 127 w 155842"/>
              <a:gd name="connsiteY0" fmla="*/ 73371 h 137034"/>
              <a:gd name="connsiteX1" fmla="*/ 85852 w 155842"/>
              <a:gd name="connsiteY1" fmla="*/ 19396 h 137034"/>
              <a:gd name="connsiteX2" fmla="*/ 133477 w 155842"/>
              <a:gd name="connsiteY2" fmla="*/ 76546 h 137034"/>
              <a:gd name="connsiteX3" fmla="*/ 155702 w 155842"/>
              <a:gd name="connsiteY3" fmla="*/ 136871 h 137034"/>
              <a:gd name="connsiteX4" fmla="*/ 123952 w 155842"/>
              <a:gd name="connsiteY4" fmla="*/ 57496 h 137034"/>
              <a:gd name="connsiteX5" fmla="*/ 89027 w 155842"/>
              <a:gd name="connsiteY5" fmla="*/ 346 h 137034"/>
              <a:gd name="connsiteX6" fmla="*/ 66802 w 155842"/>
              <a:gd name="connsiteY6" fmla="*/ 35271 h 137034"/>
              <a:gd name="connsiteX7" fmla="*/ 127 w 155842"/>
              <a:gd name="connsiteY7" fmla="*/ 73371 h 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42" h="137034">
                <a:moveTo>
                  <a:pt x="127" y="73371"/>
                </a:moveTo>
                <a:cubicBezTo>
                  <a:pt x="3302" y="70725"/>
                  <a:pt x="63627" y="18867"/>
                  <a:pt x="85852" y="19396"/>
                </a:cubicBezTo>
                <a:cubicBezTo>
                  <a:pt x="108077" y="19925"/>
                  <a:pt x="121835" y="56967"/>
                  <a:pt x="133477" y="76546"/>
                </a:cubicBezTo>
                <a:cubicBezTo>
                  <a:pt x="145119" y="96125"/>
                  <a:pt x="157289" y="140046"/>
                  <a:pt x="155702" y="136871"/>
                </a:cubicBezTo>
                <a:cubicBezTo>
                  <a:pt x="154115" y="133696"/>
                  <a:pt x="135064" y="80250"/>
                  <a:pt x="123952" y="57496"/>
                </a:cubicBezTo>
                <a:cubicBezTo>
                  <a:pt x="112840" y="34742"/>
                  <a:pt x="98552" y="4050"/>
                  <a:pt x="89027" y="346"/>
                </a:cubicBezTo>
                <a:cubicBezTo>
                  <a:pt x="79502" y="-3358"/>
                  <a:pt x="79502" y="23629"/>
                  <a:pt x="66802" y="35271"/>
                </a:cubicBezTo>
                <a:cubicBezTo>
                  <a:pt x="54102" y="46913"/>
                  <a:pt x="-3048" y="76017"/>
                  <a:pt x="127" y="73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6DCE65F-D0CC-FE9C-0C6D-297EE28B8454}"/>
              </a:ext>
            </a:extLst>
          </p:cNvPr>
          <p:cNvSpPr/>
          <p:nvPr/>
        </p:nvSpPr>
        <p:spPr>
          <a:xfrm>
            <a:off x="4286194" y="2126975"/>
            <a:ext cx="44713" cy="344096"/>
          </a:xfrm>
          <a:custGeom>
            <a:avLst/>
            <a:gdLst>
              <a:gd name="connsiteX0" fmla="*/ 56 w 44713"/>
              <a:gd name="connsiteY0" fmla="*/ 275 h 344096"/>
              <a:gd name="connsiteX1" fmla="*/ 34981 w 44713"/>
              <a:gd name="connsiteY1" fmla="*/ 127275 h 344096"/>
              <a:gd name="connsiteX2" fmla="*/ 25456 w 44713"/>
              <a:gd name="connsiteY2" fmla="*/ 270150 h 344096"/>
              <a:gd name="connsiteX3" fmla="*/ 22281 w 44713"/>
              <a:gd name="connsiteY3" fmla="*/ 343175 h 344096"/>
              <a:gd name="connsiteX4" fmla="*/ 44506 w 44713"/>
              <a:gd name="connsiteY4" fmla="*/ 222525 h 344096"/>
              <a:gd name="connsiteX5" fmla="*/ 31806 w 44713"/>
              <a:gd name="connsiteY5" fmla="*/ 200300 h 344096"/>
              <a:gd name="connsiteX6" fmla="*/ 44506 w 44713"/>
              <a:gd name="connsiteY6" fmla="*/ 162200 h 344096"/>
              <a:gd name="connsiteX7" fmla="*/ 56 w 44713"/>
              <a:gd name="connsiteY7" fmla="*/ 275 h 3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3" h="344096">
                <a:moveTo>
                  <a:pt x="56" y="275"/>
                </a:moveTo>
                <a:cubicBezTo>
                  <a:pt x="-1532" y="-5546"/>
                  <a:pt x="30748" y="82296"/>
                  <a:pt x="34981" y="127275"/>
                </a:cubicBezTo>
                <a:cubicBezTo>
                  <a:pt x="39214" y="172254"/>
                  <a:pt x="27573" y="234167"/>
                  <a:pt x="25456" y="270150"/>
                </a:cubicBezTo>
                <a:cubicBezTo>
                  <a:pt x="23339" y="306133"/>
                  <a:pt x="19106" y="351113"/>
                  <a:pt x="22281" y="343175"/>
                </a:cubicBezTo>
                <a:cubicBezTo>
                  <a:pt x="25456" y="335237"/>
                  <a:pt x="42918" y="246338"/>
                  <a:pt x="44506" y="222525"/>
                </a:cubicBezTo>
                <a:cubicBezTo>
                  <a:pt x="46094" y="198712"/>
                  <a:pt x="31806" y="210354"/>
                  <a:pt x="31806" y="200300"/>
                </a:cubicBezTo>
                <a:cubicBezTo>
                  <a:pt x="31806" y="190246"/>
                  <a:pt x="46623" y="191304"/>
                  <a:pt x="44506" y="162200"/>
                </a:cubicBezTo>
                <a:cubicBezTo>
                  <a:pt x="42389" y="133096"/>
                  <a:pt x="1644" y="6096"/>
                  <a:pt x="56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1520A6-AAF9-6993-E0DA-C5989A747C04}"/>
              </a:ext>
            </a:extLst>
          </p:cNvPr>
          <p:cNvSpPr/>
          <p:nvPr/>
        </p:nvSpPr>
        <p:spPr>
          <a:xfrm>
            <a:off x="4540133" y="2193899"/>
            <a:ext cx="184192" cy="166362"/>
          </a:xfrm>
          <a:custGeom>
            <a:avLst/>
            <a:gdLst>
              <a:gd name="connsiteX0" fmla="*/ 117 w 184192"/>
              <a:gd name="connsiteY0" fmla="*/ 26 h 166362"/>
              <a:gd name="connsiteX1" fmla="*/ 89017 w 184192"/>
              <a:gd name="connsiteY1" fmla="*/ 57176 h 166362"/>
              <a:gd name="connsiteX2" fmla="*/ 181092 w 184192"/>
              <a:gd name="connsiteY2" fmla="*/ 165126 h 166362"/>
              <a:gd name="connsiteX3" fmla="*/ 155692 w 184192"/>
              <a:gd name="connsiteY3" fmla="*/ 111151 h 166362"/>
              <a:gd name="connsiteX4" fmla="*/ 89017 w 184192"/>
              <a:gd name="connsiteY4" fmla="*/ 41301 h 166362"/>
              <a:gd name="connsiteX5" fmla="*/ 108067 w 184192"/>
              <a:gd name="connsiteY5" fmla="*/ 63526 h 166362"/>
              <a:gd name="connsiteX6" fmla="*/ 117 w 184192"/>
              <a:gd name="connsiteY6" fmla="*/ 26 h 16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92" h="166362">
                <a:moveTo>
                  <a:pt x="117" y="26"/>
                </a:moveTo>
                <a:cubicBezTo>
                  <a:pt x="-3058" y="-1032"/>
                  <a:pt x="58855" y="29659"/>
                  <a:pt x="89017" y="57176"/>
                </a:cubicBezTo>
                <a:cubicBezTo>
                  <a:pt x="119179" y="84693"/>
                  <a:pt x="169980" y="156130"/>
                  <a:pt x="181092" y="165126"/>
                </a:cubicBezTo>
                <a:cubicBezTo>
                  <a:pt x="192204" y="174122"/>
                  <a:pt x="171038" y="131788"/>
                  <a:pt x="155692" y="111151"/>
                </a:cubicBezTo>
                <a:cubicBezTo>
                  <a:pt x="140346" y="90514"/>
                  <a:pt x="96954" y="49238"/>
                  <a:pt x="89017" y="41301"/>
                </a:cubicBezTo>
                <a:cubicBezTo>
                  <a:pt x="81080" y="33364"/>
                  <a:pt x="118650" y="68818"/>
                  <a:pt x="108067" y="63526"/>
                </a:cubicBezTo>
                <a:cubicBezTo>
                  <a:pt x="97484" y="58234"/>
                  <a:pt x="3292" y="1084"/>
                  <a:pt x="1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4A01759-5F1E-554B-694E-A2A2C1F97DEF}"/>
              </a:ext>
            </a:extLst>
          </p:cNvPr>
          <p:cNvSpPr/>
          <p:nvPr/>
        </p:nvSpPr>
        <p:spPr>
          <a:xfrm>
            <a:off x="4508500" y="2806554"/>
            <a:ext cx="29793" cy="174822"/>
          </a:xfrm>
          <a:custGeom>
            <a:avLst/>
            <a:gdLst>
              <a:gd name="connsiteX0" fmla="*/ 25400 w 29793"/>
              <a:gd name="connsiteY0" fmla="*/ 146 h 174822"/>
              <a:gd name="connsiteX1" fmla="*/ 28575 w 29793"/>
              <a:gd name="connsiteY1" fmla="*/ 69996 h 174822"/>
              <a:gd name="connsiteX2" fmla="*/ 3175 w 29793"/>
              <a:gd name="connsiteY2" fmla="*/ 143021 h 174822"/>
              <a:gd name="connsiteX3" fmla="*/ 22225 w 29793"/>
              <a:gd name="connsiteY3" fmla="*/ 174771 h 174822"/>
              <a:gd name="connsiteX4" fmla="*/ 0 w 29793"/>
              <a:gd name="connsiteY4" fmla="*/ 136671 h 174822"/>
              <a:gd name="connsiteX5" fmla="*/ 22225 w 29793"/>
              <a:gd name="connsiteY5" fmla="*/ 89046 h 174822"/>
              <a:gd name="connsiteX6" fmla="*/ 25400 w 29793"/>
              <a:gd name="connsiteY6" fmla="*/ 146 h 17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3" h="174822">
                <a:moveTo>
                  <a:pt x="25400" y="146"/>
                </a:moveTo>
                <a:cubicBezTo>
                  <a:pt x="26458" y="-3029"/>
                  <a:pt x="32279" y="46184"/>
                  <a:pt x="28575" y="69996"/>
                </a:cubicBezTo>
                <a:cubicBezTo>
                  <a:pt x="24871" y="93809"/>
                  <a:pt x="4233" y="125559"/>
                  <a:pt x="3175" y="143021"/>
                </a:cubicBezTo>
                <a:cubicBezTo>
                  <a:pt x="2117" y="160483"/>
                  <a:pt x="22754" y="175829"/>
                  <a:pt x="22225" y="174771"/>
                </a:cubicBezTo>
                <a:cubicBezTo>
                  <a:pt x="21696" y="173713"/>
                  <a:pt x="0" y="150958"/>
                  <a:pt x="0" y="136671"/>
                </a:cubicBezTo>
                <a:cubicBezTo>
                  <a:pt x="0" y="122384"/>
                  <a:pt x="15346" y="107567"/>
                  <a:pt x="22225" y="89046"/>
                </a:cubicBezTo>
                <a:cubicBezTo>
                  <a:pt x="29104" y="70525"/>
                  <a:pt x="24342" y="3321"/>
                  <a:pt x="2540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C64C761-F083-2CE8-EE74-C4C69C1AD0CF}"/>
              </a:ext>
            </a:extLst>
          </p:cNvPr>
          <p:cNvSpPr/>
          <p:nvPr/>
        </p:nvSpPr>
        <p:spPr>
          <a:xfrm>
            <a:off x="4581520" y="2793888"/>
            <a:ext cx="51215" cy="162231"/>
          </a:xfrm>
          <a:custGeom>
            <a:avLst/>
            <a:gdLst>
              <a:gd name="connsiteX0" fmla="*/ 3180 w 51215"/>
              <a:gd name="connsiteY0" fmla="*/ 112 h 162231"/>
              <a:gd name="connsiteX1" fmla="*/ 34930 w 51215"/>
              <a:gd name="connsiteY1" fmla="*/ 95362 h 162231"/>
              <a:gd name="connsiteX2" fmla="*/ 5 w 51215"/>
              <a:gd name="connsiteY2" fmla="*/ 162037 h 162231"/>
              <a:gd name="connsiteX3" fmla="*/ 38105 w 51215"/>
              <a:gd name="connsiteY3" fmla="*/ 114412 h 162231"/>
              <a:gd name="connsiteX4" fmla="*/ 50805 w 51215"/>
              <a:gd name="connsiteY4" fmla="*/ 76312 h 162231"/>
              <a:gd name="connsiteX5" fmla="*/ 3180 w 51215"/>
              <a:gd name="connsiteY5" fmla="*/ 112 h 1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5" h="162231">
                <a:moveTo>
                  <a:pt x="3180" y="112"/>
                </a:moveTo>
                <a:cubicBezTo>
                  <a:pt x="534" y="3287"/>
                  <a:pt x="35459" y="68375"/>
                  <a:pt x="34930" y="95362"/>
                </a:cubicBezTo>
                <a:cubicBezTo>
                  <a:pt x="34401" y="122349"/>
                  <a:pt x="-524" y="158862"/>
                  <a:pt x="5" y="162037"/>
                </a:cubicBezTo>
                <a:cubicBezTo>
                  <a:pt x="534" y="165212"/>
                  <a:pt x="29638" y="128700"/>
                  <a:pt x="38105" y="114412"/>
                </a:cubicBezTo>
                <a:cubicBezTo>
                  <a:pt x="46572" y="100124"/>
                  <a:pt x="52922" y="90600"/>
                  <a:pt x="50805" y="76312"/>
                </a:cubicBezTo>
                <a:cubicBezTo>
                  <a:pt x="48688" y="62025"/>
                  <a:pt x="5826" y="-3063"/>
                  <a:pt x="318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B149DD9-352F-AC8F-8B2D-34F1E1C02209}"/>
              </a:ext>
            </a:extLst>
          </p:cNvPr>
          <p:cNvSpPr/>
          <p:nvPr/>
        </p:nvSpPr>
        <p:spPr>
          <a:xfrm>
            <a:off x="4321159" y="3004721"/>
            <a:ext cx="265179" cy="103654"/>
          </a:xfrm>
          <a:custGeom>
            <a:avLst/>
            <a:gdLst>
              <a:gd name="connsiteX0" fmla="*/ 16 w 265179"/>
              <a:gd name="connsiteY0" fmla="*/ 103604 h 103654"/>
              <a:gd name="connsiteX1" fmla="*/ 142891 w 265179"/>
              <a:gd name="connsiteY1" fmla="*/ 14704 h 103654"/>
              <a:gd name="connsiteX2" fmla="*/ 177816 w 265179"/>
              <a:gd name="connsiteY2" fmla="*/ 5179 h 103654"/>
              <a:gd name="connsiteX3" fmla="*/ 165116 w 265179"/>
              <a:gd name="connsiteY3" fmla="*/ 8354 h 103654"/>
              <a:gd name="connsiteX4" fmla="*/ 263541 w 265179"/>
              <a:gd name="connsiteY4" fmla="*/ 5179 h 103654"/>
              <a:gd name="connsiteX5" fmla="*/ 222266 w 265179"/>
              <a:gd name="connsiteY5" fmla="*/ 2004 h 103654"/>
              <a:gd name="connsiteX6" fmla="*/ 165116 w 265179"/>
              <a:gd name="connsiteY6" fmla="*/ 2004 h 103654"/>
              <a:gd name="connsiteX7" fmla="*/ 152416 w 265179"/>
              <a:gd name="connsiteY7" fmla="*/ 27404 h 103654"/>
              <a:gd name="connsiteX8" fmla="*/ 16 w 265179"/>
              <a:gd name="connsiteY8" fmla="*/ 103604 h 1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179" h="103654">
                <a:moveTo>
                  <a:pt x="16" y="103604"/>
                </a:moveTo>
                <a:cubicBezTo>
                  <a:pt x="-1572" y="101487"/>
                  <a:pt x="113258" y="31108"/>
                  <a:pt x="142891" y="14704"/>
                </a:cubicBezTo>
                <a:cubicBezTo>
                  <a:pt x="172524" y="-1700"/>
                  <a:pt x="177816" y="5179"/>
                  <a:pt x="177816" y="5179"/>
                </a:cubicBezTo>
                <a:cubicBezTo>
                  <a:pt x="181520" y="4121"/>
                  <a:pt x="150829" y="8354"/>
                  <a:pt x="165116" y="8354"/>
                </a:cubicBezTo>
                <a:cubicBezTo>
                  <a:pt x="179403" y="8354"/>
                  <a:pt x="254016" y="6237"/>
                  <a:pt x="263541" y="5179"/>
                </a:cubicBezTo>
                <a:cubicBezTo>
                  <a:pt x="273066" y="4121"/>
                  <a:pt x="238670" y="2533"/>
                  <a:pt x="222266" y="2004"/>
                </a:cubicBezTo>
                <a:cubicBezTo>
                  <a:pt x="205862" y="1475"/>
                  <a:pt x="176758" y="-2229"/>
                  <a:pt x="165116" y="2004"/>
                </a:cubicBezTo>
                <a:cubicBezTo>
                  <a:pt x="153474" y="6237"/>
                  <a:pt x="174641" y="14175"/>
                  <a:pt x="152416" y="27404"/>
                </a:cubicBezTo>
                <a:cubicBezTo>
                  <a:pt x="130191" y="40633"/>
                  <a:pt x="1604" y="105721"/>
                  <a:pt x="16" y="10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A617D13-F8AB-BACB-69A9-1FBF729143E1}"/>
              </a:ext>
            </a:extLst>
          </p:cNvPr>
          <p:cNvSpPr/>
          <p:nvPr/>
        </p:nvSpPr>
        <p:spPr>
          <a:xfrm>
            <a:off x="4550681" y="2940050"/>
            <a:ext cx="504841" cy="79483"/>
          </a:xfrm>
          <a:custGeom>
            <a:avLst/>
            <a:gdLst>
              <a:gd name="connsiteX0" fmla="*/ 2269 w 504841"/>
              <a:gd name="connsiteY0" fmla="*/ 79375 h 79483"/>
              <a:gd name="connsiteX1" fmla="*/ 107044 w 504841"/>
              <a:gd name="connsiteY1" fmla="*/ 34925 h 79483"/>
              <a:gd name="connsiteX2" fmla="*/ 221344 w 504841"/>
              <a:gd name="connsiteY2" fmla="*/ 34925 h 79483"/>
              <a:gd name="connsiteX3" fmla="*/ 218169 w 504841"/>
              <a:gd name="connsiteY3" fmla="*/ 22225 h 79483"/>
              <a:gd name="connsiteX4" fmla="*/ 338819 w 504841"/>
              <a:gd name="connsiteY4" fmla="*/ 31750 h 79483"/>
              <a:gd name="connsiteX5" fmla="*/ 503919 w 504841"/>
              <a:gd name="connsiteY5" fmla="*/ 0 h 79483"/>
              <a:gd name="connsiteX6" fmla="*/ 399144 w 504841"/>
              <a:gd name="connsiteY6" fmla="*/ 31750 h 79483"/>
              <a:gd name="connsiteX7" fmla="*/ 262619 w 504841"/>
              <a:gd name="connsiteY7" fmla="*/ 44450 h 79483"/>
              <a:gd name="connsiteX8" fmla="*/ 354694 w 504841"/>
              <a:gd name="connsiteY8" fmla="*/ 28575 h 79483"/>
              <a:gd name="connsiteX9" fmla="*/ 218169 w 504841"/>
              <a:gd name="connsiteY9" fmla="*/ 25400 h 79483"/>
              <a:gd name="connsiteX10" fmla="*/ 154669 w 504841"/>
              <a:gd name="connsiteY10" fmla="*/ 41275 h 79483"/>
              <a:gd name="connsiteX11" fmla="*/ 43544 w 504841"/>
              <a:gd name="connsiteY11" fmla="*/ 47625 h 79483"/>
              <a:gd name="connsiteX12" fmla="*/ 2269 w 504841"/>
              <a:gd name="connsiteY12" fmla="*/ 79375 h 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41" h="79483">
                <a:moveTo>
                  <a:pt x="2269" y="79375"/>
                </a:moveTo>
                <a:cubicBezTo>
                  <a:pt x="12852" y="77258"/>
                  <a:pt x="70532" y="42333"/>
                  <a:pt x="107044" y="34925"/>
                </a:cubicBezTo>
                <a:cubicBezTo>
                  <a:pt x="143556" y="27517"/>
                  <a:pt x="202823" y="37042"/>
                  <a:pt x="221344" y="34925"/>
                </a:cubicBezTo>
                <a:cubicBezTo>
                  <a:pt x="239865" y="32808"/>
                  <a:pt x="198590" y="22754"/>
                  <a:pt x="218169" y="22225"/>
                </a:cubicBezTo>
                <a:cubicBezTo>
                  <a:pt x="237748" y="21696"/>
                  <a:pt x="291194" y="35454"/>
                  <a:pt x="338819" y="31750"/>
                </a:cubicBezTo>
                <a:cubicBezTo>
                  <a:pt x="386444" y="28046"/>
                  <a:pt x="493865" y="0"/>
                  <a:pt x="503919" y="0"/>
                </a:cubicBezTo>
                <a:cubicBezTo>
                  <a:pt x="513973" y="0"/>
                  <a:pt x="439361" y="24342"/>
                  <a:pt x="399144" y="31750"/>
                </a:cubicBezTo>
                <a:cubicBezTo>
                  <a:pt x="358927" y="39158"/>
                  <a:pt x="270027" y="44979"/>
                  <a:pt x="262619" y="44450"/>
                </a:cubicBezTo>
                <a:cubicBezTo>
                  <a:pt x="255211" y="43921"/>
                  <a:pt x="362102" y="31750"/>
                  <a:pt x="354694" y="28575"/>
                </a:cubicBezTo>
                <a:cubicBezTo>
                  <a:pt x="347286" y="25400"/>
                  <a:pt x="251506" y="23283"/>
                  <a:pt x="218169" y="25400"/>
                </a:cubicBezTo>
                <a:cubicBezTo>
                  <a:pt x="184832" y="27517"/>
                  <a:pt x="183773" y="37571"/>
                  <a:pt x="154669" y="41275"/>
                </a:cubicBezTo>
                <a:cubicBezTo>
                  <a:pt x="125565" y="44979"/>
                  <a:pt x="66827" y="43392"/>
                  <a:pt x="43544" y="47625"/>
                </a:cubicBezTo>
                <a:cubicBezTo>
                  <a:pt x="20261" y="51858"/>
                  <a:pt x="-8314" y="81492"/>
                  <a:pt x="2269" y="79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2D33A18-0201-F42F-F2F5-E7B54CCB9265}"/>
              </a:ext>
            </a:extLst>
          </p:cNvPr>
          <p:cNvSpPr/>
          <p:nvPr/>
        </p:nvSpPr>
        <p:spPr>
          <a:xfrm>
            <a:off x="4333371" y="3070163"/>
            <a:ext cx="271458" cy="41545"/>
          </a:xfrm>
          <a:custGeom>
            <a:avLst/>
            <a:gdLst>
              <a:gd name="connsiteX0" fmla="*/ 504 w 271458"/>
              <a:gd name="connsiteY0" fmla="*/ 41337 h 41545"/>
              <a:gd name="connsiteX1" fmla="*/ 210054 w 271458"/>
              <a:gd name="connsiteY1" fmla="*/ 62 h 41545"/>
              <a:gd name="connsiteX2" fmla="*/ 270379 w 271458"/>
              <a:gd name="connsiteY2" fmla="*/ 31812 h 41545"/>
              <a:gd name="connsiteX3" fmla="*/ 244979 w 271458"/>
              <a:gd name="connsiteY3" fmla="*/ 25462 h 41545"/>
              <a:gd name="connsiteX4" fmla="*/ 197354 w 271458"/>
              <a:gd name="connsiteY4" fmla="*/ 19112 h 41545"/>
              <a:gd name="connsiteX5" fmla="*/ 149729 w 271458"/>
              <a:gd name="connsiteY5" fmla="*/ 15937 h 41545"/>
              <a:gd name="connsiteX6" fmla="*/ 225929 w 271458"/>
              <a:gd name="connsiteY6" fmla="*/ 15937 h 41545"/>
              <a:gd name="connsiteX7" fmla="*/ 152904 w 271458"/>
              <a:gd name="connsiteY7" fmla="*/ 15937 h 41545"/>
              <a:gd name="connsiteX8" fmla="*/ 504 w 271458"/>
              <a:gd name="connsiteY8" fmla="*/ 41337 h 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58" h="41545">
                <a:moveTo>
                  <a:pt x="504" y="41337"/>
                </a:moveTo>
                <a:cubicBezTo>
                  <a:pt x="10029" y="38691"/>
                  <a:pt x="165075" y="1649"/>
                  <a:pt x="210054" y="62"/>
                </a:cubicBezTo>
                <a:cubicBezTo>
                  <a:pt x="255033" y="-1525"/>
                  <a:pt x="264558" y="27579"/>
                  <a:pt x="270379" y="31812"/>
                </a:cubicBezTo>
                <a:cubicBezTo>
                  <a:pt x="276200" y="36045"/>
                  <a:pt x="257150" y="27579"/>
                  <a:pt x="244979" y="25462"/>
                </a:cubicBezTo>
                <a:cubicBezTo>
                  <a:pt x="232808" y="23345"/>
                  <a:pt x="213229" y="20699"/>
                  <a:pt x="197354" y="19112"/>
                </a:cubicBezTo>
                <a:cubicBezTo>
                  <a:pt x="181479" y="17524"/>
                  <a:pt x="144967" y="16466"/>
                  <a:pt x="149729" y="15937"/>
                </a:cubicBezTo>
                <a:cubicBezTo>
                  <a:pt x="154492" y="15408"/>
                  <a:pt x="225929" y="15937"/>
                  <a:pt x="225929" y="15937"/>
                </a:cubicBezTo>
                <a:cubicBezTo>
                  <a:pt x="226458" y="15937"/>
                  <a:pt x="186771" y="11175"/>
                  <a:pt x="152904" y="15937"/>
                </a:cubicBezTo>
                <a:cubicBezTo>
                  <a:pt x="119037" y="20699"/>
                  <a:pt x="-9021" y="43983"/>
                  <a:pt x="504" y="4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56AF86A-1866-CBEE-0691-05A2D0A6DB26}"/>
              </a:ext>
            </a:extLst>
          </p:cNvPr>
          <p:cNvSpPr/>
          <p:nvPr/>
        </p:nvSpPr>
        <p:spPr>
          <a:xfrm>
            <a:off x="4606646" y="2968307"/>
            <a:ext cx="382380" cy="111801"/>
          </a:xfrm>
          <a:custGeom>
            <a:avLst/>
            <a:gdLst>
              <a:gd name="connsiteX0" fmla="*/ 279 w 382380"/>
              <a:gd name="connsiteY0" fmla="*/ 111443 h 111801"/>
              <a:gd name="connsiteX1" fmla="*/ 187604 w 382380"/>
              <a:gd name="connsiteY1" fmla="*/ 44768 h 111801"/>
              <a:gd name="connsiteX2" fmla="*/ 149504 w 382380"/>
              <a:gd name="connsiteY2" fmla="*/ 51118 h 111801"/>
              <a:gd name="connsiteX3" fmla="*/ 247929 w 382380"/>
              <a:gd name="connsiteY3" fmla="*/ 57468 h 111801"/>
              <a:gd name="connsiteX4" fmla="*/ 381279 w 382380"/>
              <a:gd name="connsiteY4" fmla="*/ 318 h 111801"/>
              <a:gd name="connsiteX5" fmla="*/ 305079 w 382380"/>
              <a:gd name="connsiteY5" fmla="*/ 35243 h 111801"/>
              <a:gd name="connsiteX6" fmla="*/ 193954 w 382380"/>
              <a:gd name="connsiteY6" fmla="*/ 54293 h 111801"/>
              <a:gd name="connsiteX7" fmla="*/ 146329 w 382380"/>
              <a:gd name="connsiteY7" fmla="*/ 70168 h 111801"/>
              <a:gd name="connsiteX8" fmla="*/ 279 w 382380"/>
              <a:gd name="connsiteY8" fmla="*/ 111443 h 1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0" h="111801">
                <a:moveTo>
                  <a:pt x="279" y="111443"/>
                </a:moveTo>
                <a:cubicBezTo>
                  <a:pt x="7158" y="107210"/>
                  <a:pt x="162733" y="54822"/>
                  <a:pt x="187604" y="44768"/>
                </a:cubicBezTo>
                <a:cubicBezTo>
                  <a:pt x="212475" y="34714"/>
                  <a:pt x="139450" y="49001"/>
                  <a:pt x="149504" y="51118"/>
                </a:cubicBezTo>
                <a:cubicBezTo>
                  <a:pt x="159558" y="53235"/>
                  <a:pt x="209300" y="65935"/>
                  <a:pt x="247929" y="57468"/>
                </a:cubicBezTo>
                <a:cubicBezTo>
                  <a:pt x="286558" y="49001"/>
                  <a:pt x="371754" y="4022"/>
                  <a:pt x="381279" y="318"/>
                </a:cubicBezTo>
                <a:cubicBezTo>
                  <a:pt x="390804" y="-3386"/>
                  <a:pt x="336300" y="26247"/>
                  <a:pt x="305079" y="35243"/>
                </a:cubicBezTo>
                <a:cubicBezTo>
                  <a:pt x="273858" y="44239"/>
                  <a:pt x="220412" y="48472"/>
                  <a:pt x="193954" y="54293"/>
                </a:cubicBezTo>
                <a:cubicBezTo>
                  <a:pt x="167496" y="60114"/>
                  <a:pt x="177021" y="59055"/>
                  <a:pt x="146329" y="70168"/>
                </a:cubicBezTo>
                <a:cubicBezTo>
                  <a:pt x="115637" y="81280"/>
                  <a:pt x="-6600" y="115676"/>
                  <a:pt x="279" y="111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BCF3FCD-40E1-1DEF-C7F8-A004C57EB3DE}"/>
              </a:ext>
            </a:extLst>
          </p:cNvPr>
          <p:cNvSpPr/>
          <p:nvPr/>
        </p:nvSpPr>
        <p:spPr>
          <a:xfrm>
            <a:off x="4327525" y="3108325"/>
            <a:ext cx="175920" cy="99424"/>
          </a:xfrm>
          <a:custGeom>
            <a:avLst/>
            <a:gdLst>
              <a:gd name="connsiteX0" fmla="*/ 0 w 175920"/>
              <a:gd name="connsiteY0" fmla="*/ 0 h 99424"/>
              <a:gd name="connsiteX1" fmla="*/ 117475 w 175920"/>
              <a:gd name="connsiteY1" fmla="*/ 66675 h 99424"/>
              <a:gd name="connsiteX2" fmla="*/ 174625 w 175920"/>
              <a:gd name="connsiteY2" fmla="*/ 98425 h 99424"/>
              <a:gd name="connsiteX3" fmla="*/ 158750 w 175920"/>
              <a:gd name="connsiteY3" fmla="*/ 92075 h 99424"/>
              <a:gd name="connsiteX4" fmla="*/ 85725 w 175920"/>
              <a:gd name="connsiteY4" fmla="*/ 66675 h 99424"/>
              <a:gd name="connsiteX5" fmla="*/ 41275 w 175920"/>
              <a:gd name="connsiteY5" fmla="*/ 34925 h 99424"/>
              <a:gd name="connsiteX6" fmla="*/ 0 w 175920"/>
              <a:gd name="connsiteY6" fmla="*/ 0 h 9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920" h="99424">
                <a:moveTo>
                  <a:pt x="0" y="0"/>
                </a:moveTo>
                <a:lnTo>
                  <a:pt x="117475" y="66675"/>
                </a:lnTo>
                <a:lnTo>
                  <a:pt x="174625" y="98425"/>
                </a:lnTo>
                <a:cubicBezTo>
                  <a:pt x="181504" y="102658"/>
                  <a:pt x="158750" y="92075"/>
                  <a:pt x="158750" y="92075"/>
                </a:cubicBezTo>
                <a:cubicBezTo>
                  <a:pt x="143933" y="86783"/>
                  <a:pt x="105304" y="76200"/>
                  <a:pt x="85725" y="66675"/>
                </a:cubicBezTo>
                <a:cubicBezTo>
                  <a:pt x="66146" y="57150"/>
                  <a:pt x="41275" y="34925"/>
                  <a:pt x="41275" y="34925"/>
                </a:cubicBezTo>
                <a:cubicBezTo>
                  <a:pt x="31221" y="26988"/>
                  <a:pt x="28310" y="230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3F24C1E-4646-9F8E-1A77-EB2EFFDE4CAF}"/>
              </a:ext>
            </a:extLst>
          </p:cNvPr>
          <p:cNvSpPr/>
          <p:nvPr/>
        </p:nvSpPr>
        <p:spPr>
          <a:xfrm>
            <a:off x="4780997" y="2981325"/>
            <a:ext cx="213413" cy="181326"/>
          </a:xfrm>
          <a:custGeom>
            <a:avLst/>
            <a:gdLst>
              <a:gd name="connsiteX0" fmla="*/ 213278 w 213413"/>
              <a:gd name="connsiteY0" fmla="*/ 0 h 181326"/>
              <a:gd name="connsiteX1" fmla="*/ 108503 w 213413"/>
              <a:gd name="connsiteY1" fmla="*/ 98425 h 181326"/>
              <a:gd name="connsiteX2" fmla="*/ 553 w 213413"/>
              <a:gd name="connsiteY2" fmla="*/ 180975 h 181326"/>
              <a:gd name="connsiteX3" fmla="*/ 67228 w 213413"/>
              <a:gd name="connsiteY3" fmla="*/ 127000 h 181326"/>
              <a:gd name="connsiteX4" fmla="*/ 86278 w 213413"/>
              <a:gd name="connsiteY4" fmla="*/ 98425 h 181326"/>
              <a:gd name="connsiteX5" fmla="*/ 213278 w 213413"/>
              <a:gd name="connsiteY5" fmla="*/ 0 h 1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13" h="181326">
                <a:moveTo>
                  <a:pt x="213278" y="0"/>
                </a:moveTo>
                <a:cubicBezTo>
                  <a:pt x="216982" y="0"/>
                  <a:pt x="143957" y="68263"/>
                  <a:pt x="108503" y="98425"/>
                </a:cubicBezTo>
                <a:cubicBezTo>
                  <a:pt x="73049" y="128587"/>
                  <a:pt x="7432" y="176213"/>
                  <a:pt x="553" y="180975"/>
                </a:cubicBezTo>
                <a:cubicBezTo>
                  <a:pt x="-6326" y="185737"/>
                  <a:pt x="52940" y="140758"/>
                  <a:pt x="67228" y="127000"/>
                </a:cubicBezTo>
                <a:cubicBezTo>
                  <a:pt x="81516" y="113242"/>
                  <a:pt x="64053" y="116946"/>
                  <a:pt x="86278" y="98425"/>
                </a:cubicBezTo>
                <a:cubicBezTo>
                  <a:pt x="108503" y="79904"/>
                  <a:pt x="209574" y="0"/>
                  <a:pt x="2132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5260615F-31EB-2A36-A2C7-ED11B3782BE2}"/>
              </a:ext>
            </a:extLst>
          </p:cNvPr>
          <p:cNvSpPr/>
          <p:nvPr/>
        </p:nvSpPr>
        <p:spPr>
          <a:xfrm>
            <a:off x="4495248" y="3167992"/>
            <a:ext cx="282569" cy="44451"/>
          </a:xfrm>
          <a:custGeom>
            <a:avLst/>
            <a:gdLst>
              <a:gd name="connsiteX0" fmla="*/ 552 w 282569"/>
              <a:gd name="connsiteY0" fmla="*/ 38758 h 44451"/>
              <a:gd name="connsiteX1" fmla="*/ 108502 w 282569"/>
              <a:gd name="connsiteY1" fmla="*/ 41933 h 44451"/>
              <a:gd name="connsiteX2" fmla="*/ 279952 w 282569"/>
              <a:gd name="connsiteY2" fmla="*/ 658 h 44451"/>
              <a:gd name="connsiteX3" fmla="*/ 206927 w 282569"/>
              <a:gd name="connsiteY3" fmla="*/ 16533 h 44451"/>
              <a:gd name="connsiteX4" fmla="*/ 133902 w 282569"/>
              <a:gd name="connsiteY4" fmla="*/ 16533 h 44451"/>
              <a:gd name="connsiteX5" fmla="*/ 127552 w 282569"/>
              <a:gd name="connsiteY5" fmla="*/ 35583 h 44451"/>
              <a:gd name="connsiteX6" fmla="*/ 152952 w 282569"/>
              <a:gd name="connsiteY6" fmla="*/ 29233 h 44451"/>
              <a:gd name="connsiteX7" fmla="*/ 552 w 282569"/>
              <a:gd name="connsiteY7" fmla="*/ 38758 h 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569" h="44451">
                <a:moveTo>
                  <a:pt x="552" y="38758"/>
                </a:moveTo>
                <a:cubicBezTo>
                  <a:pt x="-6856" y="40875"/>
                  <a:pt x="61935" y="48283"/>
                  <a:pt x="108502" y="41933"/>
                </a:cubicBezTo>
                <a:cubicBezTo>
                  <a:pt x="155069" y="35583"/>
                  <a:pt x="263548" y="4891"/>
                  <a:pt x="279952" y="658"/>
                </a:cubicBezTo>
                <a:cubicBezTo>
                  <a:pt x="296356" y="-3575"/>
                  <a:pt x="231269" y="13887"/>
                  <a:pt x="206927" y="16533"/>
                </a:cubicBezTo>
                <a:cubicBezTo>
                  <a:pt x="182585" y="19179"/>
                  <a:pt x="147131" y="13358"/>
                  <a:pt x="133902" y="16533"/>
                </a:cubicBezTo>
                <a:cubicBezTo>
                  <a:pt x="120673" y="19708"/>
                  <a:pt x="124377" y="33466"/>
                  <a:pt x="127552" y="35583"/>
                </a:cubicBezTo>
                <a:cubicBezTo>
                  <a:pt x="130727" y="37700"/>
                  <a:pt x="172531" y="28175"/>
                  <a:pt x="152952" y="29233"/>
                </a:cubicBezTo>
                <a:cubicBezTo>
                  <a:pt x="133373" y="30291"/>
                  <a:pt x="7960" y="36641"/>
                  <a:pt x="552" y="38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78D1851-3EE3-311A-ABF3-41A57C22A9C0}"/>
              </a:ext>
            </a:extLst>
          </p:cNvPr>
          <p:cNvSpPr/>
          <p:nvPr/>
        </p:nvSpPr>
        <p:spPr>
          <a:xfrm>
            <a:off x="3781425" y="1972534"/>
            <a:ext cx="437004" cy="130919"/>
          </a:xfrm>
          <a:custGeom>
            <a:avLst/>
            <a:gdLst>
              <a:gd name="connsiteX0" fmla="*/ 0 w 437004"/>
              <a:gd name="connsiteY0" fmla="*/ 5491 h 130919"/>
              <a:gd name="connsiteX1" fmla="*/ 266700 w 437004"/>
              <a:gd name="connsiteY1" fmla="*/ 15016 h 130919"/>
              <a:gd name="connsiteX2" fmla="*/ 241300 w 437004"/>
              <a:gd name="connsiteY2" fmla="*/ 15016 h 130919"/>
              <a:gd name="connsiteX3" fmla="*/ 301625 w 437004"/>
              <a:gd name="connsiteY3" fmla="*/ 18191 h 130919"/>
              <a:gd name="connsiteX4" fmla="*/ 434975 w 437004"/>
              <a:gd name="connsiteY4" fmla="*/ 129316 h 130919"/>
              <a:gd name="connsiteX5" fmla="*/ 371475 w 437004"/>
              <a:gd name="connsiteY5" fmla="*/ 78516 h 130919"/>
              <a:gd name="connsiteX6" fmla="*/ 228600 w 437004"/>
              <a:gd name="connsiteY6" fmla="*/ 2316 h 130919"/>
              <a:gd name="connsiteX7" fmla="*/ 263525 w 437004"/>
              <a:gd name="connsiteY7" fmla="*/ 18191 h 130919"/>
              <a:gd name="connsiteX8" fmla="*/ 0 w 437004"/>
              <a:gd name="connsiteY8" fmla="*/ 5491 h 1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004" h="130919">
                <a:moveTo>
                  <a:pt x="0" y="5491"/>
                </a:moveTo>
                <a:cubicBezTo>
                  <a:pt x="529" y="4962"/>
                  <a:pt x="226483" y="13428"/>
                  <a:pt x="266700" y="15016"/>
                </a:cubicBezTo>
                <a:cubicBezTo>
                  <a:pt x="306917" y="16604"/>
                  <a:pt x="235479" y="14487"/>
                  <a:pt x="241300" y="15016"/>
                </a:cubicBezTo>
                <a:cubicBezTo>
                  <a:pt x="247121" y="15545"/>
                  <a:pt x="269346" y="-859"/>
                  <a:pt x="301625" y="18191"/>
                </a:cubicBezTo>
                <a:cubicBezTo>
                  <a:pt x="333904" y="37241"/>
                  <a:pt x="423333" y="119262"/>
                  <a:pt x="434975" y="129316"/>
                </a:cubicBezTo>
                <a:cubicBezTo>
                  <a:pt x="446617" y="139370"/>
                  <a:pt x="405871" y="99683"/>
                  <a:pt x="371475" y="78516"/>
                </a:cubicBezTo>
                <a:cubicBezTo>
                  <a:pt x="337079" y="57349"/>
                  <a:pt x="246592" y="12370"/>
                  <a:pt x="228600" y="2316"/>
                </a:cubicBezTo>
                <a:cubicBezTo>
                  <a:pt x="210608" y="-7738"/>
                  <a:pt x="296333" y="18191"/>
                  <a:pt x="263525" y="18191"/>
                </a:cubicBezTo>
                <a:cubicBezTo>
                  <a:pt x="230717" y="18191"/>
                  <a:pt x="-529" y="6020"/>
                  <a:pt x="0" y="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EEA367D-DF35-038C-87F9-51EE87FF2F15}"/>
              </a:ext>
            </a:extLst>
          </p:cNvPr>
          <p:cNvSpPr/>
          <p:nvPr/>
        </p:nvSpPr>
        <p:spPr>
          <a:xfrm>
            <a:off x="4486158" y="1844117"/>
            <a:ext cx="60245" cy="328008"/>
          </a:xfrm>
          <a:custGeom>
            <a:avLst/>
            <a:gdLst>
              <a:gd name="connsiteX0" fmla="*/ 3292 w 60245"/>
              <a:gd name="connsiteY0" fmla="*/ 558 h 328008"/>
              <a:gd name="connsiteX1" fmla="*/ 3292 w 60245"/>
              <a:gd name="connsiteY1" fmla="*/ 89458 h 328008"/>
              <a:gd name="connsiteX2" fmla="*/ 47742 w 60245"/>
              <a:gd name="connsiteY2" fmla="*/ 225983 h 328008"/>
              <a:gd name="connsiteX3" fmla="*/ 6467 w 60245"/>
              <a:gd name="connsiteY3" fmla="*/ 327583 h 328008"/>
              <a:gd name="connsiteX4" fmla="*/ 54092 w 60245"/>
              <a:gd name="connsiteY4" fmla="*/ 260908 h 328008"/>
              <a:gd name="connsiteX5" fmla="*/ 54092 w 60245"/>
              <a:gd name="connsiteY5" fmla="*/ 225983 h 328008"/>
              <a:gd name="connsiteX6" fmla="*/ 3292 w 60245"/>
              <a:gd name="connsiteY6" fmla="*/ 130733 h 328008"/>
              <a:gd name="connsiteX7" fmla="*/ 3292 w 60245"/>
              <a:gd name="connsiteY7" fmla="*/ 558 h 3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45" h="328008">
                <a:moveTo>
                  <a:pt x="3292" y="558"/>
                </a:moveTo>
                <a:cubicBezTo>
                  <a:pt x="3292" y="-6321"/>
                  <a:pt x="-4116" y="51887"/>
                  <a:pt x="3292" y="89458"/>
                </a:cubicBezTo>
                <a:cubicBezTo>
                  <a:pt x="10700" y="127029"/>
                  <a:pt x="47213" y="186296"/>
                  <a:pt x="47742" y="225983"/>
                </a:cubicBezTo>
                <a:cubicBezTo>
                  <a:pt x="48271" y="265670"/>
                  <a:pt x="5409" y="321762"/>
                  <a:pt x="6467" y="327583"/>
                </a:cubicBezTo>
                <a:cubicBezTo>
                  <a:pt x="7525" y="333404"/>
                  <a:pt x="46155" y="277841"/>
                  <a:pt x="54092" y="260908"/>
                </a:cubicBezTo>
                <a:cubicBezTo>
                  <a:pt x="62029" y="243975"/>
                  <a:pt x="62559" y="247679"/>
                  <a:pt x="54092" y="225983"/>
                </a:cubicBezTo>
                <a:cubicBezTo>
                  <a:pt x="45625" y="204287"/>
                  <a:pt x="10171" y="163541"/>
                  <a:pt x="3292" y="130733"/>
                </a:cubicBezTo>
                <a:cubicBezTo>
                  <a:pt x="-3587" y="97925"/>
                  <a:pt x="3292" y="7437"/>
                  <a:pt x="3292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6A85448-1559-FC6D-01EC-B0E78D80D464}"/>
              </a:ext>
            </a:extLst>
          </p:cNvPr>
          <p:cNvSpPr/>
          <p:nvPr/>
        </p:nvSpPr>
        <p:spPr>
          <a:xfrm>
            <a:off x="4486273" y="1685912"/>
            <a:ext cx="305034" cy="178706"/>
          </a:xfrm>
          <a:custGeom>
            <a:avLst/>
            <a:gdLst>
              <a:gd name="connsiteX0" fmla="*/ 304802 w 305034"/>
              <a:gd name="connsiteY0" fmla="*/ 13 h 178706"/>
              <a:gd name="connsiteX1" fmla="*/ 225427 w 305034"/>
              <a:gd name="connsiteY1" fmla="*/ 79388 h 178706"/>
              <a:gd name="connsiteX2" fmla="*/ 130177 w 305034"/>
              <a:gd name="connsiteY2" fmla="*/ 114313 h 178706"/>
              <a:gd name="connsiteX3" fmla="*/ 152402 w 305034"/>
              <a:gd name="connsiteY3" fmla="*/ 98438 h 178706"/>
              <a:gd name="connsiteX4" fmla="*/ 95252 w 305034"/>
              <a:gd name="connsiteY4" fmla="*/ 174638 h 178706"/>
              <a:gd name="connsiteX5" fmla="*/ 2 w 305034"/>
              <a:gd name="connsiteY5" fmla="*/ 168288 h 178706"/>
              <a:gd name="connsiteX6" fmla="*/ 98427 w 305034"/>
              <a:gd name="connsiteY6" fmla="*/ 168288 h 178706"/>
              <a:gd name="connsiteX7" fmla="*/ 152402 w 305034"/>
              <a:gd name="connsiteY7" fmla="*/ 117488 h 178706"/>
              <a:gd name="connsiteX8" fmla="*/ 127002 w 305034"/>
              <a:gd name="connsiteY8" fmla="*/ 117488 h 178706"/>
              <a:gd name="connsiteX9" fmla="*/ 200027 w 305034"/>
              <a:gd name="connsiteY9" fmla="*/ 85738 h 178706"/>
              <a:gd name="connsiteX10" fmla="*/ 304802 w 305034"/>
              <a:gd name="connsiteY10" fmla="*/ 13 h 1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034" h="178706">
                <a:moveTo>
                  <a:pt x="304802" y="13"/>
                </a:moveTo>
                <a:cubicBezTo>
                  <a:pt x="309035" y="-1045"/>
                  <a:pt x="254531" y="60338"/>
                  <a:pt x="225427" y="79388"/>
                </a:cubicBezTo>
                <a:cubicBezTo>
                  <a:pt x="196323" y="98438"/>
                  <a:pt x="142348" y="111138"/>
                  <a:pt x="130177" y="114313"/>
                </a:cubicBezTo>
                <a:cubicBezTo>
                  <a:pt x="118006" y="117488"/>
                  <a:pt x="158223" y="88384"/>
                  <a:pt x="152402" y="98438"/>
                </a:cubicBezTo>
                <a:cubicBezTo>
                  <a:pt x="146581" y="108492"/>
                  <a:pt x="120652" y="162996"/>
                  <a:pt x="95252" y="174638"/>
                </a:cubicBezTo>
                <a:cubicBezTo>
                  <a:pt x="69852" y="186280"/>
                  <a:pt x="-527" y="169346"/>
                  <a:pt x="2" y="168288"/>
                </a:cubicBezTo>
                <a:cubicBezTo>
                  <a:pt x="531" y="167230"/>
                  <a:pt x="73027" y="176755"/>
                  <a:pt x="98427" y="168288"/>
                </a:cubicBezTo>
                <a:cubicBezTo>
                  <a:pt x="123827" y="159821"/>
                  <a:pt x="147639" y="125955"/>
                  <a:pt x="152402" y="117488"/>
                </a:cubicBezTo>
                <a:cubicBezTo>
                  <a:pt x="157165" y="109021"/>
                  <a:pt x="119065" y="122780"/>
                  <a:pt x="127002" y="117488"/>
                </a:cubicBezTo>
                <a:cubicBezTo>
                  <a:pt x="134939" y="112196"/>
                  <a:pt x="171981" y="102142"/>
                  <a:pt x="200027" y="85738"/>
                </a:cubicBezTo>
                <a:cubicBezTo>
                  <a:pt x="228073" y="69334"/>
                  <a:pt x="300569" y="1071"/>
                  <a:pt x="3048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12E79E8-0F4A-FF14-78E5-D0FCA32D421C}"/>
              </a:ext>
            </a:extLst>
          </p:cNvPr>
          <p:cNvSpPr/>
          <p:nvPr/>
        </p:nvSpPr>
        <p:spPr>
          <a:xfrm>
            <a:off x="4137025" y="1810926"/>
            <a:ext cx="153192" cy="120186"/>
          </a:xfrm>
          <a:custGeom>
            <a:avLst/>
            <a:gdLst>
              <a:gd name="connsiteX0" fmla="*/ 0 w 153192"/>
              <a:gd name="connsiteY0" fmla="*/ 1999 h 120186"/>
              <a:gd name="connsiteX1" fmla="*/ 101600 w 153192"/>
              <a:gd name="connsiteY1" fmla="*/ 40099 h 120186"/>
              <a:gd name="connsiteX2" fmla="*/ 149225 w 153192"/>
              <a:gd name="connsiteY2" fmla="*/ 119474 h 120186"/>
              <a:gd name="connsiteX3" fmla="*/ 139700 w 153192"/>
              <a:gd name="connsiteY3" fmla="*/ 75024 h 120186"/>
              <a:gd name="connsiteX4" fmla="*/ 53975 w 153192"/>
              <a:gd name="connsiteY4" fmla="*/ 5174 h 120186"/>
              <a:gd name="connsiteX5" fmla="*/ 92075 w 153192"/>
              <a:gd name="connsiteY5" fmla="*/ 5174 h 120186"/>
              <a:gd name="connsiteX6" fmla="*/ 0 w 153192"/>
              <a:gd name="connsiteY6" fmla="*/ 1999 h 1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92" h="120186">
                <a:moveTo>
                  <a:pt x="0" y="1999"/>
                </a:moveTo>
                <a:cubicBezTo>
                  <a:pt x="38364" y="11259"/>
                  <a:pt x="76729" y="20520"/>
                  <a:pt x="101600" y="40099"/>
                </a:cubicBezTo>
                <a:cubicBezTo>
                  <a:pt x="126471" y="59678"/>
                  <a:pt x="142875" y="113653"/>
                  <a:pt x="149225" y="119474"/>
                </a:cubicBezTo>
                <a:cubicBezTo>
                  <a:pt x="155575" y="125295"/>
                  <a:pt x="155575" y="94074"/>
                  <a:pt x="139700" y="75024"/>
                </a:cubicBezTo>
                <a:cubicBezTo>
                  <a:pt x="123825" y="55974"/>
                  <a:pt x="61913" y="16816"/>
                  <a:pt x="53975" y="5174"/>
                </a:cubicBezTo>
                <a:cubicBezTo>
                  <a:pt x="46038" y="-6468"/>
                  <a:pt x="92075" y="5174"/>
                  <a:pt x="92075" y="5174"/>
                </a:cubicBezTo>
                <a:lnTo>
                  <a:pt x="0" y="1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BDEBE093-A41C-472A-B9D5-4C1B379AEE48}"/>
              </a:ext>
            </a:extLst>
          </p:cNvPr>
          <p:cNvSpPr/>
          <p:nvPr/>
        </p:nvSpPr>
        <p:spPr>
          <a:xfrm>
            <a:off x="4216239" y="1974710"/>
            <a:ext cx="78782" cy="108261"/>
          </a:xfrm>
          <a:custGeom>
            <a:avLst/>
            <a:gdLst>
              <a:gd name="connsiteX0" fmla="*/ 161 w 78782"/>
              <a:gd name="connsiteY0" fmla="*/ 140 h 108261"/>
              <a:gd name="connsiteX1" fmla="*/ 54136 w 78782"/>
              <a:gd name="connsiteY1" fmla="*/ 50940 h 108261"/>
              <a:gd name="connsiteX2" fmla="*/ 76361 w 78782"/>
              <a:gd name="connsiteY2" fmla="*/ 108090 h 108261"/>
              <a:gd name="connsiteX3" fmla="*/ 73186 w 78782"/>
              <a:gd name="connsiteY3" fmla="*/ 66815 h 108261"/>
              <a:gd name="connsiteX4" fmla="*/ 161 w 78782"/>
              <a:gd name="connsiteY4" fmla="*/ 140 h 10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" h="108261">
                <a:moveTo>
                  <a:pt x="161" y="140"/>
                </a:moveTo>
                <a:cubicBezTo>
                  <a:pt x="-3014" y="-2506"/>
                  <a:pt x="41436" y="32948"/>
                  <a:pt x="54136" y="50940"/>
                </a:cubicBezTo>
                <a:cubicBezTo>
                  <a:pt x="66836" y="68932"/>
                  <a:pt x="73186" y="105444"/>
                  <a:pt x="76361" y="108090"/>
                </a:cubicBezTo>
                <a:cubicBezTo>
                  <a:pt x="79536" y="110736"/>
                  <a:pt x="80594" y="82161"/>
                  <a:pt x="73186" y="66815"/>
                </a:cubicBezTo>
                <a:cubicBezTo>
                  <a:pt x="65778" y="51469"/>
                  <a:pt x="3336" y="2786"/>
                  <a:pt x="16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6676BC7D-B309-25F9-0CDA-EED6A458BA64}"/>
              </a:ext>
            </a:extLst>
          </p:cNvPr>
          <p:cNvSpPr/>
          <p:nvPr/>
        </p:nvSpPr>
        <p:spPr>
          <a:xfrm>
            <a:off x="4124319" y="1488865"/>
            <a:ext cx="55984" cy="194140"/>
          </a:xfrm>
          <a:custGeom>
            <a:avLst/>
            <a:gdLst>
              <a:gd name="connsiteX0" fmla="*/ 53981 w 55984"/>
              <a:gd name="connsiteY0" fmla="*/ 210 h 194140"/>
              <a:gd name="connsiteX1" fmla="*/ 41281 w 55984"/>
              <a:gd name="connsiteY1" fmla="*/ 120860 h 194140"/>
              <a:gd name="connsiteX2" fmla="*/ 6 w 55984"/>
              <a:gd name="connsiteY2" fmla="*/ 193885 h 194140"/>
              <a:gd name="connsiteX3" fmla="*/ 38106 w 55984"/>
              <a:gd name="connsiteY3" fmla="*/ 143085 h 194140"/>
              <a:gd name="connsiteX4" fmla="*/ 53981 w 55984"/>
              <a:gd name="connsiteY4" fmla="*/ 92285 h 194140"/>
              <a:gd name="connsiteX5" fmla="*/ 53981 w 55984"/>
              <a:gd name="connsiteY5" fmla="*/ 210 h 19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84" h="194140">
                <a:moveTo>
                  <a:pt x="53981" y="210"/>
                </a:moveTo>
                <a:cubicBezTo>
                  <a:pt x="51864" y="4972"/>
                  <a:pt x="50277" y="88581"/>
                  <a:pt x="41281" y="120860"/>
                </a:cubicBezTo>
                <a:cubicBezTo>
                  <a:pt x="32285" y="153139"/>
                  <a:pt x="535" y="190181"/>
                  <a:pt x="6" y="193885"/>
                </a:cubicBezTo>
                <a:cubicBezTo>
                  <a:pt x="-523" y="197589"/>
                  <a:pt x="29110" y="160018"/>
                  <a:pt x="38106" y="143085"/>
                </a:cubicBezTo>
                <a:cubicBezTo>
                  <a:pt x="47102" y="126152"/>
                  <a:pt x="50806" y="111864"/>
                  <a:pt x="53981" y="92285"/>
                </a:cubicBezTo>
                <a:cubicBezTo>
                  <a:pt x="57156" y="72706"/>
                  <a:pt x="56098" y="-4552"/>
                  <a:pt x="53981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9AEB5E-3EFE-FC85-BE36-C71C43F9588B}"/>
              </a:ext>
            </a:extLst>
          </p:cNvPr>
          <p:cNvSpPr/>
          <p:nvPr/>
        </p:nvSpPr>
        <p:spPr>
          <a:xfrm>
            <a:off x="4270029" y="1412864"/>
            <a:ext cx="191274" cy="217031"/>
          </a:xfrm>
          <a:custGeom>
            <a:avLst/>
            <a:gdLst>
              <a:gd name="connsiteX0" fmla="*/ 346 w 191274"/>
              <a:gd name="connsiteY0" fmla="*/ 11 h 217031"/>
              <a:gd name="connsiteX1" fmla="*/ 47971 w 191274"/>
              <a:gd name="connsiteY1" fmla="*/ 104786 h 217031"/>
              <a:gd name="connsiteX2" fmla="*/ 187671 w 191274"/>
              <a:gd name="connsiteY2" fmla="*/ 212736 h 217031"/>
              <a:gd name="connsiteX3" fmla="*/ 140046 w 191274"/>
              <a:gd name="connsiteY3" fmla="*/ 187336 h 217031"/>
              <a:gd name="connsiteX4" fmla="*/ 32096 w 191274"/>
              <a:gd name="connsiteY4" fmla="*/ 111136 h 217031"/>
              <a:gd name="connsiteX5" fmla="*/ 346 w 191274"/>
              <a:gd name="connsiteY5" fmla="*/ 11 h 21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74" h="217031">
                <a:moveTo>
                  <a:pt x="346" y="11"/>
                </a:moveTo>
                <a:cubicBezTo>
                  <a:pt x="2992" y="-1047"/>
                  <a:pt x="16750" y="69332"/>
                  <a:pt x="47971" y="104786"/>
                </a:cubicBezTo>
                <a:cubicBezTo>
                  <a:pt x="79192" y="140240"/>
                  <a:pt x="172325" y="198978"/>
                  <a:pt x="187671" y="212736"/>
                </a:cubicBezTo>
                <a:cubicBezTo>
                  <a:pt x="203017" y="226494"/>
                  <a:pt x="165975" y="204269"/>
                  <a:pt x="140046" y="187336"/>
                </a:cubicBezTo>
                <a:cubicBezTo>
                  <a:pt x="114117" y="170403"/>
                  <a:pt x="53792" y="138123"/>
                  <a:pt x="32096" y="111136"/>
                </a:cubicBezTo>
                <a:cubicBezTo>
                  <a:pt x="10400" y="84149"/>
                  <a:pt x="-2300" y="1069"/>
                  <a:pt x="3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65B29BD-2BB3-8BEB-DBA5-607C1410B1BA}"/>
              </a:ext>
            </a:extLst>
          </p:cNvPr>
          <p:cNvSpPr/>
          <p:nvPr/>
        </p:nvSpPr>
        <p:spPr>
          <a:xfrm>
            <a:off x="4096738" y="2555681"/>
            <a:ext cx="123042" cy="309006"/>
          </a:xfrm>
          <a:custGeom>
            <a:avLst/>
            <a:gdLst>
              <a:gd name="connsiteX0" fmla="*/ 122837 w 123042"/>
              <a:gd name="connsiteY0" fmla="*/ 194 h 309006"/>
              <a:gd name="connsiteX1" fmla="*/ 59337 w 123042"/>
              <a:gd name="connsiteY1" fmla="*/ 101794 h 309006"/>
              <a:gd name="connsiteX2" fmla="*/ 21237 w 123042"/>
              <a:gd name="connsiteY2" fmla="*/ 155769 h 309006"/>
              <a:gd name="connsiteX3" fmla="*/ 2187 w 123042"/>
              <a:gd name="connsiteY3" fmla="*/ 298644 h 309006"/>
              <a:gd name="connsiteX4" fmla="*/ 2187 w 123042"/>
              <a:gd name="connsiteY4" fmla="*/ 279594 h 309006"/>
              <a:gd name="connsiteX5" fmla="*/ 18062 w 123042"/>
              <a:gd name="connsiteY5" fmla="*/ 133544 h 309006"/>
              <a:gd name="connsiteX6" fmla="*/ 37112 w 123042"/>
              <a:gd name="connsiteY6" fmla="*/ 104969 h 309006"/>
              <a:gd name="connsiteX7" fmla="*/ 78387 w 123042"/>
              <a:gd name="connsiteY7" fmla="*/ 76394 h 309006"/>
              <a:gd name="connsiteX8" fmla="*/ 122837 w 123042"/>
              <a:gd name="connsiteY8" fmla="*/ 194 h 30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42" h="309006">
                <a:moveTo>
                  <a:pt x="122837" y="194"/>
                </a:moveTo>
                <a:cubicBezTo>
                  <a:pt x="119662" y="4427"/>
                  <a:pt x="76270" y="75865"/>
                  <a:pt x="59337" y="101794"/>
                </a:cubicBezTo>
                <a:cubicBezTo>
                  <a:pt x="42404" y="127723"/>
                  <a:pt x="30762" y="122961"/>
                  <a:pt x="21237" y="155769"/>
                </a:cubicBezTo>
                <a:cubicBezTo>
                  <a:pt x="11712" y="188577"/>
                  <a:pt x="2187" y="298644"/>
                  <a:pt x="2187" y="298644"/>
                </a:cubicBezTo>
                <a:cubicBezTo>
                  <a:pt x="-988" y="319282"/>
                  <a:pt x="-459" y="307111"/>
                  <a:pt x="2187" y="279594"/>
                </a:cubicBezTo>
                <a:cubicBezTo>
                  <a:pt x="4833" y="252077"/>
                  <a:pt x="12241" y="162648"/>
                  <a:pt x="18062" y="133544"/>
                </a:cubicBezTo>
                <a:cubicBezTo>
                  <a:pt x="23883" y="104440"/>
                  <a:pt x="27058" y="114494"/>
                  <a:pt x="37112" y="104969"/>
                </a:cubicBezTo>
                <a:cubicBezTo>
                  <a:pt x="47166" y="95444"/>
                  <a:pt x="65158" y="90682"/>
                  <a:pt x="78387" y="76394"/>
                </a:cubicBezTo>
                <a:cubicBezTo>
                  <a:pt x="91616" y="62107"/>
                  <a:pt x="126012" y="-4039"/>
                  <a:pt x="12283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523B80A-2670-599B-C911-961B86439D4D}"/>
              </a:ext>
            </a:extLst>
          </p:cNvPr>
          <p:cNvSpPr/>
          <p:nvPr/>
        </p:nvSpPr>
        <p:spPr>
          <a:xfrm>
            <a:off x="4882153" y="2307464"/>
            <a:ext cx="344760" cy="231245"/>
          </a:xfrm>
          <a:custGeom>
            <a:avLst/>
            <a:gdLst>
              <a:gd name="connsiteX0" fmla="*/ 343897 w 344760"/>
              <a:gd name="connsiteY0" fmla="*/ 761 h 231245"/>
              <a:gd name="connsiteX1" fmla="*/ 302622 w 344760"/>
              <a:gd name="connsiteY1" fmla="*/ 99186 h 231245"/>
              <a:gd name="connsiteX2" fmla="*/ 239122 w 344760"/>
              <a:gd name="connsiteY2" fmla="*/ 207136 h 231245"/>
              <a:gd name="connsiteX3" fmla="*/ 201022 w 344760"/>
              <a:gd name="connsiteY3" fmla="*/ 216661 h 231245"/>
              <a:gd name="connsiteX4" fmla="*/ 7347 w 344760"/>
              <a:gd name="connsiteY4" fmla="*/ 153161 h 231245"/>
              <a:gd name="connsiteX5" fmla="*/ 58147 w 344760"/>
              <a:gd name="connsiteY5" fmla="*/ 169036 h 231245"/>
              <a:gd name="connsiteX6" fmla="*/ 223247 w 344760"/>
              <a:gd name="connsiteY6" fmla="*/ 229361 h 231245"/>
              <a:gd name="connsiteX7" fmla="*/ 207372 w 344760"/>
              <a:gd name="connsiteY7" fmla="*/ 210311 h 231245"/>
              <a:gd name="connsiteX8" fmla="*/ 264522 w 344760"/>
              <a:gd name="connsiteY8" fmla="*/ 153161 h 231245"/>
              <a:gd name="connsiteX9" fmla="*/ 343897 w 344760"/>
              <a:gd name="connsiteY9" fmla="*/ 761 h 2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760" h="231245">
                <a:moveTo>
                  <a:pt x="343897" y="761"/>
                </a:moveTo>
                <a:cubicBezTo>
                  <a:pt x="350247" y="-8235"/>
                  <a:pt x="320084" y="64790"/>
                  <a:pt x="302622" y="99186"/>
                </a:cubicBezTo>
                <a:cubicBezTo>
                  <a:pt x="285160" y="133582"/>
                  <a:pt x="256055" y="187557"/>
                  <a:pt x="239122" y="207136"/>
                </a:cubicBezTo>
                <a:cubicBezTo>
                  <a:pt x="222189" y="226715"/>
                  <a:pt x="239651" y="225657"/>
                  <a:pt x="201022" y="216661"/>
                </a:cubicBezTo>
                <a:cubicBezTo>
                  <a:pt x="162393" y="207665"/>
                  <a:pt x="31159" y="161099"/>
                  <a:pt x="7347" y="153161"/>
                </a:cubicBezTo>
                <a:cubicBezTo>
                  <a:pt x="-16466" y="145224"/>
                  <a:pt x="22164" y="156336"/>
                  <a:pt x="58147" y="169036"/>
                </a:cubicBezTo>
                <a:cubicBezTo>
                  <a:pt x="94130" y="181736"/>
                  <a:pt x="223247" y="229361"/>
                  <a:pt x="223247" y="229361"/>
                </a:cubicBezTo>
                <a:cubicBezTo>
                  <a:pt x="248118" y="236240"/>
                  <a:pt x="200493" y="223011"/>
                  <a:pt x="207372" y="210311"/>
                </a:cubicBezTo>
                <a:cubicBezTo>
                  <a:pt x="214251" y="197611"/>
                  <a:pt x="243355" y="182265"/>
                  <a:pt x="264522" y="153161"/>
                </a:cubicBezTo>
                <a:cubicBezTo>
                  <a:pt x="285689" y="124057"/>
                  <a:pt x="337547" y="9757"/>
                  <a:pt x="343897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D894966-D84E-A924-34CD-4F8E1EBB53DC}"/>
              </a:ext>
            </a:extLst>
          </p:cNvPr>
          <p:cNvSpPr/>
          <p:nvPr/>
        </p:nvSpPr>
        <p:spPr>
          <a:xfrm>
            <a:off x="5253170" y="2419350"/>
            <a:ext cx="160505" cy="213842"/>
          </a:xfrm>
          <a:custGeom>
            <a:avLst/>
            <a:gdLst>
              <a:gd name="connsiteX0" fmla="*/ 160205 w 160505"/>
              <a:gd name="connsiteY0" fmla="*/ 0 h 213842"/>
              <a:gd name="connsiteX1" fmla="*/ 106230 w 160505"/>
              <a:gd name="connsiteY1" fmla="*/ 146050 h 213842"/>
              <a:gd name="connsiteX2" fmla="*/ 1455 w 160505"/>
              <a:gd name="connsiteY2" fmla="*/ 212725 h 213842"/>
              <a:gd name="connsiteX3" fmla="*/ 49080 w 160505"/>
              <a:gd name="connsiteY3" fmla="*/ 184150 h 213842"/>
              <a:gd name="connsiteX4" fmla="*/ 106230 w 160505"/>
              <a:gd name="connsiteY4" fmla="*/ 136525 h 213842"/>
              <a:gd name="connsiteX5" fmla="*/ 84005 w 160505"/>
              <a:gd name="connsiteY5" fmla="*/ 146050 h 213842"/>
              <a:gd name="connsiteX6" fmla="*/ 160205 w 160505"/>
              <a:gd name="connsiteY6" fmla="*/ 0 h 21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05" h="213842">
                <a:moveTo>
                  <a:pt x="160205" y="0"/>
                </a:moveTo>
                <a:cubicBezTo>
                  <a:pt x="163909" y="0"/>
                  <a:pt x="132688" y="110596"/>
                  <a:pt x="106230" y="146050"/>
                </a:cubicBezTo>
                <a:cubicBezTo>
                  <a:pt x="79772" y="181504"/>
                  <a:pt x="10980" y="206375"/>
                  <a:pt x="1455" y="212725"/>
                </a:cubicBezTo>
                <a:cubicBezTo>
                  <a:pt x="-8070" y="219075"/>
                  <a:pt x="31617" y="196850"/>
                  <a:pt x="49080" y="184150"/>
                </a:cubicBezTo>
                <a:cubicBezTo>
                  <a:pt x="66542" y="171450"/>
                  <a:pt x="100409" y="142875"/>
                  <a:pt x="106230" y="136525"/>
                </a:cubicBezTo>
                <a:cubicBezTo>
                  <a:pt x="112051" y="130175"/>
                  <a:pt x="75538" y="161925"/>
                  <a:pt x="84005" y="146050"/>
                </a:cubicBezTo>
                <a:cubicBezTo>
                  <a:pt x="92472" y="130175"/>
                  <a:pt x="156501" y="0"/>
                  <a:pt x="1602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C21059B5-70CD-34ED-C0C8-DB4F9D2FC0B6}"/>
              </a:ext>
            </a:extLst>
          </p:cNvPr>
          <p:cNvSpPr/>
          <p:nvPr/>
        </p:nvSpPr>
        <p:spPr>
          <a:xfrm>
            <a:off x="3857529" y="2884510"/>
            <a:ext cx="237861" cy="91585"/>
          </a:xfrm>
          <a:custGeom>
            <a:avLst/>
            <a:gdLst>
              <a:gd name="connsiteX0" fmla="*/ 96 w 237861"/>
              <a:gd name="connsiteY0" fmla="*/ 4740 h 91585"/>
              <a:gd name="connsiteX1" fmla="*/ 139796 w 237861"/>
              <a:gd name="connsiteY1" fmla="*/ 7915 h 91585"/>
              <a:gd name="connsiteX2" fmla="*/ 235046 w 237861"/>
              <a:gd name="connsiteY2" fmla="*/ 90465 h 91585"/>
              <a:gd name="connsiteX3" fmla="*/ 206471 w 237861"/>
              <a:gd name="connsiteY3" fmla="*/ 52365 h 91585"/>
              <a:gd name="connsiteX4" fmla="*/ 142971 w 237861"/>
              <a:gd name="connsiteY4" fmla="*/ 4740 h 91585"/>
              <a:gd name="connsiteX5" fmla="*/ 162021 w 237861"/>
              <a:gd name="connsiteY5" fmla="*/ 20615 h 91585"/>
              <a:gd name="connsiteX6" fmla="*/ 96 w 237861"/>
              <a:gd name="connsiteY6" fmla="*/ 4740 h 9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61" h="91585">
                <a:moveTo>
                  <a:pt x="96" y="4740"/>
                </a:moveTo>
                <a:cubicBezTo>
                  <a:pt x="-3608" y="2623"/>
                  <a:pt x="100638" y="-6372"/>
                  <a:pt x="139796" y="7915"/>
                </a:cubicBezTo>
                <a:cubicBezTo>
                  <a:pt x="178954" y="22202"/>
                  <a:pt x="223934" y="83057"/>
                  <a:pt x="235046" y="90465"/>
                </a:cubicBezTo>
                <a:cubicBezTo>
                  <a:pt x="246159" y="97873"/>
                  <a:pt x="221817" y="66653"/>
                  <a:pt x="206471" y="52365"/>
                </a:cubicBezTo>
                <a:cubicBezTo>
                  <a:pt x="191125" y="38078"/>
                  <a:pt x="142971" y="4740"/>
                  <a:pt x="142971" y="4740"/>
                </a:cubicBezTo>
                <a:cubicBezTo>
                  <a:pt x="135563" y="-552"/>
                  <a:pt x="178954" y="21144"/>
                  <a:pt x="162021" y="20615"/>
                </a:cubicBezTo>
                <a:cubicBezTo>
                  <a:pt x="145088" y="20086"/>
                  <a:pt x="3800" y="6857"/>
                  <a:pt x="96" y="4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53655B59-9402-9066-3E3F-7E43C46BAFFB}"/>
              </a:ext>
            </a:extLst>
          </p:cNvPr>
          <p:cNvSpPr/>
          <p:nvPr/>
        </p:nvSpPr>
        <p:spPr>
          <a:xfrm>
            <a:off x="4206869" y="2698735"/>
            <a:ext cx="54036" cy="147249"/>
          </a:xfrm>
          <a:custGeom>
            <a:avLst/>
            <a:gdLst>
              <a:gd name="connsiteX0" fmla="*/ 38106 w 54036"/>
              <a:gd name="connsiteY0" fmla="*/ 15 h 147249"/>
              <a:gd name="connsiteX1" fmla="*/ 25406 w 54036"/>
              <a:gd name="connsiteY1" fmla="*/ 76215 h 147249"/>
              <a:gd name="connsiteX2" fmla="*/ 53981 w 54036"/>
              <a:gd name="connsiteY2" fmla="*/ 146065 h 147249"/>
              <a:gd name="connsiteX3" fmla="*/ 31756 w 54036"/>
              <a:gd name="connsiteY3" fmla="*/ 117490 h 147249"/>
              <a:gd name="connsiteX4" fmla="*/ 6 w 54036"/>
              <a:gd name="connsiteY4" fmla="*/ 82565 h 147249"/>
              <a:gd name="connsiteX5" fmla="*/ 38106 w 54036"/>
              <a:gd name="connsiteY5" fmla="*/ 15 h 1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6" h="147249">
                <a:moveTo>
                  <a:pt x="38106" y="15"/>
                </a:moveTo>
                <a:cubicBezTo>
                  <a:pt x="42339" y="-1043"/>
                  <a:pt x="22760" y="51873"/>
                  <a:pt x="25406" y="76215"/>
                </a:cubicBezTo>
                <a:cubicBezTo>
                  <a:pt x="28052" y="100557"/>
                  <a:pt x="52923" y="139186"/>
                  <a:pt x="53981" y="146065"/>
                </a:cubicBezTo>
                <a:cubicBezTo>
                  <a:pt x="55039" y="152944"/>
                  <a:pt x="40752" y="128073"/>
                  <a:pt x="31756" y="117490"/>
                </a:cubicBezTo>
                <a:cubicBezTo>
                  <a:pt x="22760" y="106907"/>
                  <a:pt x="535" y="99498"/>
                  <a:pt x="6" y="82565"/>
                </a:cubicBezTo>
                <a:cubicBezTo>
                  <a:pt x="-523" y="65632"/>
                  <a:pt x="33873" y="1073"/>
                  <a:pt x="3810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1CD1491-558B-ABE9-9209-D2EB378D68E2}"/>
              </a:ext>
            </a:extLst>
          </p:cNvPr>
          <p:cNvSpPr/>
          <p:nvPr/>
        </p:nvSpPr>
        <p:spPr>
          <a:xfrm>
            <a:off x="4844793" y="2565333"/>
            <a:ext cx="237070" cy="244800"/>
          </a:xfrm>
          <a:custGeom>
            <a:avLst/>
            <a:gdLst>
              <a:gd name="connsiteX0" fmla="*/ 257 w 237070"/>
              <a:gd name="connsiteY0" fmla="*/ 67 h 244800"/>
              <a:gd name="connsiteX1" fmla="*/ 178057 w 237070"/>
              <a:gd name="connsiteY1" fmla="*/ 104842 h 244800"/>
              <a:gd name="connsiteX2" fmla="*/ 219332 w 237070"/>
              <a:gd name="connsiteY2" fmla="*/ 136592 h 244800"/>
              <a:gd name="connsiteX3" fmla="*/ 232032 w 237070"/>
              <a:gd name="connsiteY3" fmla="*/ 244542 h 244800"/>
              <a:gd name="connsiteX4" fmla="*/ 225682 w 237070"/>
              <a:gd name="connsiteY4" fmla="*/ 165167 h 244800"/>
              <a:gd name="connsiteX5" fmla="*/ 232032 w 237070"/>
              <a:gd name="connsiteY5" fmla="*/ 114367 h 244800"/>
              <a:gd name="connsiteX6" fmla="*/ 139957 w 237070"/>
              <a:gd name="connsiteY6" fmla="*/ 88967 h 244800"/>
              <a:gd name="connsiteX7" fmla="*/ 257 w 237070"/>
              <a:gd name="connsiteY7" fmla="*/ 67 h 2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070" h="244800">
                <a:moveTo>
                  <a:pt x="257" y="67"/>
                </a:moveTo>
                <a:cubicBezTo>
                  <a:pt x="6607" y="2713"/>
                  <a:pt x="141545" y="82088"/>
                  <a:pt x="178057" y="104842"/>
                </a:cubicBezTo>
                <a:cubicBezTo>
                  <a:pt x="214569" y="127596"/>
                  <a:pt x="210336" y="113309"/>
                  <a:pt x="219332" y="136592"/>
                </a:cubicBezTo>
                <a:cubicBezTo>
                  <a:pt x="228328" y="159875"/>
                  <a:pt x="230974" y="239780"/>
                  <a:pt x="232032" y="244542"/>
                </a:cubicBezTo>
                <a:cubicBezTo>
                  <a:pt x="233090" y="249304"/>
                  <a:pt x="225682" y="186863"/>
                  <a:pt x="225682" y="165167"/>
                </a:cubicBezTo>
                <a:cubicBezTo>
                  <a:pt x="225682" y="143471"/>
                  <a:pt x="246320" y="127067"/>
                  <a:pt x="232032" y="114367"/>
                </a:cubicBezTo>
                <a:cubicBezTo>
                  <a:pt x="217745" y="101667"/>
                  <a:pt x="173294" y="104842"/>
                  <a:pt x="139957" y="88967"/>
                </a:cubicBezTo>
                <a:cubicBezTo>
                  <a:pt x="106620" y="73092"/>
                  <a:pt x="-6093" y="-2579"/>
                  <a:pt x="25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C7ABE8-2529-9007-CED3-65C90E903370}"/>
              </a:ext>
            </a:extLst>
          </p:cNvPr>
          <p:cNvSpPr/>
          <p:nvPr/>
        </p:nvSpPr>
        <p:spPr>
          <a:xfrm>
            <a:off x="5333997" y="1847601"/>
            <a:ext cx="95276" cy="393955"/>
          </a:xfrm>
          <a:custGeom>
            <a:avLst/>
            <a:gdLst>
              <a:gd name="connsiteX0" fmla="*/ 3 w 95276"/>
              <a:gd name="connsiteY0" fmla="*/ 249 h 393955"/>
              <a:gd name="connsiteX1" fmla="*/ 85728 w 95276"/>
              <a:gd name="connsiteY1" fmla="*/ 298699 h 393955"/>
              <a:gd name="connsiteX2" fmla="*/ 85728 w 95276"/>
              <a:gd name="connsiteY2" fmla="*/ 393949 h 393955"/>
              <a:gd name="connsiteX3" fmla="*/ 95253 w 95276"/>
              <a:gd name="connsiteY3" fmla="*/ 295524 h 393955"/>
              <a:gd name="connsiteX4" fmla="*/ 82553 w 95276"/>
              <a:gd name="connsiteY4" fmla="*/ 247899 h 393955"/>
              <a:gd name="connsiteX5" fmla="*/ 3 w 95276"/>
              <a:gd name="connsiteY5" fmla="*/ 249 h 3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6" h="393955">
                <a:moveTo>
                  <a:pt x="3" y="249"/>
                </a:moveTo>
                <a:cubicBezTo>
                  <a:pt x="532" y="8716"/>
                  <a:pt x="71441" y="233082"/>
                  <a:pt x="85728" y="298699"/>
                </a:cubicBezTo>
                <a:cubicBezTo>
                  <a:pt x="100015" y="364316"/>
                  <a:pt x="84141" y="394478"/>
                  <a:pt x="85728" y="393949"/>
                </a:cubicBezTo>
                <a:cubicBezTo>
                  <a:pt x="87315" y="393420"/>
                  <a:pt x="95782" y="319866"/>
                  <a:pt x="95253" y="295524"/>
                </a:cubicBezTo>
                <a:cubicBezTo>
                  <a:pt x="94724" y="271182"/>
                  <a:pt x="96311" y="294466"/>
                  <a:pt x="82553" y="247899"/>
                </a:cubicBezTo>
                <a:cubicBezTo>
                  <a:pt x="68795" y="201332"/>
                  <a:pt x="-526" y="-8218"/>
                  <a:pt x="3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7CED7DE-642C-BAEF-2E29-CA03CCCDB537}"/>
              </a:ext>
            </a:extLst>
          </p:cNvPr>
          <p:cNvSpPr/>
          <p:nvPr/>
        </p:nvSpPr>
        <p:spPr>
          <a:xfrm>
            <a:off x="3679825" y="2384311"/>
            <a:ext cx="156464" cy="376967"/>
          </a:xfrm>
          <a:custGeom>
            <a:avLst/>
            <a:gdLst>
              <a:gd name="connsiteX0" fmla="*/ 0 w 156464"/>
              <a:gd name="connsiteY0" fmla="*/ 114 h 376967"/>
              <a:gd name="connsiteX1" fmla="*/ 34925 w 156464"/>
              <a:gd name="connsiteY1" fmla="*/ 171564 h 376967"/>
              <a:gd name="connsiteX2" fmla="*/ 152400 w 156464"/>
              <a:gd name="connsiteY2" fmla="*/ 368414 h 376967"/>
              <a:gd name="connsiteX3" fmla="*/ 120650 w 156464"/>
              <a:gd name="connsiteY3" fmla="*/ 327139 h 376967"/>
              <a:gd name="connsiteX4" fmla="*/ 34925 w 156464"/>
              <a:gd name="connsiteY4" fmla="*/ 196964 h 376967"/>
              <a:gd name="connsiteX5" fmla="*/ 0 w 156464"/>
              <a:gd name="connsiteY5" fmla="*/ 114 h 37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64" h="376967">
                <a:moveTo>
                  <a:pt x="0" y="114"/>
                </a:moveTo>
                <a:cubicBezTo>
                  <a:pt x="0" y="-4119"/>
                  <a:pt x="9525" y="110181"/>
                  <a:pt x="34925" y="171564"/>
                </a:cubicBezTo>
                <a:cubicBezTo>
                  <a:pt x="60325" y="232947"/>
                  <a:pt x="138113" y="342485"/>
                  <a:pt x="152400" y="368414"/>
                </a:cubicBezTo>
                <a:cubicBezTo>
                  <a:pt x="166687" y="394343"/>
                  <a:pt x="140229" y="355714"/>
                  <a:pt x="120650" y="327139"/>
                </a:cubicBezTo>
                <a:cubicBezTo>
                  <a:pt x="101071" y="298564"/>
                  <a:pt x="55033" y="248822"/>
                  <a:pt x="34925" y="196964"/>
                </a:cubicBezTo>
                <a:cubicBezTo>
                  <a:pt x="14817" y="145106"/>
                  <a:pt x="0" y="4347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59F8821-7F7F-62F8-2B67-1F58229C2299}"/>
              </a:ext>
            </a:extLst>
          </p:cNvPr>
          <p:cNvSpPr/>
          <p:nvPr/>
        </p:nvSpPr>
        <p:spPr>
          <a:xfrm>
            <a:off x="5044616" y="1256682"/>
            <a:ext cx="189230" cy="314104"/>
          </a:xfrm>
          <a:custGeom>
            <a:avLst/>
            <a:gdLst>
              <a:gd name="connsiteX0" fmla="*/ 459 w 189230"/>
              <a:gd name="connsiteY0" fmla="*/ 618 h 314104"/>
              <a:gd name="connsiteX1" fmla="*/ 108409 w 189230"/>
              <a:gd name="connsiteY1" fmla="*/ 124443 h 314104"/>
              <a:gd name="connsiteX2" fmla="*/ 187784 w 189230"/>
              <a:gd name="connsiteY2" fmla="*/ 311768 h 314104"/>
              <a:gd name="connsiteX3" fmla="*/ 159209 w 189230"/>
              <a:gd name="connsiteY3" fmla="*/ 226043 h 314104"/>
              <a:gd name="connsiteX4" fmla="*/ 152859 w 189230"/>
              <a:gd name="connsiteY4" fmla="*/ 175243 h 314104"/>
              <a:gd name="connsiteX5" fmla="*/ 459 w 189230"/>
              <a:gd name="connsiteY5" fmla="*/ 618 h 3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30" h="314104">
                <a:moveTo>
                  <a:pt x="459" y="618"/>
                </a:moveTo>
                <a:cubicBezTo>
                  <a:pt x="-6949" y="-7849"/>
                  <a:pt x="77188" y="72585"/>
                  <a:pt x="108409" y="124443"/>
                </a:cubicBezTo>
                <a:cubicBezTo>
                  <a:pt x="139630" y="176301"/>
                  <a:pt x="179317" y="294835"/>
                  <a:pt x="187784" y="311768"/>
                </a:cubicBezTo>
                <a:cubicBezTo>
                  <a:pt x="196251" y="328701"/>
                  <a:pt x="165030" y="248797"/>
                  <a:pt x="159209" y="226043"/>
                </a:cubicBezTo>
                <a:cubicBezTo>
                  <a:pt x="153388" y="203289"/>
                  <a:pt x="174555" y="209110"/>
                  <a:pt x="152859" y="175243"/>
                </a:cubicBezTo>
                <a:cubicBezTo>
                  <a:pt x="131163" y="141376"/>
                  <a:pt x="7867" y="9085"/>
                  <a:pt x="459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CF02D7D-FE0A-F822-9A09-6FE78D7778F2}"/>
              </a:ext>
            </a:extLst>
          </p:cNvPr>
          <p:cNvSpPr/>
          <p:nvPr/>
        </p:nvSpPr>
        <p:spPr>
          <a:xfrm>
            <a:off x="3544798" y="1354410"/>
            <a:ext cx="112808" cy="485173"/>
          </a:xfrm>
          <a:custGeom>
            <a:avLst/>
            <a:gdLst>
              <a:gd name="connsiteX0" fmla="*/ 112802 w 112808"/>
              <a:gd name="connsiteY0" fmla="*/ 1315 h 485173"/>
              <a:gd name="connsiteX1" fmla="*/ 65177 w 112808"/>
              <a:gd name="connsiteY1" fmla="*/ 182290 h 485173"/>
              <a:gd name="connsiteX2" fmla="*/ 87402 w 112808"/>
              <a:gd name="connsiteY2" fmla="*/ 141015 h 485173"/>
              <a:gd name="connsiteX3" fmla="*/ 8027 w 112808"/>
              <a:gd name="connsiteY3" fmla="*/ 280715 h 485173"/>
              <a:gd name="connsiteX4" fmla="*/ 8027 w 112808"/>
              <a:gd name="connsiteY4" fmla="*/ 477565 h 485173"/>
              <a:gd name="connsiteX5" fmla="*/ 8027 w 112808"/>
              <a:gd name="connsiteY5" fmla="*/ 423590 h 485173"/>
              <a:gd name="connsiteX6" fmla="*/ 1677 w 112808"/>
              <a:gd name="connsiteY6" fmla="*/ 226740 h 485173"/>
              <a:gd name="connsiteX7" fmla="*/ 42952 w 112808"/>
              <a:gd name="connsiteY7" fmla="*/ 191815 h 485173"/>
              <a:gd name="connsiteX8" fmla="*/ 20727 w 112808"/>
              <a:gd name="connsiteY8" fmla="*/ 248965 h 485173"/>
              <a:gd name="connsiteX9" fmla="*/ 68352 w 112808"/>
              <a:gd name="connsiteY9" fmla="*/ 106090 h 485173"/>
              <a:gd name="connsiteX10" fmla="*/ 112802 w 112808"/>
              <a:gd name="connsiteY10" fmla="*/ 1315 h 48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08" h="485173">
                <a:moveTo>
                  <a:pt x="112802" y="1315"/>
                </a:moveTo>
                <a:cubicBezTo>
                  <a:pt x="112273" y="14015"/>
                  <a:pt x="69410" y="159007"/>
                  <a:pt x="65177" y="182290"/>
                </a:cubicBezTo>
                <a:cubicBezTo>
                  <a:pt x="60944" y="205573"/>
                  <a:pt x="96927" y="124611"/>
                  <a:pt x="87402" y="141015"/>
                </a:cubicBezTo>
                <a:cubicBezTo>
                  <a:pt x="77877" y="157419"/>
                  <a:pt x="21256" y="224623"/>
                  <a:pt x="8027" y="280715"/>
                </a:cubicBezTo>
                <a:cubicBezTo>
                  <a:pt x="-5202" y="336807"/>
                  <a:pt x="8027" y="477565"/>
                  <a:pt x="8027" y="477565"/>
                </a:cubicBezTo>
                <a:cubicBezTo>
                  <a:pt x="8027" y="501377"/>
                  <a:pt x="9085" y="465394"/>
                  <a:pt x="8027" y="423590"/>
                </a:cubicBezTo>
                <a:cubicBezTo>
                  <a:pt x="6969" y="381786"/>
                  <a:pt x="-4144" y="265369"/>
                  <a:pt x="1677" y="226740"/>
                </a:cubicBezTo>
                <a:cubicBezTo>
                  <a:pt x="7498" y="188111"/>
                  <a:pt x="39777" y="188111"/>
                  <a:pt x="42952" y="191815"/>
                </a:cubicBezTo>
                <a:cubicBezTo>
                  <a:pt x="46127" y="195519"/>
                  <a:pt x="16494" y="263252"/>
                  <a:pt x="20727" y="248965"/>
                </a:cubicBezTo>
                <a:cubicBezTo>
                  <a:pt x="24960" y="234678"/>
                  <a:pt x="53535" y="141015"/>
                  <a:pt x="68352" y="106090"/>
                </a:cubicBezTo>
                <a:cubicBezTo>
                  <a:pt x="83169" y="71165"/>
                  <a:pt x="113331" y="-11385"/>
                  <a:pt x="112802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5CB34FA-9C79-F5EC-09BD-0403AC028B9A}"/>
              </a:ext>
            </a:extLst>
          </p:cNvPr>
          <p:cNvSpPr/>
          <p:nvPr/>
        </p:nvSpPr>
        <p:spPr>
          <a:xfrm>
            <a:off x="3917423" y="1152507"/>
            <a:ext cx="203746" cy="306296"/>
          </a:xfrm>
          <a:custGeom>
            <a:avLst/>
            <a:gdLst>
              <a:gd name="connsiteX0" fmla="*/ 203727 w 203746"/>
              <a:gd name="connsiteY0" fmla="*/ 18 h 306296"/>
              <a:gd name="connsiteX1" fmla="*/ 73552 w 203746"/>
              <a:gd name="connsiteY1" fmla="*/ 139718 h 306296"/>
              <a:gd name="connsiteX2" fmla="*/ 527 w 203746"/>
              <a:gd name="connsiteY2" fmla="*/ 304818 h 306296"/>
              <a:gd name="connsiteX3" fmla="*/ 41802 w 203746"/>
              <a:gd name="connsiteY3" fmla="*/ 215918 h 306296"/>
              <a:gd name="connsiteX4" fmla="*/ 64027 w 203746"/>
              <a:gd name="connsiteY4" fmla="*/ 130193 h 306296"/>
              <a:gd name="connsiteX5" fmla="*/ 203727 w 203746"/>
              <a:gd name="connsiteY5" fmla="*/ 18 h 30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46" h="306296">
                <a:moveTo>
                  <a:pt x="203727" y="18"/>
                </a:moveTo>
                <a:cubicBezTo>
                  <a:pt x="205314" y="1605"/>
                  <a:pt x="107419" y="88918"/>
                  <a:pt x="73552" y="139718"/>
                </a:cubicBezTo>
                <a:cubicBezTo>
                  <a:pt x="39685" y="190518"/>
                  <a:pt x="5819" y="292118"/>
                  <a:pt x="527" y="304818"/>
                </a:cubicBezTo>
                <a:cubicBezTo>
                  <a:pt x="-4765" y="317518"/>
                  <a:pt x="31219" y="245022"/>
                  <a:pt x="41802" y="215918"/>
                </a:cubicBezTo>
                <a:cubicBezTo>
                  <a:pt x="52385" y="186814"/>
                  <a:pt x="40744" y="161414"/>
                  <a:pt x="64027" y="130193"/>
                </a:cubicBezTo>
                <a:cubicBezTo>
                  <a:pt x="87310" y="98972"/>
                  <a:pt x="202140" y="-1569"/>
                  <a:pt x="20372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67919B6-F472-0EF9-154F-C82E59F71816}"/>
              </a:ext>
            </a:extLst>
          </p:cNvPr>
          <p:cNvSpPr/>
          <p:nvPr/>
        </p:nvSpPr>
        <p:spPr>
          <a:xfrm>
            <a:off x="4361738" y="1133172"/>
            <a:ext cx="619278" cy="145360"/>
          </a:xfrm>
          <a:custGeom>
            <a:avLst/>
            <a:gdLst>
              <a:gd name="connsiteX0" fmla="*/ 712 w 619278"/>
              <a:gd name="connsiteY0" fmla="*/ 303 h 145360"/>
              <a:gd name="connsiteX1" fmla="*/ 343612 w 619278"/>
              <a:gd name="connsiteY1" fmla="*/ 60628 h 145360"/>
              <a:gd name="connsiteX2" fmla="*/ 610312 w 619278"/>
              <a:gd name="connsiteY2" fmla="*/ 143178 h 145360"/>
              <a:gd name="connsiteX3" fmla="*/ 530937 w 619278"/>
              <a:gd name="connsiteY3" fmla="*/ 114603 h 145360"/>
              <a:gd name="connsiteX4" fmla="*/ 283287 w 619278"/>
              <a:gd name="connsiteY4" fmla="*/ 41578 h 145360"/>
              <a:gd name="connsiteX5" fmla="*/ 330912 w 619278"/>
              <a:gd name="connsiteY5" fmla="*/ 63803 h 145360"/>
              <a:gd name="connsiteX6" fmla="*/ 254712 w 619278"/>
              <a:gd name="connsiteY6" fmla="*/ 38403 h 145360"/>
              <a:gd name="connsiteX7" fmla="*/ 712 w 619278"/>
              <a:gd name="connsiteY7" fmla="*/ 303 h 1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278" h="145360">
                <a:moveTo>
                  <a:pt x="712" y="303"/>
                </a:moveTo>
                <a:cubicBezTo>
                  <a:pt x="15529" y="4007"/>
                  <a:pt x="242012" y="36816"/>
                  <a:pt x="343612" y="60628"/>
                </a:cubicBezTo>
                <a:cubicBezTo>
                  <a:pt x="445212" y="84440"/>
                  <a:pt x="579091" y="134182"/>
                  <a:pt x="610312" y="143178"/>
                </a:cubicBezTo>
                <a:cubicBezTo>
                  <a:pt x="641533" y="152174"/>
                  <a:pt x="585441" y="131536"/>
                  <a:pt x="530937" y="114603"/>
                </a:cubicBezTo>
                <a:cubicBezTo>
                  <a:pt x="476433" y="97670"/>
                  <a:pt x="316624" y="50045"/>
                  <a:pt x="283287" y="41578"/>
                </a:cubicBezTo>
                <a:cubicBezTo>
                  <a:pt x="249950" y="33111"/>
                  <a:pt x="335675" y="64332"/>
                  <a:pt x="330912" y="63803"/>
                </a:cubicBezTo>
                <a:cubicBezTo>
                  <a:pt x="326150" y="63274"/>
                  <a:pt x="302866" y="48986"/>
                  <a:pt x="254712" y="38403"/>
                </a:cubicBezTo>
                <a:cubicBezTo>
                  <a:pt x="206558" y="27820"/>
                  <a:pt x="-14105" y="-3401"/>
                  <a:pt x="712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2BE489F9-166A-A49E-F34D-360D726BE4FB}"/>
              </a:ext>
            </a:extLst>
          </p:cNvPr>
          <p:cNvSpPr/>
          <p:nvPr/>
        </p:nvSpPr>
        <p:spPr>
          <a:xfrm>
            <a:off x="5063939" y="2968546"/>
            <a:ext cx="108140" cy="182349"/>
          </a:xfrm>
          <a:custGeom>
            <a:avLst/>
            <a:gdLst>
              <a:gd name="connsiteX0" fmla="*/ 54161 w 108140"/>
              <a:gd name="connsiteY0" fmla="*/ 79 h 182349"/>
              <a:gd name="connsiteX1" fmla="*/ 89086 w 108140"/>
              <a:gd name="connsiteY1" fmla="*/ 50879 h 182349"/>
              <a:gd name="connsiteX2" fmla="*/ 186 w 108140"/>
              <a:gd name="connsiteY2" fmla="*/ 181054 h 182349"/>
              <a:gd name="connsiteX3" fmla="*/ 66861 w 108140"/>
              <a:gd name="connsiteY3" fmla="*/ 114379 h 182349"/>
              <a:gd name="connsiteX4" fmla="*/ 108136 w 108140"/>
              <a:gd name="connsiteY4" fmla="*/ 60404 h 182349"/>
              <a:gd name="connsiteX5" fmla="*/ 54161 w 108140"/>
              <a:gd name="connsiteY5" fmla="*/ 79 h 18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40" h="182349">
                <a:moveTo>
                  <a:pt x="54161" y="79"/>
                </a:moveTo>
                <a:cubicBezTo>
                  <a:pt x="50986" y="-1508"/>
                  <a:pt x="98082" y="20717"/>
                  <a:pt x="89086" y="50879"/>
                </a:cubicBezTo>
                <a:cubicBezTo>
                  <a:pt x="80090" y="81042"/>
                  <a:pt x="3890" y="170471"/>
                  <a:pt x="186" y="181054"/>
                </a:cubicBezTo>
                <a:cubicBezTo>
                  <a:pt x="-3518" y="191637"/>
                  <a:pt x="48869" y="134487"/>
                  <a:pt x="66861" y="114379"/>
                </a:cubicBezTo>
                <a:cubicBezTo>
                  <a:pt x="84853" y="94271"/>
                  <a:pt x="107607" y="76279"/>
                  <a:pt x="108136" y="60404"/>
                </a:cubicBezTo>
                <a:cubicBezTo>
                  <a:pt x="108665" y="44529"/>
                  <a:pt x="57336" y="1666"/>
                  <a:pt x="5416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2BCC57C8-457C-5104-FCFE-98F9D09181DD}"/>
              </a:ext>
            </a:extLst>
          </p:cNvPr>
          <p:cNvSpPr/>
          <p:nvPr/>
        </p:nvSpPr>
        <p:spPr>
          <a:xfrm>
            <a:off x="4960111" y="3187700"/>
            <a:ext cx="262764" cy="242138"/>
          </a:xfrm>
          <a:custGeom>
            <a:avLst/>
            <a:gdLst>
              <a:gd name="connsiteX0" fmla="*/ 262764 w 262764"/>
              <a:gd name="connsiteY0" fmla="*/ 0 h 242138"/>
              <a:gd name="connsiteX1" fmla="*/ 177039 w 262764"/>
              <a:gd name="connsiteY1" fmla="*/ 193675 h 242138"/>
              <a:gd name="connsiteX2" fmla="*/ 142114 w 262764"/>
              <a:gd name="connsiteY2" fmla="*/ 231775 h 242138"/>
              <a:gd name="connsiteX3" fmla="*/ 72264 w 262764"/>
              <a:gd name="connsiteY3" fmla="*/ 241300 h 242138"/>
              <a:gd name="connsiteX4" fmla="*/ 2414 w 262764"/>
              <a:gd name="connsiteY4" fmla="*/ 241300 h 242138"/>
              <a:gd name="connsiteX5" fmla="*/ 164339 w 262764"/>
              <a:gd name="connsiteY5" fmla="*/ 238125 h 242138"/>
              <a:gd name="connsiteX6" fmla="*/ 145289 w 262764"/>
              <a:gd name="connsiteY6" fmla="*/ 225425 h 242138"/>
              <a:gd name="connsiteX7" fmla="*/ 170689 w 262764"/>
              <a:gd name="connsiteY7" fmla="*/ 180975 h 242138"/>
              <a:gd name="connsiteX8" fmla="*/ 262764 w 262764"/>
              <a:gd name="connsiteY8" fmla="*/ 0 h 2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4" h="242138">
                <a:moveTo>
                  <a:pt x="262764" y="0"/>
                </a:moveTo>
                <a:cubicBezTo>
                  <a:pt x="229955" y="77523"/>
                  <a:pt x="197147" y="155046"/>
                  <a:pt x="177039" y="193675"/>
                </a:cubicBezTo>
                <a:cubicBezTo>
                  <a:pt x="156931" y="232304"/>
                  <a:pt x="159576" y="223838"/>
                  <a:pt x="142114" y="231775"/>
                </a:cubicBezTo>
                <a:cubicBezTo>
                  <a:pt x="124652" y="239712"/>
                  <a:pt x="95547" y="239713"/>
                  <a:pt x="72264" y="241300"/>
                </a:cubicBezTo>
                <a:cubicBezTo>
                  <a:pt x="48981" y="242888"/>
                  <a:pt x="-12932" y="241829"/>
                  <a:pt x="2414" y="241300"/>
                </a:cubicBezTo>
                <a:cubicBezTo>
                  <a:pt x="17760" y="240771"/>
                  <a:pt x="164339" y="238125"/>
                  <a:pt x="164339" y="238125"/>
                </a:cubicBezTo>
                <a:cubicBezTo>
                  <a:pt x="188151" y="235479"/>
                  <a:pt x="144231" y="234950"/>
                  <a:pt x="145289" y="225425"/>
                </a:cubicBezTo>
                <a:cubicBezTo>
                  <a:pt x="146347" y="215900"/>
                  <a:pt x="170689" y="180975"/>
                  <a:pt x="170689" y="180975"/>
                </a:cubicBezTo>
                <a:lnTo>
                  <a:pt x="2627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476A999-A380-04E8-22DD-0A78F9DBEA14}"/>
              </a:ext>
            </a:extLst>
          </p:cNvPr>
          <p:cNvSpPr/>
          <p:nvPr/>
        </p:nvSpPr>
        <p:spPr>
          <a:xfrm>
            <a:off x="5216460" y="1670045"/>
            <a:ext cx="173061" cy="169904"/>
          </a:xfrm>
          <a:custGeom>
            <a:avLst/>
            <a:gdLst>
              <a:gd name="connsiteX0" fmla="*/ 65 w 173061"/>
              <a:gd name="connsiteY0" fmla="*/ 5 h 169904"/>
              <a:gd name="connsiteX1" fmla="*/ 104840 w 173061"/>
              <a:gd name="connsiteY1" fmla="*/ 60330 h 169904"/>
              <a:gd name="connsiteX2" fmla="*/ 171515 w 173061"/>
              <a:gd name="connsiteY2" fmla="*/ 168280 h 169904"/>
              <a:gd name="connsiteX3" fmla="*/ 149290 w 173061"/>
              <a:gd name="connsiteY3" fmla="*/ 120655 h 169904"/>
              <a:gd name="connsiteX4" fmla="*/ 120715 w 173061"/>
              <a:gd name="connsiteY4" fmla="*/ 57155 h 169904"/>
              <a:gd name="connsiteX5" fmla="*/ 65 w 173061"/>
              <a:gd name="connsiteY5" fmla="*/ 5 h 1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61" h="169904">
                <a:moveTo>
                  <a:pt x="65" y="5"/>
                </a:moveTo>
                <a:cubicBezTo>
                  <a:pt x="-2581" y="534"/>
                  <a:pt x="76265" y="32284"/>
                  <a:pt x="104840" y="60330"/>
                </a:cubicBezTo>
                <a:cubicBezTo>
                  <a:pt x="133415" y="88376"/>
                  <a:pt x="164107" y="158226"/>
                  <a:pt x="171515" y="168280"/>
                </a:cubicBezTo>
                <a:cubicBezTo>
                  <a:pt x="178923" y="178334"/>
                  <a:pt x="157757" y="139176"/>
                  <a:pt x="149290" y="120655"/>
                </a:cubicBezTo>
                <a:cubicBezTo>
                  <a:pt x="140823" y="102134"/>
                  <a:pt x="138707" y="75147"/>
                  <a:pt x="120715" y="57155"/>
                </a:cubicBezTo>
                <a:cubicBezTo>
                  <a:pt x="102723" y="39163"/>
                  <a:pt x="2711" y="-524"/>
                  <a:pt x="6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950BAB9-FC81-AA04-C625-20AFA9F6E637}"/>
              </a:ext>
            </a:extLst>
          </p:cNvPr>
          <p:cNvSpPr/>
          <p:nvPr/>
        </p:nvSpPr>
        <p:spPr>
          <a:xfrm>
            <a:off x="3432151" y="1598290"/>
            <a:ext cx="59960" cy="684465"/>
          </a:xfrm>
          <a:custGeom>
            <a:avLst/>
            <a:gdLst>
              <a:gd name="connsiteX0" fmla="*/ 50824 w 59960"/>
              <a:gd name="connsiteY0" fmla="*/ 11435 h 684465"/>
              <a:gd name="connsiteX1" fmla="*/ 15899 w 59960"/>
              <a:gd name="connsiteY1" fmla="*/ 243210 h 684465"/>
              <a:gd name="connsiteX2" fmla="*/ 22249 w 59960"/>
              <a:gd name="connsiteY2" fmla="*/ 398785 h 684465"/>
              <a:gd name="connsiteX3" fmla="*/ 6374 w 59960"/>
              <a:gd name="connsiteY3" fmla="*/ 367035 h 684465"/>
              <a:gd name="connsiteX4" fmla="*/ 57174 w 59960"/>
              <a:gd name="connsiteY4" fmla="*/ 675010 h 684465"/>
              <a:gd name="connsiteX5" fmla="*/ 47649 w 59960"/>
              <a:gd name="connsiteY5" fmla="*/ 579760 h 684465"/>
              <a:gd name="connsiteX6" fmla="*/ 24 w 59960"/>
              <a:gd name="connsiteY6" fmla="*/ 319410 h 684465"/>
              <a:gd name="connsiteX7" fmla="*/ 41299 w 59960"/>
              <a:gd name="connsiteY7" fmla="*/ 62235 h 684465"/>
              <a:gd name="connsiteX8" fmla="*/ 50824 w 59960"/>
              <a:gd name="connsiteY8" fmla="*/ 11435 h 68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0" h="684465">
                <a:moveTo>
                  <a:pt x="50824" y="11435"/>
                </a:moveTo>
                <a:cubicBezTo>
                  <a:pt x="46591" y="41597"/>
                  <a:pt x="20661" y="178652"/>
                  <a:pt x="15899" y="243210"/>
                </a:cubicBezTo>
                <a:cubicBezTo>
                  <a:pt x="11137" y="307768"/>
                  <a:pt x="23836" y="378148"/>
                  <a:pt x="22249" y="398785"/>
                </a:cubicBezTo>
                <a:cubicBezTo>
                  <a:pt x="20662" y="419422"/>
                  <a:pt x="553" y="320998"/>
                  <a:pt x="6374" y="367035"/>
                </a:cubicBezTo>
                <a:cubicBezTo>
                  <a:pt x="12195" y="413072"/>
                  <a:pt x="50295" y="639556"/>
                  <a:pt x="57174" y="675010"/>
                </a:cubicBezTo>
                <a:cubicBezTo>
                  <a:pt x="64053" y="710464"/>
                  <a:pt x="57174" y="639027"/>
                  <a:pt x="47649" y="579760"/>
                </a:cubicBezTo>
                <a:cubicBezTo>
                  <a:pt x="38124" y="520493"/>
                  <a:pt x="1082" y="405664"/>
                  <a:pt x="24" y="319410"/>
                </a:cubicBezTo>
                <a:cubicBezTo>
                  <a:pt x="-1034" y="233156"/>
                  <a:pt x="32832" y="109331"/>
                  <a:pt x="41299" y="62235"/>
                </a:cubicBezTo>
                <a:cubicBezTo>
                  <a:pt x="49766" y="15139"/>
                  <a:pt x="55057" y="-18727"/>
                  <a:pt x="50824" y="1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88C3F88-313C-A3E7-A0D0-8E88533CFC17}"/>
              </a:ext>
            </a:extLst>
          </p:cNvPr>
          <p:cNvSpPr/>
          <p:nvPr/>
        </p:nvSpPr>
        <p:spPr>
          <a:xfrm>
            <a:off x="4260810" y="1149338"/>
            <a:ext cx="63617" cy="191588"/>
          </a:xfrm>
          <a:custGeom>
            <a:avLst/>
            <a:gdLst>
              <a:gd name="connsiteX0" fmla="*/ 63540 w 63617"/>
              <a:gd name="connsiteY0" fmla="*/ 12 h 191588"/>
              <a:gd name="connsiteX1" fmla="*/ 15915 w 63617"/>
              <a:gd name="connsiteY1" fmla="*/ 98437 h 191588"/>
              <a:gd name="connsiteX2" fmla="*/ 15915 w 63617"/>
              <a:gd name="connsiteY2" fmla="*/ 190512 h 191588"/>
              <a:gd name="connsiteX3" fmla="*/ 6390 w 63617"/>
              <a:gd name="connsiteY3" fmla="*/ 146062 h 191588"/>
              <a:gd name="connsiteX4" fmla="*/ 3215 w 63617"/>
              <a:gd name="connsiteY4" fmla="*/ 104787 h 191588"/>
              <a:gd name="connsiteX5" fmla="*/ 63540 w 63617"/>
              <a:gd name="connsiteY5" fmla="*/ 12 h 1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17" h="191588">
                <a:moveTo>
                  <a:pt x="63540" y="12"/>
                </a:moveTo>
                <a:cubicBezTo>
                  <a:pt x="65657" y="-1046"/>
                  <a:pt x="23852" y="66687"/>
                  <a:pt x="15915" y="98437"/>
                </a:cubicBezTo>
                <a:cubicBezTo>
                  <a:pt x="7978" y="130187"/>
                  <a:pt x="17503" y="182574"/>
                  <a:pt x="15915" y="190512"/>
                </a:cubicBezTo>
                <a:cubicBezTo>
                  <a:pt x="14327" y="198450"/>
                  <a:pt x="8507" y="160350"/>
                  <a:pt x="6390" y="146062"/>
                </a:cubicBezTo>
                <a:cubicBezTo>
                  <a:pt x="4273" y="131775"/>
                  <a:pt x="-4723" y="125954"/>
                  <a:pt x="3215" y="104787"/>
                </a:cubicBezTo>
                <a:cubicBezTo>
                  <a:pt x="11152" y="83620"/>
                  <a:pt x="61423" y="1070"/>
                  <a:pt x="6354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2729B584-9FAF-9E7C-E453-33783843FB9E}"/>
              </a:ext>
            </a:extLst>
          </p:cNvPr>
          <p:cNvSpPr/>
          <p:nvPr/>
        </p:nvSpPr>
        <p:spPr>
          <a:xfrm>
            <a:off x="5273607" y="2488987"/>
            <a:ext cx="216760" cy="554829"/>
          </a:xfrm>
          <a:custGeom>
            <a:avLst/>
            <a:gdLst>
              <a:gd name="connsiteX0" fmla="*/ 209618 w 216760"/>
              <a:gd name="connsiteY0" fmla="*/ 3388 h 554829"/>
              <a:gd name="connsiteX1" fmla="*/ 177868 w 216760"/>
              <a:gd name="connsiteY1" fmla="*/ 130388 h 554829"/>
              <a:gd name="connsiteX2" fmla="*/ 193743 w 216760"/>
              <a:gd name="connsiteY2" fmla="*/ 273263 h 554829"/>
              <a:gd name="connsiteX3" fmla="*/ 209618 w 216760"/>
              <a:gd name="connsiteY3" fmla="*/ 543138 h 554829"/>
              <a:gd name="connsiteX4" fmla="*/ 196918 w 216760"/>
              <a:gd name="connsiteY4" fmla="*/ 505038 h 554829"/>
              <a:gd name="connsiteX5" fmla="*/ 68 w 216760"/>
              <a:gd name="connsiteY5" fmla="*/ 495513 h 554829"/>
              <a:gd name="connsiteX6" fmla="*/ 174693 w 216760"/>
              <a:gd name="connsiteY6" fmla="*/ 489163 h 554829"/>
              <a:gd name="connsiteX7" fmla="*/ 184218 w 216760"/>
              <a:gd name="connsiteY7" fmla="*/ 384388 h 554829"/>
              <a:gd name="connsiteX8" fmla="*/ 174693 w 216760"/>
              <a:gd name="connsiteY8" fmla="*/ 222463 h 554829"/>
              <a:gd name="connsiteX9" fmla="*/ 187393 w 216760"/>
              <a:gd name="connsiteY9" fmla="*/ 51013 h 554829"/>
              <a:gd name="connsiteX10" fmla="*/ 209618 w 216760"/>
              <a:gd name="connsiteY10" fmla="*/ 3388 h 5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760" h="554829">
                <a:moveTo>
                  <a:pt x="209618" y="3388"/>
                </a:moveTo>
                <a:cubicBezTo>
                  <a:pt x="208031" y="16617"/>
                  <a:pt x="180514" y="85409"/>
                  <a:pt x="177868" y="130388"/>
                </a:cubicBezTo>
                <a:cubicBezTo>
                  <a:pt x="175222" y="175367"/>
                  <a:pt x="188451" y="204471"/>
                  <a:pt x="193743" y="273263"/>
                </a:cubicBezTo>
                <a:cubicBezTo>
                  <a:pt x="199035" y="342055"/>
                  <a:pt x="209089" y="504509"/>
                  <a:pt x="209618" y="543138"/>
                </a:cubicBezTo>
                <a:cubicBezTo>
                  <a:pt x="210147" y="581767"/>
                  <a:pt x="231843" y="512975"/>
                  <a:pt x="196918" y="505038"/>
                </a:cubicBezTo>
                <a:cubicBezTo>
                  <a:pt x="161993" y="497101"/>
                  <a:pt x="3772" y="498159"/>
                  <a:pt x="68" y="495513"/>
                </a:cubicBezTo>
                <a:cubicBezTo>
                  <a:pt x="-3636" y="492867"/>
                  <a:pt x="144002" y="507684"/>
                  <a:pt x="174693" y="489163"/>
                </a:cubicBezTo>
                <a:cubicBezTo>
                  <a:pt x="205384" y="470642"/>
                  <a:pt x="184218" y="428838"/>
                  <a:pt x="184218" y="384388"/>
                </a:cubicBezTo>
                <a:cubicBezTo>
                  <a:pt x="184218" y="339938"/>
                  <a:pt x="174164" y="278025"/>
                  <a:pt x="174693" y="222463"/>
                </a:cubicBezTo>
                <a:cubicBezTo>
                  <a:pt x="175222" y="166901"/>
                  <a:pt x="183160" y="84351"/>
                  <a:pt x="187393" y="51013"/>
                </a:cubicBezTo>
                <a:cubicBezTo>
                  <a:pt x="191626" y="17675"/>
                  <a:pt x="211205" y="-9841"/>
                  <a:pt x="209618" y="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400D98F-9AC8-2057-FEFD-8FA5C68A3F37}"/>
              </a:ext>
            </a:extLst>
          </p:cNvPr>
          <p:cNvSpPr/>
          <p:nvPr/>
        </p:nvSpPr>
        <p:spPr>
          <a:xfrm>
            <a:off x="4629091" y="3460539"/>
            <a:ext cx="433618" cy="130218"/>
          </a:xfrm>
          <a:custGeom>
            <a:avLst/>
            <a:gdLst>
              <a:gd name="connsiteX0" fmla="*/ 431859 w 433618"/>
              <a:gd name="connsiteY0" fmla="*/ 211 h 130218"/>
              <a:gd name="connsiteX1" fmla="*/ 193734 w 433618"/>
              <a:gd name="connsiteY1" fmla="*/ 117686 h 130218"/>
              <a:gd name="connsiteX2" fmla="*/ 59 w 433618"/>
              <a:gd name="connsiteY2" fmla="*/ 127211 h 130218"/>
              <a:gd name="connsiteX3" fmla="*/ 212784 w 433618"/>
              <a:gd name="connsiteY3" fmla="*/ 120861 h 130218"/>
              <a:gd name="connsiteX4" fmla="*/ 298509 w 433618"/>
              <a:gd name="connsiteY4" fmla="*/ 89111 h 130218"/>
              <a:gd name="connsiteX5" fmla="*/ 431859 w 433618"/>
              <a:gd name="connsiteY5" fmla="*/ 211 h 1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18" h="130218">
                <a:moveTo>
                  <a:pt x="431859" y="211"/>
                </a:moveTo>
                <a:cubicBezTo>
                  <a:pt x="414396" y="4974"/>
                  <a:pt x="265701" y="96519"/>
                  <a:pt x="193734" y="117686"/>
                </a:cubicBezTo>
                <a:cubicBezTo>
                  <a:pt x="121767" y="138853"/>
                  <a:pt x="-3116" y="126682"/>
                  <a:pt x="59" y="127211"/>
                </a:cubicBezTo>
                <a:cubicBezTo>
                  <a:pt x="3234" y="127740"/>
                  <a:pt x="163042" y="127211"/>
                  <a:pt x="212784" y="120861"/>
                </a:cubicBezTo>
                <a:cubicBezTo>
                  <a:pt x="262526" y="114511"/>
                  <a:pt x="265171" y="105515"/>
                  <a:pt x="298509" y="89111"/>
                </a:cubicBezTo>
                <a:cubicBezTo>
                  <a:pt x="331847" y="72707"/>
                  <a:pt x="449322" y="-4552"/>
                  <a:pt x="431859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E646F0DF-79C0-9D4B-F5DE-2DD6990F7F0D}"/>
              </a:ext>
            </a:extLst>
          </p:cNvPr>
          <p:cNvSpPr/>
          <p:nvPr/>
        </p:nvSpPr>
        <p:spPr>
          <a:xfrm>
            <a:off x="5454378" y="1964628"/>
            <a:ext cx="70122" cy="368886"/>
          </a:xfrm>
          <a:custGeom>
            <a:avLst/>
            <a:gdLst>
              <a:gd name="connsiteX0" fmla="*/ 47897 w 70122"/>
              <a:gd name="connsiteY0" fmla="*/ 697 h 368886"/>
              <a:gd name="connsiteX1" fmla="*/ 51072 w 70122"/>
              <a:gd name="connsiteY1" fmla="*/ 175322 h 368886"/>
              <a:gd name="connsiteX2" fmla="*/ 272 w 70122"/>
              <a:gd name="connsiteY2" fmla="*/ 365822 h 368886"/>
              <a:gd name="connsiteX3" fmla="*/ 32022 w 70122"/>
              <a:gd name="connsiteY3" fmla="*/ 283272 h 368886"/>
              <a:gd name="connsiteX4" fmla="*/ 57422 w 70122"/>
              <a:gd name="connsiteY4" fmla="*/ 156272 h 368886"/>
              <a:gd name="connsiteX5" fmla="*/ 70122 w 70122"/>
              <a:gd name="connsiteY5" fmla="*/ 114997 h 368886"/>
              <a:gd name="connsiteX6" fmla="*/ 47897 w 70122"/>
              <a:gd name="connsiteY6" fmla="*/ 697 h 3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2" h="368886">
                <a:moveTo>
                  <a:pt x="47897" y="697"/>
                </a:moveTo>
                <a:cubicBezTo>
                  <a:pt x="44722" y="10751"/>
                  <a:pt x="59010" y="114468"/>
                  <a:pt x="51072" y="175322"/>
                </a:cubicBezTo>
                <a:cubicBezTo>
                  <a:pt x="43134" y="236176"/>
                  <a:pt x="3447" y="347830"/>
                  <a:pt x="272" y="365822"/>
                </a:cubicBezTo>
                <a:cubicBezTo>
                  <a:pt x="-2903" y="383814"/>
                  <a:pt x="22497" y="318197"/>
                  <a:pt x="32022" y="283272"/>
                </a:cubicBezTo>
                <a:cubicBezTo>
                  <a:pt x="41547" y="248347"/>
                  <a:pt x="51072" y="184318"/>
                  <a:pt x="57422" y="156272"/>
                </a:cubicBezTo>
                <a:cubicBezTo>
                  <a:pt x="63772" y="128226"/>
                  <a:pt x="70122" y="137751"/>
                  <a:pt x="70122" y="114997"/>
                </a:cubicBezTo>
                <a:cubicBezTo>
                  <a:pt x="70122" y="92243"/>
                  <a:pt x="51072" y="-9357"/>
                  <a:pt x="47897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D972355-CC7E-65EB-9E5F-421EA7365182}"/>
              </a:ext>
            </a:extLst>
          </p:cNvPr>
          <p:cNvSpPr/>
          <p:nvPr/>
        </p:nvSpPr>
        <p:spPr>
          <a:xfrm>
            <a:off x="3524201" y="2412991"/>
            <a:ext cx="342931" cy="702202"/>
          </a:xfrm>
          <a:custGeom>
            <a:avLst/>
            <a:gdLst>
              <a:gd name="connsiteX0" fmla="*/ 49 w 342931"/>
              <a:gd name="connsiteY0" fmla="*/ 9 h 702202"/>
              <a:gd name="connsiteX1" fmla="*/ 168324 w 342931"/>
              <a:gd name="connsiteY1" fmla="*/ 352434 h 702202"/>
              <a:gd name="connsiteX2" fmla="*/ 327074 w 342931"/>
              <a:gd name="connsiteY2" fmla="*/ 682634 h 702202"/>
              <a:gd name="connsiteX3" fmla="*/ 317549 w 342931"/>
              <a:gd name="connsiteY3" fmla="*/ 631834 h 702202"/>
              <a:gd name="connsiteX4" fmla="*/ 152449 w 342931"/>
              <a:gd name="connsiteY4" fmla="*/ 365134 h 702202"/>
              <a:gd name="connsiteX5" fmla="*/ 49 w 342931"/>
              <a:gd name="connsiteY5" fmla="*/ 9 h 70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31" h="702202">
                <a:moveTo>
                  <a:pt x="49" y="9"/>
                </a:moveTo>
                <a:cubicBezTo>
                  <a:pt x="2695" y="-2108"/>
                  <a:pt x="168324" y="352434"/>
                  <a:pt x="168324" y="352434"/>
                </a:cubicBezTo>
                <a:cubicBezTo>
                  <a:pt x="222828" y="466205"/>
                  <a:pt x="302203" y="636067"/>
                  <a:pt x="327074" y="682634"/>
                </a:cubicBezTo>
                <a:cubicBezTo>
                  <a:pt x="351945" y="729201"/>
                  <a:pt x="346653" y="684751"/>
                  <a:pt x="317549" y="631834"/>
                </a:cubicBezTo>
                <a:cubicBezTo>
                  <a:pt x="288445" y="578917"/>
                  <a:pt x="203778" y="465676"/>
                  <a:pt x="152449" y="365134"/>
                </a:cubicBezTo>
                <a:cubicBezTo>
                  <a:pt x="101120" y="264592"/>
                  <a:pt x="-2597" y="2126"/>
                  <a:pt x="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C997981-F7EF-AA4F-CD78-021CE7F04B85}"/>
              </a:ext>
            </a:extLst>
          </p:cNvPr>
          <p:cNvSpPr/>
          <p:nvPr/>
        </p:nvSpPr>
        <p:spPr>
          <a:xfrm>
            <a:off x="3932432" y="3189719"/>
            <a:ext cx="375088" cy="236053"/>
          </a:xfrm>
          <a:custGeom>
            <a:avLst/>
            <a:gdLst>
              <a:gd name="connsiteX0" fmla="*/ 1393 w 375088"/>
              <a:gd name="connsiteY0" fmla="*/ 1156 h 236053"/>
              <a:gd name="connsiteX1" fmla="*/ 125218 w 375088"/>
              <a:gd name="connsiteY1" fmla="*/ 93231 h 236053"/>
              <a:gd name="connsiteX2" fmla="*/ 360168 w 375088"/>
              <a:gd name="connsiteY2" fmla="*/ 229756 h 236053"/>
              <a:gd name="connsiteX3" fmla="*/ 334768 w 375088"/>
              <a:gd name="connsiteY3" fmla="*/ 207531 h 236053"/>
              <a:gd name="connsiteX4" fmla="*/ 201418 w 375088"/>
              <a:gd name="connsiteY4" fmla="*/ 156731 h 236053"/>
              <a:gd name="connsiteX5" fmla="*/ 1393 w 375088"/>
              <a:gd name="connsiteY5" fmla="*/ 1156 h 2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88" h="236053">
                <a:moveTo>
                  <a:pt x="1393" y="1156"/>
                </a:moveTo>
                <a:cubicBezTo>
                  <a:pt x="-11307" y="-9427"/>
                  <a:pt x="65422" y="55131"/>
                  <a:pt x="125218" y="93231"/>
                </a:cubicBezTo>
                <a:cubicBezTo>
                  <a:pt x="185014" y="131331"/>
                  <a:pt x="325243" y="210706"/>
                  <a:pt x="360168" y="229756"/>
                </a:cubicBezTo>
                <a:cubicBezTo>
                  <a:pt x="395093" y="248806"/>
                  <a:pt x="361226" y="219702"/>
                  <a:pt x="334768" y="207531"/>
                </a:cubicBezTo>
                <a:cubicBezTo>
                  <a:pt x="308310" y="195360"/>
                  <a:pt x="255922" y="186364"/>
                  <a:pt x="201418" y="156731"/>
                </a:cubicBezTo>
                <a:cubicBezTo>
                  <a:pt x="146914" y="127098"/>
                  <a:pt x="14093" y="11739"/>
                  <a:pt x="1393" y="1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74C3AA4-724E-B91A-16EC-ED8E23506FEE}"/>
              </a:ext>
            </a:extLst>
          </p:cNvPr>
          <p:cNvSpPr/>
          <p:nvPr/>
        </p:nvSpPr>
        <p:spPr>
          <a:xfrm>
            <a:off x="5190528" y="3054348"/>
            <a:ext cx="283241" cy="311592"/>
          </a:xfrm>
          <a:custGeom>
            <a:avLst/>
            <a:gdLst>
              <a:gd name="connsiteX0" fmla="*/ 283172 w 283241"/>
              <a:gd name="connsiteY0" fmla="*/ 2 h 311592"/>
              <a:gd name="connsiteX1" fmla="*/ 165697 w 283241"/>
              <a:gd name="connsiteY1" fmla="*/ 120652 h 311592"/>
              <a:gd name="connsiteX2" fmla="*/ 597 w 283241"/>
              <a:gd name="connsiteY2" fmla="*/ 311152 h 311592"/>
              <a:gd name="connsiteX3" fmla="*/ 111722 w 283241"/>
              <a:gd name="connsiteY3" fmla="*/ 171452 h 311592"/>
              <a:gd name="connsiteX4" fmla="*/ 149822 w 283241"/>
              <a:gd name="connsiteY4" fmla="*/ 117477 h 311592"/>
              <a:gd name="connsiteX5" fmla="*/ 283172 w 283241"/>
              <a:gd name="connsiteY5" fmla="*/ 2 h 31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41" h="311592">
                <a:moveTo>
                  <a:pt x="283172" y="2"/>
                </a:moveTo>
                <a:cubicBezTo>
                  <a:pt x="285818" y="531"/>
                  <a:pt x="212793" y="68794"/>
                  <a:pt x="165697" y="120652"/>
                </a:cubicBezTo>
                <a:cubicBezTo>
                  <a:pt x="118601" y="172510"/>
                  <a:pt x="9593" y="302685"/>
                  <a:pt x="597" y="311152"/>
                </a:cubicBezTo>
                <a:cubicBezTo>
                  <a:pt x="-8399" y="319619"/>
                  <a:pt x="86851" y="203731"/>
                  <a:pt x="111722" y="171452"/>
                </a:cubicBezTo>
                <a:cubicBezTo>
                  <a:pt x="136593" y="139173"/>
                  <a:pt x="123364" y="140760"/>
                  <a:pt x="149822" y="117477"/>
                </a:cubicBezTo>
                <a:cubicBezTo>
                  <a:pt x="176280" y="94194"/>
                  <a:pt x="280526" y="-527"/>
                  <a:pt x="2831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04A51057-B4A5-A3C7-FD2E-A7789378E606}"/>
              </a:ext>
            </a:extLst>
          </p:cNvPr>
          <p:cNvSpPr/>
          <p:nvPr/>
        </p:nvSpPr>
        <p:spPr>
          <a:xfrm>
            <a:off x="5426073" y="1593764"/>
            <a:ext cx="134544" cy="597561"/>
          </a:xfrm>
          <a:custGeom>
            <a:avLst/>
            <a:gdLst>
              <a:gd name="connsiteX0" fmla="*/ 2 w 134544"/>
              <a:gd name="connsiteY0" fmla="*/ 86 h 597561"/>
              <a:gd name="connsiteX1" fmla="*/ 92077 w 134544"/>
              <a:gd name="connsiteY1" fmla="*/ 285836 h 597561"/>
              <a:gd name="connsiteX2" fmla="*/ 133352 w 134544"/>
              <a:gd name="connsiteY2" fmla="*/ 581111 h 597561"/>
              <a:gd name="connsiteX3" fmla="*/ 120652 w 134544"/>
              <a:gd name="connsiteY3" fmla="*/ 530311 h 597561"/>
              <a:gd name="connsiteX4" fmla="*/ 92077 w 134544"/>
              <a:gd name="connsiteY4" fmla="*/ 282661 h 597561"/>
              <a:gd name="connsiteX5" fmla="*/ 95252 w 134544"/>
              <a:gd name="connsiteY5" fmla="*/ 314411 h 597561"/>
              <a:gd name="connsiteX6" fmla="*/ 2 w 134544"/>
              <a:gd name="connsiteY6" fmla="*/ 86 h 59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44" h="597561">
                <a:moveTo>
                  <a:pt x="2" y="86"/>
                </a:moveTo>
                <a:cubicBezTo>
                  <a:pt x="-527" y="-4677"/>
                  <a:pt x="69852" y="188998"/>
                  <a:pt x="92077" y="285836"/>
                </a:cubicBezTo>
                <a:cubicBezTo>
                  <a:pt x="114302" y="382674"/>
                  <a:pt x="128590" y="540365"/>
                  <a:pt x="133352" y="581111"/>
                </a:cubicBezTo>
                <a:cubicBezTo>
                  <a:pt x="138114" y="621857"/>
                  <a:pt x="127531" y="580053"/>
                  <a:pt x="120652" y="530311"/>
                </a:cubicBezTo>
                <a:cubicBezTo>
                  <a:pt x="113773" y="480569"/>
                  <a:pt x="96310" y="318644"/>
                  <a:pt x="92077" y="282661"/>
                </a:cubicBezTo>
                <a:cubicBezTo>
                  <a:pt x="87844" y="246678"/>
                  <a:pt x="109539" y="358861"/>
                  <a:pt x="95252" y="314411"/>
                </a:cubicBezTo>
                <a:cubicBezTo>
                  <a:pt x="80965" y="269961"/>
                  <a:pt x="531" y="4849"/>
                  <a:pt x="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DB130D1-1B44-C98E-1C19-FD234754B0D1}"/>
              </a:ext>
            </a:extLst>
          </p:cNvPr>
          <p:cNvSpPr/>
          <p:nvPr/>
        </p:nvSpPr>
        <p:spPr>
          <a:xfrm>
            <a:off x="5517989" y="2274029"/>
            <a:ext cx="54080" cy="727525"/>
          </a:xfrm>
          <a:custGeom>
            <a:avLst/>
            <a:gdLst>
              <a:gd name="connsiteX0" fmla="*/ 44611 w 54080"/>
              <a:gd name="connsiteY0" fmla="*/ 2446 h 727525"/>
              <a:gd name="connsiteX1" fmla="*/ 41436 w 54080"/>
              <a:gd name="connsiteY1" fmla="*/ 186596 h 727525"/>
              <a:gd name="connsiteX2" fmla="*/ 47786 w 54080"/>
              <a:gd name="connsiteY2" fmla="*/ 392971 h 727525"/>
              <a:gd name="connsiteX3" fmla="*/ 50961 w 54080"/>
              <a:gd name="connsiteY3" fmla="*/ 542196 h 727525"/>
              <a:gd name="connsiteX4" fmla="*/ 161 w 54080"/>
              <a:gd name="connsiteY4" fmla="*/ 726346 h 727525"/>
              <a:gd name="connsiteX5" fmla="*/ 35086 w 54080"/>
              <a:gd name="connsiteY5" fmla="*/ 615221 h 727525"/>
              <a:gd name="connsiteX6" fmla="*/ 41436 w 54080"/>
              <a:gd name="connsiteY6" fmla="*/ 497746 h 727525"/>
              <a:gd name="connsiteX7" fmla="*/ 38261 w 54080"/>
              <a:gd name="connsiteY7" fmla="*/ 323121 h 727525"/>
              <a:gd name="connsiteX8" fmla="*/ 44611 w 54080"/>
              <a:gd name="connsiteY8" fmla="*/ 2446 h 72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80" h="727525">
                <a:moveTo>
                  <a:pt x="44611" y="2446"/>
                </a:moveTo>
                <a:cubicBezTo>
                  <a:pt x="45140" y="-20308"/>
                  <a:pt x="40907" y="121509"/>
                  <a:pt x="41436" y="186596"/>
                </a:cubicBezTo>
                <a:cubicBezTo>
                  <a:pt x="41965" y="251683"/>
                  <a:pt x="46199" y="333704"/>
                  <a:pt x="47786" y="392971"/>
                </a:cubicBezTo>
                <a:cubicBezTo>
                  <a:pt x="49373" y="452238"/>
                  <a:pt x="58898" y="486634"/>
                  <a:pt x="50961" y="542196"/>
                </a:cubicBezTo>
                <a:cubicBezTo>
                  <a:pt x="43024" y="597758"/>
                  <a:pt x="2807" y="714175"/>
                  <a:pt x="161" y="726346"/>
                </a:cubicBezTo>
                <a:cubicBezTo>
                  <a:pt x="-2485" y="738517"/>
                  <a:pt x="28207" y="653321"/>
                  <a:pt x="35086" y="615221"/>
                </a:cubicBezTo>
                <a:cubicBezTo>
                  <a:pt x="41965" y="577121"/>
                  <a:pt x="40907" y="546429"/>
                  <a:pt x="41436" y="497746"/>
                </a:cubicBezTo>
                <a:cubicBezTo>
                  <a:pt x="41965" y="449063"/>
                  <a:pt x="39319" y="401438"/>
                  <a:pt x="38261" y="323121"/>
                </a:cubicBezTo>
                <a:cubicBezTo>
                  <a:pt x="37203" y="244804"/>
                  <a:pt x="44082" y="25200"/>
                  <a:pt x="44611" y="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75E3067-0964-7219-A754-9B0277CF7EEE}"/>
              </a:ext>
            </a:extLst>
          </p:cNvPr>
          <p:cNvSpPr/>
          <p:nvPr/>
        </p:nvSpPr>
        <p:spPr>
          <a:xfrm>
            <a:off x="3581392" y="2139947"/>
            <a:ext cx="51933" cy="303443"/>
          </a:xfrm>
          <a:custGeom>
            <a:avLst/>
            <a:gdLst>
              <a:gd name="connsiteX0" fmla="*/ 25408 w 51933"/>
              <a:gd name="connsiteY0" fmla="*/ 3 h 303443"/>
              <a:gd name="connsiteX1" fmla="*/ 12708 w 51933"/>
              <a:gd name="connsiteY1" fmla="*/ 117478 h 303443"/>
              <a:gd name="connsiteX2" fmla="*/ 50808 w 51933"/>
              <a:gd name="connsiteY2" fmla="*/ 298453 h 303443"/>
              <a:gd name="connsiteX3" fmla="*/ 38108 w 51933"/>
              <a:gd name="connsiteY3" fmla="*/ 241303 h 303443"/>
              <a:gd name="connsiteX4" fmla="*/ 8 w 51933"/>
              <a:gd name="connsiteY4" fmla="*/ 120653 h 303443"/>
              <a:gd name="connsiteX5" fmla="*/ 25408 w 51933"/>
              <a:gd name="connsiteY5" fmla="*/ 3 h 30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33" h="303443">
                <a:moveTo>
                  <a:pt x="25408" y="3"/>
                </a:moveTo>
                <a:cubicBezTo>
                  <a:pt x="27525" y="-526"/>
                  <a:pt x="8475" y="67736"/>
                  <a:pt x="12708" y="117478"/>
                </a:cubicBezTo>
                <a:cubicBezTo>
                  <a:pt x="16941" y="167220"/>
                  <a:pt x="46575" y="277816"/>
                  <a:pt x="50808" y="298453"/>
                </a:cubicBezTo>
                <a:cubicBezTo>
                  <a:pt x="55041" y="319090"/>
                  <a:pt x="46575" y="270936"/>
                  <a:pt x="38108" y="241303"/>
                </a:cubicBezTo>
                <a:cubicBezTo>
                  <a:pt x="29641" y="211670"/>
                  <a:pt x="537" y="160340"/>
                  <a:pt x="8" y="120653"/>
                </a:cubicBezTo>
                <a:cubicBezTo>
                  <a:pt x="-521" y="80966"/>
                  <a:pt x="23291" y="532"/>
                  <a:pt x="254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75C1CD48-B503-6AC6-4483-BA8EFF516FD4}"/>
              </a:ext>
            </a:extLst>
          </p:cNvPr>
          <p:cNvSpPr/>
          <p:nvPr/>
        </p:nvSpPr>
        <p:spPr>
          <a:xfrm>
            <a:off x="3936987" y="3028944"/>
            <a:ext cx="197589" cy="54076"/>
          </a:xfrm>
          <a:custGeom>
            <a:avLst/>
            <a:gdLst>
              <a:gd name="connsiteX0" fmla="*/ 13 w 197589"/>
              <a:gd name="connsiteY0" fmla="*/ 15881 h 54076"/>
              <a:gd name="connsiteX1" fmla="*/ 92088 w 197589"/>
              <a:gd name="connsiteY1" fmla="*/ 34931 h 54076"/>
              <a:gd name="connsiteX2" fmla="*/ 196863 w 197589"/>
              <a:gd name="connsiteY2" fmla="*/ 6 h 54076"/>
              <a:gd name="connsiteX3" fmla="*/ 136538 w 197589"/>
              <a:gd name="connsiteY3" fmla="*/ 38106 h 54076"/>
              <a:gd name="connsiteX4" fmla="*/ 98438 w 197589"/>
              <a:gd name="connsiteY4" fmla="*/ 53981 h 54076"/>
              <a:gd name="connsiteX5" fmla="*/ 13 w 197589"/>
              <a:gd name="connsiteY5" fmla="*/ 15881 h 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89" h="54076">
                <a:moveTo>
                  <a:pt x="13" y="15881"/>
                </a:moveTo>
                <a:cubicBezTo>
                  <a:pt x="-1045" y="12706"/>
                  <a:pt x="59280" y="37577"/>
                  <a:pt x="92088" y="34931"/>
                </a:cubicBezTo>
                <a:cubicBezTo>
                  <a:pt x="124896" y="32285"/>
                  <a:pt x="189455" y="-523"/>
                  <a:pt x="196863" y="6"/>
                </a:cubicBezTo>
                <a:cubicBezTo>
                  <a:pt x="204271" y="535"/>
                  <a:pt x="152942" y="29110"/>
                  <a:pt x="136538" y="38106"/>
                </a:cubicBezTo>
                <a:cubicBezTo>
                  <a:pt x="120134" y="47102"/>
                  <a:pt x="115900" y="55039"/>
                  <a:pt x="98438" y="53981"/>
                </a:cubicBezTo>
                <a:cubicBezTo>
                  <a:pt x="80976" y="52923"/>
                  <a:pt x="1071" y="19056"/>
                  <a:pt x="13" y="15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9EDD332-7B44-FA0B-4E7E-D95ADE6122BD}"/>
              </a:ext>
            </a:extLst>
          </p:cNvPr>
          <p:cNvSpPr/>
          <p:nvPr/>
        </p:nvSpPr>
        <p:spPr>
          <a:xfrm>
            <a:off x="4070345" y="3158881"/>
            <a:ext cx="297711" cy="290168"/>
          </a:xfrm>
          <a:custGeom>
            <a:avLst/>
            <a:gdLst>
              <a:gd name="connsiteX0" fmla="*/ 5 w 297711"/>
              <a:gd name="connsiteY0" fmla="*/ 244 h 290168"/>
              <a:gd name="connsiteX1" fmla="*/ 196855 w 297711"/>
              <a:gd name="connsiteY1" fmla="*/ 92319 h 290168"/>
              <a:gd name="connsiteX2" fmla="*/ 292105 w 297711"/>
              <a:gd name="connsiteY2" fmla="*/ 285994 h 290168"/>
              <a:gd name="connsiteX3" fmla="*/ 276230 w 297711"/>
              <a:gd name="connsiteY3" fmla="*/ 212969 h 290168"/>
              <a:gd name="connsiteX4" fmla="*/ 190505 w 297711"/>
              <a:gd name="connsiteY4" fmla="*/ 70094 h 290168"/>
              <a:gd name="connsiteX5" fmla="*/ 5 w 297711"/>
              <a:gd name="connsiteY5" fmla="*/ 244 h 2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11" h="290168">
                <a:moveTo>
                  <a:pt x="5" y="244"/>
                </a:moveTo>
                <a:cubicBezTo>
                  <a:pt x="1063" y="3948"/>
                  <a:pt x="148172" y="44694"/>
                  <a:pt x="196855" y="92319"/>
                </a:cubicBezTo>
                <a:cubicBezTo>
                  <a:pt x="245538" y="139944"/>
                  <a:pt x="278876" y="265886"/>
                  <a:pt x="292105" y="285994"/>
                </a:cubicBezTo>
                <a:cubicBezTo>
                  <a:pt x="305334" y="306102"/>
                  <a:pt x="293163" y="248952"/>
                  <a:pt x="276230" y="212969"/>
                </a:cubicBezTo>
                <a:cubicBezTo>
                  <a:pt x="259297" y="176986"/>
                  <a:pt x="232309" y="104490"/>
                  <a:pt x="190505" y="70094"/>
                </a:cubicBezTo>
                <a:cubicBezTo>
                  <a:pt x="148701" y="35698"/>
                  <a:pt x="-1053" y="-3460"/>
                  <a:pt x="5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0DA129D-2EA1-8DA3-A901-D43DB7627F1C}"/>
              </a:ext>
            </a:extLst>
          </p:cNvPr>
          <p:cNvSpPr/>
          <p:nvPr/>
        </p:nvSpPr>
        <p:spPr>
          <a:xfrm>
            <a:off x="4479884" y="3413048"/>
            <a:ext cx="379542" cy="114417"/>
          </a:xfrm>
          <a:custGeom>
            <a:avLst/>
            <a:gdLst>
              <a:gd name="connsiteX0" fmla="*/ 41 w 379542"/>
              <a:gd name="connsiteY0" fmla="*/ 114377 h 114417"/>
              <a:gd name="connsiteX1" fmla="*/ 181016 w 379542"/>
              <a:gd name="connsiteY1" fmla="*/ 19127 h 114417"/>
              <a:gd name="connsiteX2" fmla="*/ 377866 w 379542"/>
              <a:gd name="connsiteY2" fmla="*/ 15952 h 114417"/>
              <a:gd name="connsiteX3" fmla="*/ 269916 w 379542"/>
              <a:gd name="connsiteY3" fmla="*/ 12777 h 114417"/>
              <a:gd name="connsiteX4" fmla="*/ 165141 w 379542"/>
              <a:gd name="connsiteY4" fmla="*/ 6427 h 114417"/>
              <a:gd name="connsiteX5" fmla="*/ 41 w 379542"/>
              <a:gd name="connsiteY5" fmla="*/ 114377 h 11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42" h="114417">
                <a:moveTo>
                  <a:pt x="41" y="114377"/>
                </a:moveTo>
                <a:cubicBezTo>
                  <a:pt x="2687" y="116494"/>
                  <a:pt x="118045" y="35531"/>
                  <a:pt x="181016" y="19127"/>
                </a:cubicBezTo>
                <a:cubicBezTo>
                  <a:pt x="243987" y="2723"/>
                  <a:pt x="363049" y="17010"/>
                  <a:pt x="377866" y="15952"/>
                </a:cubicBezTo>
                <a:cubicBezTo>
                  <a:pt x="392683" y="14894"/>
                  <a:pt x="305370" y="14364"/>
                  <a:pt x="269916" y="12777"/>
                </a:cubicBezTo>
                <a:cubicBezTo>
                  <a:pt x="234462" y="11190"/>
                  <a:pt x="209062" y="-10506"/>
                  <a:pt x="165141" y="6427"/>
                </a:cubicBezTo>
                <a:cubicBezTo>
                  <a:pt x="121220" y="23360"/>
                  <a:pt x="-2605" y="112260"/>
                  <a:pt x="41" y="11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7733125-EE02-1786-7491-3B8582D0CE65}"/>
              </a:ext>
            </a:extLst>
          </p:cNvPr>
          <p:cNvSpPr/>
          <p:nvPr/>
        </p:nvSpPr>
        <p:spPr>
          <a:xfrm>
            <a:off x="4082684" y="3361499"/>
            <a:ext cx="358995" cy="194451"/>
          </a:xfrm>
          <a:custGeom>
            <a:avLst/>
            <a:gdLst>
              <a:gd name="connsiteX0" fmla="*/ 3541 w 358995"/>
              <a:gd name="connsiteY0" fmla="*/ 826 h 194451"/>
              <a:gd name="connsiteX1" fmla="*/ 343266 w 358995"/>
              <a:gd name="connsiteY1" fmla="*/ 184976 h 194451"/>
              <a:gd name="connsiteX2" fmla="*/ 289291 w 358995"/>
              <a:gd name="connsiteY2" fmla="*/ 162751 h 194451"/>
              <a:gd name="connsiteX3" fmla="*/ 171816 w 358995"/>
              <a:gd name="connsiteY3" fmla="*/ 118301 h 194451"/>
              <a:gd name="connsiteX4" fmla="*/ 3541 w 358995"/>
              <a:gd name="connsiteY4" fmla="*/ 826 h 19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95" h="194451">
                <a:moveTo>
                  <a:pt x="3541" y="826"/>
                </a:moveTo>
                <a:cubicBezTo>
                  <a:pt x="32116" y="11938"/>
                  <a:pt x="295641" y="157989"/>
                  <a:pt x="343266" y="184976"/>
                </a:cubicBezTo>
                <a:cubicBezTo>
                  <a:pt x="390891" y="211963"/>
                  <a:pt x="317866" y="173863"/>
                  <a:pt x="289291" y="162751"/>
                </a:cubicBezTo>
                <a:cubicBezTo>
                  <a:pt x="260716" y="151639"/>
                  <a:pt x="216266" y="142643"/>
                  <a:pt x="171816" y="118301"/>
                </a:cubicBezTo>
                <a:cubicBezTo>
                  <a:pt x="127366" y="93959"/>
                  <a:pt x="-25034" y="-10286"/>
                  <a:pt x="3541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E6BC2EC-7560-4619-92C5-4F3AED27D505}"/>
              </a:ext>
            </a:extLst>
          </p:cNvPr>
          <p:cNvSpPr/>
          <p:nvPr/>
        </p:nvSpPr>
        <p:spPr>
          <a:xfrm>
            <a:off x="4752736" y="3266364"/>
            <a:ext cx="322477" cy="105597"/>
          </a:xfrm>
          <a:custGeom>
            <a:avLst/>
            <a:gdLst>
              <a:gd name="connsiteX0" fmla="*/ 239 w 322477"/>
              <a:gd name="connsiteY0" fmla="*/ 105486 h 105597"/>
              <a:gd name="connsiteX1" fmla="*/ 146289 w 322477"/>
              <a:gd name="connsiteY1" fmla="*/ 7061 h 105597"/>
              <a:gd name="connsiteX2" fmla="*/ 320914 w 322477"/>
              <a:gd name="connsiteY2" fmla="*/ 7061 h 105597"/>
              <a:gd name="connsiteX3" fmla="*/ 225664 w 322477"/>
              <a:gd name="connsiteY3" fmla="*/ 711 h 105597"/>
              <a:gd name="connsiteX4" fmla="*/ 114539 w 322477"/>
              <a:gd name="connsiteY4" fmla="*/ 26111 h 105597"/>
              <a:gd name="connsiteX5" fmla="*/ 239 w 322477"/>
              <a:gd name="connsiteY5" fmla="*/ 105486 h 10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77" h="105597">
                <a:moveTo>
                  <a:pt x="239" y="105486"/>
                </a:moveTo>
                <a:cubicBezTo>
                  <a:pt x="5531" y="102311"/>
                  <a:pt x="92843" y="23465"/>
                  <a:pt x="146289" y="7061"/>
                </a:cubicBezTo>
                <a:cubicBezTo>
                  <a:pt x="199735" y="-9343"/>
                  <a:pt x="307685" y="8119"/>
                  <a:pt x="320914" y="7061"/>
                </a:cubicBezTo>
                <a:cubicBezTo>
                  <a:pt x="334143" y="6003"/>
                  <a:pt x="260060" y="-2464"/>
                  <a:pt x="225664" y="711"/>
                </a:cubicBezTo>
                <a:cubicBezTo>
                  <a:pt x="191268" y="3886"/>
                  <a:pt x="150522" y="9178"/>
                  <a:pt x="114539" y="26111"/>
                </a:cubicBezTo>
                <a:cubicBezTo>
                  <a:pt x="78556" y="43044"/>
                  <a:pt x="-5053" y="108661"/>
                  <a:pt x="239" y="10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504C522-3BB3-4339-2903-10D99ADF30F0}"/>
              </a:ext>
            </a:extLst>
          </p:cNvPr>
          <p:cNvSpPr/>
          <p:nvPr/>
        </p:nvSpPr>
        <p:spPr>
          <a:xfrm>
            <a:off x="3816345" y="2479647"/>
            <a:ext cx="385717" cy="136307"/>
          </a:xfrm>
          <a:custGeom>
            <a:avLst/>
            <a:gdLst>
              <a:gd name="connsiteX0" fmla="*/ 5 w 385717"/>
              <a:gd name="connsiteY0" fmla="*/ 28 h 136307"/>
              <a:gd name="connsiteX1" fmla="*/ 212730 w 385717"/>
              <a:gd name="connsiteY1" fmla="*/ 120678 h 136307"/>
              <a:gd name="connsiteX2" fmla="*/ 384180 w 385717"/>
              <a:gd name="connsiteY2" fmla="*/ 34953 h 136307"/>
              <a:gd name="connsiteX3" fmla="*/ 292105 w 385717"/>
              <a:gd name="connsiteY3" fmla="*/ 95278 h 136307"/>
              <a:gd name="connsiteX4" fmla="*/ 206380 w 385717"/>
              <a:gd name="connsiteY4" fmla="*/ 133378 h 136307"/>
              <a:gd name="connsiteX5" fmla="*/ 5 w 385717"/>
              <a:gd name="connsiteY5" fmla="*/ 28 h 1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17" h="136307">
                <a:moveTo>
                  <a:pt x="5" y="28"/>
                </a:moveTo>
                <a:cubicBezTo>
                  <a:pt x="1063" y="-2089"/>
                  <a:pt x="148701" y="114857"/>
                  <a:pt x="212730" y="120678"/>
                </a:cubicBezTo>
                <a:cubicBezTo>
                  <a:pt x="276759" y="126499"/>
                  <a:pt x="370951" y="39186"/>
                  <a:pt x="384180" y="34953"/>
                </a:cubicBezTo>
                <a:cubicBezTo>
                  <a:pt x="397409" y="30720"/>
                  <a:pt x="321738" y="78874"/>
                  <a:pt x="292105" y="95278"/>
                </a:cubicBezTo>
                <a:cubicBezTo>
                  <a:pt x="262472" y="111682"/>
                  <a:pt x="248184" y="146607"/>
                  <a:pt x="206380" y="133378"/>
                </a:cubicBezTo>
                <a:cubicBezTo>
                  <a:pt x="164576" y="120149"/>
                  <a:pt x="-1053" y="2145"/>
                  <a:pt x="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C93C603-F11B-014D-D6F9-6CEF83BB5DDC}"/>
              </a:ext>
            </a:extLst>
          </p:cNvPr>
          <p:cNvSpPr/>
          <p:nvPr/>
        </p:nvSpPr>
        <p:spPr>
          <a:xfrm>
            <a:off x="4380289" y="2796945"/>
            <a:ext cx="125725" cy="207751"/>
          </a:xfrm>
          <a:custGeom>
            <a:avLst/>
            <a:gdLst>
              <a:gd name="connsiteX0" fmla="*/ 125036 w 125725"/>
              <a:gd name="connsiteY0" fmla="*/ 230 h 207751"/>
              <a:gd name="connsiteX1" fmla="*/ 71061 w 125725"/>
              <a:gd name="connsiteY1" fmla="*/ 133580 h 207751"/>
              <a:gd name="connsiteX2" fmla="*/ 26611 w 125725"/>
              <a:gd name="connsiteY2" fmla="*/ 197080 h 207751"/>
              <a:gd name="connsiteX3" fmla="*/ 1211 w 125725"/>
              <a:gd name="connsiteY3" fmla="*/ 203430 h 207751"/>
              <a:gd name="connsiteX4" fmla="*/ 64711 w 125725"/>
              <a:gd name="connsiteY4" fmla="*/ 152630 h 207751"/>
              <a:gd name="connsiteX5" fmla="*/ 71061 w 125725"/>
              <a:gd name="connsiteY5" fmla="*/ 152630 h 207751"/>
              <a:gd name="connsiteX6" fmla="*/ 99636 w 125725"/>
              <a:gd name="connsiteY6" fmla="*/ 101830 h 207751"/>
              <a:gd name="connsiteX7" fmla="*/ 125036 w 125725"/>
              <a:gd name="connsiteY7" fmla="*/ 230 h 2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25" h="207751">
                <a:moveTo>
                  <a:pt x="125036" y="230"/>
                </a:moveTo>
                <a:cubicBezTo>
                  <a:pt x="120273" y="5522"/>
                  <a:pt x="87465" y="100772"/>
                  <a:pt x="71061" y="133580"/>
                </a:cubicBezTo>
                <a:cubicBezTo>
                  <a:pt x="54657" y="166388"/>
                  <a:pt x="38253" y="185438"/>
                  <a:pt x="26611" y="197080"/>
                </a:cubicBezTo>
                <a:cubicBezTo>
                  <a:pt x="14969" y="208722"/>
                  <a:pt x="-5139" y="210838"/>
                  <a:pt x="1211" y="203430"/>
                </a:cubicBezTo>
                <a:cubicBezTo>
                  <a:pt x="7561" y="196022"/>
                  <a:pt x="53069" y="161097"/>
                  <a:pt x="64711" y="152630"/>
                </a:cubicBezTo>
                <a:cubicBezTo>
                  <a:pt x="76353" y="144163"/>
                  <a:pt x="65240" y="161097"/>
                  <a:pt x="71061" y="152630"/>
                </a:cubicBezTo>
                <a:cubicBezTo>
                  <a:pt x="76882" y="144163"/>
                  <a:pt x="90640" y="121409"/>
                  <a:pt x="99636" y="101830"/>
                </a:cubicBezTo>
                <a:cubicBezTo>
                  <a:pt x="108632" y="82251"/>
                  <a:pt x="129799" y="-5062"/>
                  <a:pt x="125036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CE0DE78-C09F-5274-2EE8-280239547A8A}"/>
              </a:ext>
            </a:extLst>
          </p:cNvPr>
          <p:cNvSpPr/>
          <p:nvPr/>
        </p:nvSpPr>
        <p:spPr>
          <a:xfrm>
            <a:off x="5181600" y="2060189"/>
            <a:ext cx="39479" cy="212171"/>
          </a:xfrm>
          <a:custGeom>
            <a:avLst/>
            <a:gdLst>
              <a:gd name="connsiteX0" fmla="*/ 0 w 39479"/>
              <a:gd name="connsiteY0" fmla="*/ 386 h 212171"/>
              <a:gd name="connsiteX1" fmla="*/ 38100 w 39479"/>
              <a:gd name="connsiteY1" fmla="*/ 171836 h 212171"/>
              <a:gd name="connsiteX2" fmla="*/ 31750 w 39479"/>
              <a:gd name="connsiteY2" fmla="*/ 209936 h 212171"/>
              <a:gd name="connsiteX3" fmla="*/ 38100 w 39479"/>
              <a:gd name="connsiteY3" fmla="*/ 127386 h 212171"/>
              <a:gd name="connsiteX4" fmla="*/ 0 w 39479"/>
              <a:gd name="connsiteY4" fmla="*/ 386 h 21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9" h="212171">
                <a:moveTo>
                  <a:pt x="0" y="386"/>
                </a:moveTo>
                <a:cubicBezTo>
                  <a:pt x="0" y="7794"/>
                  <a:pt x="32808" y="136911"/>
                  <a:pt x="38100" y="171836"/>
                </a:cubicBezTo>
                <a:cubicBezTo>
                  <a:pt x="43392" y="206761"/>
                  <a:pt x="31750" y="217344"/>
                  <a:pt x="31750" y="209936"/>
                </a:cubicBezTo>
                <a:cubicBezTo>
                  <a:pt x="31750" y="202528"/>
                  <a:pt x="41804" y="160724"/>
                  <a:pt x="38100" y="127386"/>
                </a:cubicBezTo>
                <a:cubicBezTo>
                  <a:pt x="34396" y="94048"/>
                  <a:pt x="0" y="-7022"/>
                  <a:pt x="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140A13D-C2C4-DE47-D7A9-E7A41E5451EA}"/>
              </a:ext>
            </a:extLst>
          </p:cNvPr>
          <p:cNvSpPr/>
          <p:nvPr/>
        </p:nvSpPr>
        <p:spPr>
          <a:xfrm>
            <a:off x="5229679" y="2760872"/>
            <a:ext cx="146262" cy="416053"/>
          </a:xfrm>
          <a:custGeom>
            <a:avLst/>
            <a:gdLst>
              <a:gd name="connsiteX0" fmla="*/ 145596 w 146262"/>
              <a:gd name="connsiteY0" fmla="*/ 1378 h 416053"/>
              <a:gd name="connsiteX1" fmla="*/ 56696 w 146262"/>
              <a:gd name="connsiteY1" fmla="*/ 128378 h 416053"/>
              <a:gd name="connsiteX2" fmla="*/ 9071 w 146262"/>
              <a:gd name="connsiteY2" fmla="*/ 245853 h 416053"/>
              <a:gd name="connsiteX3" fmla="*/ 9071 w 146262"/>
              <a:gd name="connsiteY3" fmla="*/ 223628 h 416053"/>
              <a:gd name="connsiteX4" fmla="*/ 28121 w 146262"/>
              <a:gd name="connsiteY4" fmla="*/ 414128 h 416053"/>
              <a:gd name="connsiteX5" fmla="*/ 21771 w 146262"/>
              <a:gd name="connsiteY5" fmla="*/ 315703 h 416053"/>
              <a:gd name="connsiteX6" fmla="*/ 5896 w 146262"/>
              <a:gd name="connsiteY6" fmla="*/ 214103 h 416053"/>
              <a:gd name="connsiteX7" fmla="*/ 145596 w 146262"/>
              <a:gd name="connsiteY7" fmla="*/ 1378 h 4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62" h="416053">
                <a:moveTo>
                  <a:pt x="145596" y="1378"/>
                </a:moveTo>
                <a:cubicBezTo>
                  <a:pt x="154063" y="-12910"/>
                  <a:pt x="79450" y="87632"/>
                  <a:pt x="56696" y="128378"/>
                </a:cubicBezTo>
                <a:cubicBezTo>
                  <a:pt x="33942" y="169124"/>
                  <a:pt x="17008" y="229978"/>
                  <a:pt x="9071" y="245853"/>
                </a:cubicBezTo>
                <a:cubicBezTo>
                  <a:pt x="1134" y="261728"/>
                  <a:pt x="5896" y="195582"/>
                  <a:pt x="9071" y="223628"/>
                </a:cubicBezTo>
                <a:cubicBezTo>
                  <a:pt x="12246" y="251674"/>
                  <a:pt x="26004" y="398782"/>
                  <a:pt x="28121" y="414128"/>
                </a:cubicBezTo>
                <a:cubicBezTo>
                  <a:pt x="30238" y="429474"/>
                  <a:pt x="25475" y="349041"/>
                  <a:pt x="21771" y="315703"/>
                </a:cubicBezTo>
                <a:cubicBezTo>
                  <a:pt x="18067" y="282365"/>
                  <a:pt x="-12625" y="261728"/>
                  <a:pt x="5896" y="214103"/>
                </a:cubicBezTo>
                <a:cubicBezTo>
                  <a:pt x="24417" y="166478"/>
                  <a:pt x="137129" y="15666"/>
                  <a:pt x="145596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B82838F9-C937-53E6-9435-AD2D5A5EFBD7}"/>
              </a:ext>
            </a:extLst>
          </p:cNvPr>
          <p:cNvSpPr/>
          <p:nvPr/>
        </p:nvSpPr>
        <p:spPr>
          <a:xfrm>
            <a:off x="5549455" y="1728435"/>
            <a:ext cx="382903" cy="139020"/>
          </a:xfrm>
          <a:custGeom>
            <a:avLst/>
            <a:gdLst>
              <a:gd name="connsiteX0" fmla="*/ 445 w 382903"/>
              <a:gd name="connsiteY0" fmla="*/ 100365 h 139020"/>
              <a:gd name="connsiteX1" fmla="*/ 260795 w 382903"/>
              <a:gd name="connsiteY1" fmla="*/ 17815 h 139020"/>
              <a:gd name="connsiteX2" fmla="*/ 365570 w 382903"/>
              <a:gd name="connsiteY2" fmla="*/ 74965 h 139020"/>
              <a:gd name="connsiteX3" fmla="*/ 378270 w 382903"/>
              <a:gd name="connsiteY3" fmla="*/ 138465 h 139020"/>
              <a:gd name="connsiteX4" fmla="*/ 317945 w 382903"/>
              <a:gd name="connsiteY4" fmla="*/ 36865 h 139020"/>
              <a:gd name="connsiteX5" fmla="*/ 200470 w 382903"/>
              <a:gd name="connsiteY5" fmla="*/ 1940 h 139020"/>
              <a:gd name="connsiteX6" fmla="*/ 445 w 382903"/>
              <a:gd name="connsiteY6" fmla="*/ 100365 h 13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03" h="139020">
                <a:moveTo>
                  <a:pt x="445" y="100365"/>
                </a:moveTo>
                <a:cubicBezTo>
                  <a:pt x="10499" y="103011"/>
                  <a:pt x="199941" y="22048"/>
                  <a:pt x="260795" y="17815"/>
                </a:cubicBezTo>
                <a:cubicBezTo>
                  <a:pt x="321649" y="13582"/>
                  <a:pt x="345991" y="54857"/>
                  <a:pt x="365570" y="74965"/>
                </a:cubicBezTo>
                <a:cubicBezTo>
                  <a:pt x="385149" y="95073"/>
                  <a:pt x="386207" y="144815"/>
                  <a:pt x="378270" y="138465"/>
                </a:cubicBezTo>
                <a:cubicBezTo>
                  <a:pt x="370333" y="132115"/>
                  <a:pt x="347578" y="59619"/>
                  <a:pt x="317945" y="36865"/>
                </a:cubicBezTo>
                <a:cubicBezTo>
                  <a:pt x="288312" y="14111"/>
                  <a:pt x="247566" y="-6527"/>
                  <a:pt x="200470" y="1940"/>
                </a:cubicBezTo>
                <a:cubicBezTo>
                  <a:pt x="153374" y="10407"/>
                  <a:pt x="-9609" y="97719"/>
                  <a:pt x="445" y="100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61A141-6A31-51FB-EAA2-DE9D6E068399}"/>
              </a:ext>
            </a:extLst>
          </p:cNvPr>
          <p:cNvSpPr/>
          <p:nvPr/>
        </p:nvSpPr>
        <p:spPr>
          <a:xfrm>
            <a:off x="5565392" y="1905958"/>
            <a:ext cx="430182" cy="703931"/>
          </a:xfrm>
          <a:custGeom>
            <a:avLst/>
            <a:gdLst>
              <a:gd name="connsiteX0" fmla="*/ 397258 w 430182"/>
              <a:gd name="connsiteY0" fmla="*/ 24442 h 703931"/>
              <a:gd name="connsiteX1" fmla="*/ 349633 w 430182"/>
              <a:gd name="connsiteY1" fmla="*/ 284792 h 703931"/>
              <a:gd name="connsiteX2" fmla="*/ 368683 w 430182"/>
              <a:gd name="connsiteY2" fmla="*/ 294317 h 703931"/>
              <a:gd name="connsiteX3" fmla="*/ 213108 w 430182"/>
              <a:gd name="connsiteY3" fmla="*/ 614992 h 703931"/>
              <a:gd name="connsiteX4" fmla="*/ 200408 w 430182"/>
              <a:gd name="connsiteY4" fmla="*/ 643567 h 703931"/>
              <a:gd name="connsiteX5" fmla="*/ 121033 w 430182"/>
              <a:gd name="connsiteY5" fmla="*/ 703892 h 703931"/>
              <a:gd name="connsiteX6" fmla="*/ 383 w 430182"/>
              <a:gd name="connsiteY6" fmla="*/ 634042 h 703931"/>
              <a:gd name="connsiteX7" fmla="*/ 86108 w 430182"/>
              <a:gd name="connsiteY7" fmla="*/ 684842 h 703931"/>
              <a:gd name="connsiteX8" fmla="*/ 178183 w 430182"/>
              <a:gd name="connsiteY8" fmla="*/ 656267 h 703931"/>
              <a:gd name="connsiteX9" fmla="*/ 292483 w 430182"/>
              <a:gd name="connsiteY9" fmla="*/ 526092 h 703931"/>
              <a:gd name="connsiteX10" fmla="*/ 425833 w 430182"/>
              <a:gd name="connsiteY10" fmla="*/ 65717 h 703931"/>
              <a:gd name="connsiteX11" fmla="*/ 397258 w 430182"/>
              <a:gd name="connsiteY11" fmla="*/ 24442 h 70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182" h="703931">
                <a:moveTo>
                  <a:pt x="397258" y="24442"/>
                </a:moveTo>
                <a:cubicBezTo>
                  <a:pt x="384558" y="60955"/>
                  <a:pt x="354395" y="239813"/>
                  <a:pt x="349633" y="284792"/>
                </a:cubicBezTo>
                <a:cubicBezTo>
                  <a:pt x="344871" y="329771"/>
                  <a:pt x="391437" y="239284"/>
                  <a:pt x="368683" y="294317"/>
                </a:cubicBezTo>
                <a:cubicBezTo>
                  <a:pt x="345929" y="349350"/>
                  <a:pt x="241154" y="556784"/>
                  <a:pt x="213108" y="614992"/>
                </a:cubicBezTo>
                <a:cubicBezTo>
                  <a:pt x="185062" y="673200"/>
                  <a:pt x="215754" y="628750"/>
                  <a:pt x="200408" y="643567"/>
                </a:cubicBezTo>
                <a:cubicBezTo>
                  <a:pt x="185062" y="658384"/>
                  <a:pt x="154370" y="705479"/>
                  <a:pt x="121033" y="703892"/>
                </a:cubicBezTo>
                <a:cubicBezTo>
                  <a:pt x="87696" y="702305"/>
                  <a:pt x="6204" y="637217"/>
                  <a:pt x="383" y="634042"/>
                </a:cubicBezTo>
                <a:cubicBezTo>
                  <a:pt x="-5438" y="630867"/>
                  <a:pt x="56475" y="681138"/>
                  <a:pt x="86108" y="684842"/>
                </a:cubicBezTo>
                <a:cubicBezTo>
                  <a:pt x="115741" y="688546"/>
                  <a:pt x="143787" y="682725"/>
                  <a:pt x="178183" y="656267"/>
                </a:cubicBezTo>
                <a:cubicBezTo>
                  <a:pt x="212579" y="629809"/>
                  <a:pt x="251208" y="624517"/>
                  <a:pt x="292483" y="526092"/>
                </a:cubicBezTo>
                <a:cubicBezTo>
                  <a:pt x="333758" y="427667"/>
                  <a:pt x="409958" y="146150"/>
                  <a:pt x="425833" y="65717"/>
                </a:cubicBezTo>
                <a:cubicBezTo>
                  <a:pt x="441708" y="-14716"/>
                  <a:pt x="409958" y="-12071"/>
                  <a:pt x="397258" y="2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5145B41D-D875-AE69-78CE-F6D5ABBD2E0E}"/>
              </a:ext>
            </a:extLst>
          </p:cNvPr>
          <p:cNvSpPr/>
          <p:nvPr/>
        </p:nvSpPr>
        <p:spPr>
          <a:xfrm>
            <a:off x="3276484" y="2339840"/>
            <a:ext cx="533709" cy="791382"/>
          </a:xfrm>
          <a:custGeom>
            <a:avLst/>
            <a:gdLst>
              <a:gd name="connsiteX0" fmla="*/ 174741 w 533709"/>
              <a:gd name="connsiteY0" fmla="*/ 54110 h 791382"/>
              <a:gd name="connsiteX1" fmla="*/ 54091 w 533709"/>
              <a:gd name="connsiteY1" fmla="*/ 22360 h 791382"/>
              <a:gd name="connsiteX2" fmla="*/ 116 w 533709"/>
              <a:gd name="connsiteY2" fmla="*/ 152535 h 791382"/>
              <a:gd name="connsiteX3" fmla="*/ 66791 w 533709"/>
              <a:gd name="connsiteY3" fmla="*/ 311285 h 791382"/>
              <a:gd name="connsiteX4" fmla="*/ 181091 w 533709"/>
              <a:gd name="connsiteY4" fmla="*/ 508135 h 791382"/>
              <a:gd name="connsiteX5" fmla="*/ 412866 w 533709"/>
              <a:gd name="connsiteY5" fmla="*/ 727210 h 791382"/>
              <a:gd name="connsiteX6" fmla="*/ 533516 w 533709"/>
              <a:gd name="connsiteY6" fmla="*/ 790710 h 791382"/>
              <a:gd name="connsiteX7" fmla="*/ 387466 w 533709"/>
              <a:gd name="connsiteY7" fmla="*/ 708160 h 791382"/>
              <a:gd name="connsiteX8" fmla="*/ 28691 w 533709"/>
              <a:gd name="connsiteY8" fmla="*/ 158885 h 791382"/>
              <a:gd name="connsiteX9" fmla="*/ 35041 w 533709"/>
              <a:gd name="connsiteY9" fmla="*/ 66810 h 791382"/>
              <a:gd name="connsiteX10" fmla="*/ 79491 w 533709"/>
              <a:gd name="connsiteY10" fmla="*/ 135 h 791382"/>
              <a:gd name="connsiteX11" fmla="*/ 174741 w 533709"/>
              <a:gd name="connsiteY11" fmla="*/ 54110 h 7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709" h="791382">
                <a:moveTo>
                  <a:pt x="174741" y="54110"/>
                </a:moveTo>
                <a:cubicBezTo>
                  <a:pt x="170508" y="57814"/>
                  <a:pt x="83195" y="5956"/>
                  <a:pt x="54091" y="22360"/>
                </a:cubicBezTo>
                <a:cubicBezTo>
                  <a:pt x="24987" y="38764"/>
                  <a:pt x="-2001" y="104381"/>
                  <a:pt x="116" y="152535"/>
                </a:cubicBezTo>
                <a:cubicBezTo>
                  <a:pt x="2233" y="200689"/>
                  <a:pt x="36629" y="252018"/>
                  <a:pt x="66791" y="311285"/>
                </a:cubicBezTo>
                <a:cubicBezTo>
                  <a:pt x="96953" y="370552"/>
                  <a:pt x="123412" y="438814"/>
                  <a:pt x="181091" y="508135"/>
                </a:cubicBezTo>
                <a:cubicBezTo>
                  <a:pt x="238770" y="577456"/>
                  <a:pt x="354129" y="680114"/>
                  <a:pt x="412866" y="727210"/>
                </a:cubicBezTo>
                <a:cubicBezTo>
                  <a:pt x="471604" y="774306"/>
                  <a:pt x="537749" y="793885"/>
                  <a:pt x="533516" y="790710"/>
                </a:cubicBezTo>
                <a:cubicBezTo>
                  <a:pt x="529283" y="787535"/>
                  <a:pt x="471604" y="813464"/>
                  <a:pt x="387466" y="708160"/>
                </a:cubicBezTo>
                <a:cubicBezTo>
                  <a:pt x="303329" y="602856"/>
                  <a:pt x="87428" y="265777"/>
                  <a:pt x="28691" y="158885"/>
                </a:cubicBezTo>
                <a:cubicBezTo>
                  <a:pt x="-30046" y="51993"/>
                  <a:pt x="26574" y="93268"/>
                  <a:pt x="35041" y="66810"/>
                </a:cubicBezTo>
                <a:cubicBezTo>
                  <a:pt x="43508" y="40352"/>
                  <a:pt x="53562" y="3310"/>
                  <a:pt x="79491" y="135"/>
                </a:cubicBezTo>
                <a:cubicBezTo>
                  <a:pt x="105420" y="-3040"/>
                  <a:pt x="178974" y="50406"/>
                  <a:pt x="174741" y="54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A8280BD-ABDC-F323-F515-2F991C3C36E4}"/>
              </a:ext>
            </a:extLst>
          </p:cNvPr>
          <p:cNvSpPr/>
          <p:nvPr/>
        </p:nvSpPr>
        <p:spPr>
          <a:xfrm>
            <a:off x="3238074" y="378083"/>
            <a:ext cx="827357" cy="660202"/>
          </a:xfrm>
          <a:custGeom>
            <a:avLst/>
            <a:gdLst>
              <a:gd name="connsiteX0" fmla="*/ 825926 w 827357"/>
              <a:gd name="connsiteY0" fmla="*/ 289 h 660202"/>
              <a:gd name="connsiteX1" fmla="*/ 479085 w 827357"/>
              <a:gd name="connsiteY1" fmla="*/ 175462 h 660202"/>
              <a:gd name="connsiteX2" fmla="*/ 13126 w 827357"/>
              <a:gd name="connsiteY2" fmla="*/ 648427 h 660202"/>
              <a:gd name="connsiteX3" fmla="*/ 156767 w 827357"/>
              <a:gd name="connsiteY3" fmla="*/ 490772 h 660202"/>
              <a:gd name="connsiteX4" fmla="*/ 454560 w 827357"/>
              <a:gd name="connsiteY4" fmla="*/ 203489 h 660202"/>
              <a:gd name="connsiteX5" fmla="*/ 433540 w 827357"/>
              <a:gd name="connsiteY5" fmla="*/ 266551 h 660202"/>
              <a:gd name="connsiteX6" fmla="*/ 594698 w 827357"/>
              <a:gd name="connsiteY6" fmla="*/ 136924 h 660202"/>
              <a:gd name="connsiteX7" fmla="*/ 825926 w 827357"/>
              <a:gd name="connsiteY7" fmla="*/ 289 h 66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57" h="660202">
                <a:moveTo>
                  <a:pt x="825926" y="289"/>
                </a:moveTo>
                <a:cubicBezTo>
                  <a:pt x="806657" y="6712"/>
                  <a:pt x="614552" y="67439"/>
                  <a:pt x="479085" y="175462"/>
                </a:cubicBezTo>
                <a:cubicBezTo>
                  <a:pt x="343618" y="283485"/>
                  <a:pt x="66846" y="595875"/>
                  <a:pt x="13126" y="648427"/>
                </a:cubicBezTo>
                <a:cubicBezTo>
                  <a:pt x="-40594" y="700979"/>
                  <a:pt x="83195" y="564928"/>
                  <a:pt x="156767" y="490772"/>
                </a:cubicBezTo>
                <a:cubicBezTo>
                  <a:pt x="230339" y="416616"/>
                  <a:pt x="408431" y="240859"/>
                  <a:pt x="454560" y="203489"/>
                </a:cubicBezTo>
                <a:cubicBezTo>
                  <a:pt x="500689" y="166119"/>
                  <a:pt x="410184" y="277645"/>
                  <a:pt x="433540" y="266551"/>
                </a:cubicBezTo>
                <a:cubicBezTo>
                  <a:pt x="456896" y="255457"/>
                  <a:pt x="524629" y="177798"/>
                  <a:pt x="594698" y="136924"/>
                </a:cubicBezTo>
                <a:cubicBezTo>
                  <a:pt x="664767" y="96051"/>
                  <a:pt x="845195" y="-6134"/>
                  <a:pt x="825926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F9D7C90-1104-3473-A862-EC9438EE3C1E}"/>
              </a:ext>
            </a:extLst>
          </p:cNvPr>
          <p:cNvSpPr/>
          <p:nvPr/>
        </p:nvSpPr>
        <p:spPr>
          <a:xfrm>
            <a:off x="3187954" y="541365"/>
            <a:ext cx="852425" cy="1151690"/>
          </a:xfrm>
          <a:custGeom>
            <a:avLst/>
            <a:gdLst>
              <a:gd name="connsiteX0" fmla="*/ 851522 w 852425"/>
              <a:gd name="connsiteY0" fmla="*/ 1669 h 1151690"/>
              <a:gd name="connsiteX1" fmla="*/ 269949 w 852425"/>
              <a:gd name="connsiteY1" fmla="*/ 467628 h 1151690"/>
              <a:gd name="connsiteX2" fmla="*/ 7191 w 852425"/>
              <a:gd name="connsiteY2" fmla="*/ 831987 h 1151690"/>
              <a:gd name="connsiteX3" fmla="*/ 70253 w 852425"/>
              <a:gd name="connsiteY3" fmla="*/ 765421 h 1151690"/>
              <a:gd name="connsiteX4" fmla="*/ 28212 w 852425"/>
              <a:gd name="connsiteY4" fmla="*/ 1136787 h 1151690"/>
              <a:gd name="connsiteX5" fmla="*/ 38722 w 852425"/>
              <a:gd name="connsiteY5" fmla="*/ 1021173 h 1151690"/>
              <a:gd name="connsiteX6" fmla="*/ 182363 w 852425"/>
              <a:gd name="connsiteY6" fmla="*/ 499159 h 1151690"/>
              <a:gd name="connsiteX7" fmla="*/ 315494 w 852425"/>
              <a:gd name="connsiteY7" fmla="*/ 408069 h 1151690"/>
              <a:gd name="connsiteX8" fmla="*/ 326005 w 852425"/>
              <a:gd name="connsiteY8" fmla="*/ 418580 h 1151690"/>
              <a:gd name="connsiteX9" fmla="*/ 497674 w 852425"/>
              <a:gd name="connsiteY9" fmla="*/ 281945 h 1151690"/>
              <a:gd name="connsiteX10" fmla="*/ 406584 w 852425"/>
              <a:gd name="connsiteY10" fmla="*/ 309973 h 1151690"/>
              <a:gd name="connsiteX11" fmla="*/ 851522 w 852425"/>
              <a:gd name="connsiteY11" fmla="*/ 1669 h 115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425" h="1151690">
                <a:moveTo>
                  <a:pt x="851522" y="1669"/>
                </a:moveTo>
                <a:cubicBezTo>
                  <a:pt x="828750" y="27945"/>
                  <a:pt x="410671" y="329242"/>
                  <a:pt x="269949" y="467628"/>
                </a:cubicBezTo>
                <a:cubicBezTo>
                  <a:pt x="129227" y="606014"/>
                  <a:pt x="40474" y="782355"/>
                  <a:pt x="7191" y="831987"/>
                </a:cubicBezTo>
                <a:cubicBezTo>
                  <a:pt x="-26092" y="881619"/>
                  <a:pt x="66750" y="714621"/>
                  <a:pt x="70253" y="765421"/>
                </a:cubicBezTo>
                <a:cubicBezTo>
                  <a:pt x="73756" y="816221"/>
                  <a:pt x="33467" y="1094162"/>
                  <a:pt x="28212" y="1136787"/>
                </a:cubicBezTo>
                <a:cubicBezTo>
                  <a:pt x="22957" y="1179412"/>
                  <a:pt x="13030" y="1127444"/>
                  <a:pt x="38722" y="1021173"/>
                </a:cubicBezTo>
                <a:cubicBezTo>
                  <a:pt x="64414" y="914902"/>
                  <a:pt x="136234" y="601343"/>
                  <a:pt x="182363" y="499159"/>
                </a:cubicBezTo>
                <a:cubicBezTo>
                  <a:pt x="228492" y="396975"/>
                  <a:pt x="291554" y="421499"/>
                  <a:pt x="315494" y="408069"/>
                </a:cubicBezTo>
                <a:cubicBezTo>
                  <a:pt x="339434" y="394639"/>
                  <a:pt x="295642" y="439601"/>
                  <a:pt x="326005" y="418580"/>
                </a:cubicBezTo>
                <a:cubicBezTo>
                  <a:pt x="356368" y="397559"/>
                  <a:pt x="484244" y="300046"/>
                  <a:pt x="497674" y="281945"/>
                </a:cubicBezTo>
                <a:cubicBezTo>
                  <a:pt x="511104" y="263844"/>
                  <a:pt x="353448" y="352598"/>
                  <a:pt x="406584" y="309973"/>
                </a:cubicBezTo>
                <a:cubicBezTo>
                  <a:pt x="459719" y="267348"/>
                  <a:pt x="874294" y="-24607"/>
                  <a:pt x="851522" y="1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3A44B332-22AA-AEA1-67F5-D2275F2650C3}"/>
              </a:ext>
            </a:extLst>
          </p:cNvPr>
          <p:cNvSpPr/>
          <p:nvPr/>
        </p:nvSpPr>
        <p:spPr>
          <a:xfrm>
            <a:off x="3345547" y="850762"/>
            <a:ext cx="669468" cy="993929"/>
          </a:xfrm>
          <a:custGeom>
            <a:avLst/>
            <a:gdLst>
              <a:gd name="connsiteX0" fmla="*/ 669405 w 669468"/>
              <a:gd name="connsiteY0" fmla="*/ 576 h 993929"/>
              <a:gd name="connsiteX1" fmla="*/ 206950 w 669468"/>
              <a:gd name="connsiteY1" fmla="*/ 354424 h 993929"/>
              <a:gd name="connsiteX2" fmla="*/ 241984 w 669468"/>
              <a:gd name="connsiteY2" fmla="*/ 319390 h 993929"/>
              <a:gd name="connsiteX3" fmla="*/ 14260 w 669468"/>
              <a:gd name="connsiteY3" fmla="*/ 788852 h 993929"/>
              <a:gd name="connsiteX4" fmla="*/ 24770 w 669468"/>
              <a:gd name="connsiteY4" fmla="*/ 778341 h 993929"/>
              <a:gd name="connsiteX5" fmla="*/ 31777 w 669468"/>
              <a:gd name="connsiteY5" fmla="*/ 988548 h 993929"/>
              <a:gd name="connsiteX6" fmla="*/ 35281 w 669468"/>
              <a:gd name="connsiteY6" fmla="*/ 883445 h 993929"/>
              <a:gd name="connsiteX7" fmla="*/ 161405 w 669468"/>
              <a:gd name="connsiteY7" fmla="*/ 389459 h 993929"/>
              <a:gd name="connsiteX8" fmla="*/ 206950 w 669468"/>
              <a:gd name="connsiteY8" fmla="*/ 403472 h 993929"/>
              <a:gd name="connsiteX9" fmla="*/ 319060 w 669468"/>
              <a:gd name="connsiteY9" fmla="*/ 221293 h 993929"/>
              <a:gd name="connsiteX10" fmla="*/ 171915 w 669468"/>
              <a:gd name="connsiteY10" fmla="*/ 270341 h 993929"/>
              <a:gd name="connsiteX11" fmla="*/ 669405 w 669468"/>
              <a:gd name="connsiteY11" fmla="*/ 576 h 9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468" h="993929">
                <a:moveTo>
                  <a:pt x="669405" y="576"/>
                </a:moveTo>
                <a:cubicBezTo>
                  <a:pt x="675244" y="14590"/>
                  <a:pt x="278187" y="301288"/>
                  <a:pt x="206950" y="354424"/>
                </a:cubicBezTo>
                <a:cubicBezTo>
                  <a:pt x="135713" y="407560"/>
                  <a:pt x="274099" y="246985"/>
                  <a:pt x="241984" y="319390"/>
                </a:cubicBezTo>
                <a:cubicBezTo>
                  <a:pt x="209869" y="391795"/>
                  <a:pt x="50462" y="712360"/>
                  <a:pt x="14260" y="788852"/>
                </a:cubicBezTo>
                <a:cubicBezTo>
                  <a:pt x="-21942" y="865344"/>
                  <a:pt x="21851" y="745058"/>
                  <a:pt x="24770" y="778341"/>
                </a:cubicBezTo>
                <a:cubicBezTo>
                  <a:pt x="27689" y="811624"/>
                  <a:pt x="30025" y="971031"/>
                  <a:pt x="31777" y="988548"/>
                </a:cubicBezTo>
                <a:cubicBezTo>
                  <a:pt x="33529" y="1006065"/>
                  <a:pt x="13676" y="983293"/>
                  <a:pt x="35281" y="883445"/>
                </a:cubicBezTo>
                <a:cubicBezTo>
                  <a:pt x="56886" y="783597"/>
                  <a:pt x="132794" y="469454"/>
                  <a:pt x="161405" y="389459"/>
                </a:cubicBezTo>
                <a:cubicBezTo>
                  <a:pt x="190016" y="309464"/>
                  <a:pt x="180674" y="431500"/>
                  <a:pt x="206950" y="403472"/>
                </a:cubicBezTo>
                <a:cubicBezTo>
                  <a:pt x="233226" y="375444"/>
                  <a:pt x="324899" y="243481"/>
                  <a:pt x="319060" y="221293"/>
                </a:cubicBezTo>
                <a:cubicBezTo>
                  <a:pt x="313221" y="199105"/>
                  <a:pt x="105350" y="308295"/>
                  <a:pt x="171915" y="270341"/>
                </a:cubicBezTo>
                <a:cubicBezTo>
                  <a:pt x="238480" y="232387"/>
                  <a:pt x="663566" y="-13438"/>
                  <a:pt x="669405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6249E0B0-2E00-574E-C1BC-0B86071B22B1}"/>
              </a:ext>
            </a:extLst>
          </p:cNvPr>
          <p:cNvSpPr/>
          <p:nvPr/>
        </p:nvSpPr>
        <p:spPr>
          <a:xfrm>
            <a:off x="3227347" y="1509985"/>
            <a:ext cx="219901" cy="933082"/>
          </a:xfrm>
          <a:custGeom>
            <a:avLst/>
            <a:gdLst>
              <a:gd name="connsiteX0" fmla="*/ 104432 w 219901"/>
              <a:gd name="connsiteY0" fmla="*/ 1 h 933082"/>
              <a:gd name="connsiteX1" fmla="*/ 13343 w 219901"/>
              <a:gd name="connsiteY1" fmla="*/ 255753 h 933082"/>
              <a:gd name="connsiteX2" fmla="*/ 2832 w 219901"/>
              <a:gd name="connsiteY2" fmla="*/ 374870 h 933082"/>
              <a:gd name="connsiteX3" fmla="*/ 23853 w 219901"/>
              <a:gd name="connsiteY3" fmla="*/ 325822 h 933082"/>
              <a:gd name="connsiteX4" fmla="*/ 62391 w 219901"/>
              <a:gd name="connsiteY4" fmla="*/ 718208 h 933082"/>
              <a:gd name="connsiteX5" fmla="*/ 72901 w 219901"/>
              <a:gd name="connsiteY5" fmla="*/ 676167 h 933082"/>
              <a:gd name="connsiteX6" fmla="*/ 216543 w 219901"/>
              <a:gd name="connsiteY6" fmla="*/ 924912 h 933082"/>
              <a:gd name="connsiteX7" fmla="*/ 160487 w 219901"/>
              <a:gd name="connsiteY7" fmla="*/ 823312 h 933082"/>
              <a:gd name="connsiteX8" fmla="*/ 6336 w 219901"/>
              <a:gd name="connsiteY8" fmla="*/ 346843 h 933082"/>
              <a:gd name="connsiteX9" fmla="*/ 27356 w 219901"/>
              <a:gd name="connsiteY9" fmla="*/ 378374 h 933082"/>
              <a:gd name="connsiteX10" fmla="*/ 6336 w 219901"/>
              <a:gd name="connsiteY10" fmla="*/ 259256 h 933082"/>
              <a:gd name="connsiteX11" fmla="*/ 104432 w 219901"/>
              <a:gd name="connsiteY11" fmla="*/ 1 h 93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901" h="933082">
                <a:moveTo>
                  <a:pt x="104432" y="1"/>
                </a:moveTo>
                <a:cubicBezTo>
                  <a:pt x="105600" y="-583"/>
                  <a:pt x="30276" y="193275"/>
                  <a:pt x="13343" y="255753"/>
                </a:cubicBezTo>
                <a:cubicBezTo>
                  <a:pt x="-3590" y="318231"/>
                  <a:pt x="1080" y="363192"/>
                  <a:pt x="2832" y="374870"/>
                </a:cubicBezTo>
                <a:cubicBezTo>
                  <a:pt x="4584" y="386548"/>
                  <a:pt x="13926" y="268599"/>
                  <a:pt x="23853" y="325822"/>
                </a:cubicBezTo>
                <a:cubicBezTo>
                  <a:pt x="33779" y="383045"/>
                  <a:pt x="54216" y="659817"/>
                  <a:pt x="62391" y="718208"/>
                </a:cubicBezTo>
                <a:cubicBezTo>
                  <a:pt x="70566" y="776599"/>
                  <a:pt x="47209" y="641716"/>
                  <a:pt x="72901" y="676167"/>
                </a:cubicBezTo>
                <a:cubicBezTo>
                  <a:pt x="98593" y="710618"/>
                  <a:pt x="201945" y="900388"/>
                  <a:pt x="216543" y="924912"/>
                </a:cubicBezTo>
                <a:cubicBezTo>
                  <a:pt x="231141" y="949436"/>
                  <a:pt x="195521" y="919657"/>
                  <a:pt x="160487" y="823312"/>
                </a:cubicBezTo>
                <a:cubicBezTo>
                  <a:pt x="125453" y="726967"/>
                  <a:pt x="28524" y="420999"/>
                  <a:pt x="6336" y="346843"/>
                </a:cubicBezTo>
                <a:cubicBezTo>
                  <a:pt x="-15853" y="272687"/>
                  <a:pt x="27356" y="392972"/>
                  <a:pt x="27356" y="378374"/>
                </a:cubicBezTo>
                <a:cubicBezTo>
                  <a:pt x="27356" y="363776"/>
                  <a:pt x="-10013" y="318231"/>
                  <a:pt x="6336" y="259256"/>
                </a:cubicBezTo>
                <a:cubicBezTo>
                  <a:pt x="22685" y="200281"/>
                  <a:pt x="103264" y="585"/>
                  <a:pt x="1044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BAED527A-8417-8CCF-5445-466E7FD55FD6}"/>
              </a:ext>
            </a:extLst>
          </p:cNvPr>
          <p:cNvSpPr/>
          <p:nvPr/>
        </p:nvSpPr>
        <p:spPr>
          <a:xfrm>
            <a:off x="4076979" y="263698"/>
            <a:ext cx="1469237" cy="812794"/>
          </a:xfrm>
          <a:custGeom>
            <a:avLst/>
            <a:gdLst>
              <a:gd name="connsiteX0" fmla="*/ 4538 w 1469237"/>
              <a:gd name="connsiteY0" fmla="*/ 170730 h 812794"/>
              <a:gd name="connsiteX1" fmla="*/ 386414 w 1469237"/>
              <a:gd name="connsiteY1" fmla="*/ 100661 h 812794"/>
              <a:gd name="connsiteX2" fmla="*/ 344373 w 1469237"/>
              <a:gd name="connsiteY2" fmla="*/ 65626 h 812794"/>
              <a:gd name="connsiteX3" fmla="*/ 684207 w 1469237"/>
              <a:gd name="connsiteY3" fmla="*/ 114674 h 812794"/>
              <a:gd name="connsiteX4" fmla="*/ 1139655 w 1469237"/>
              <a:gd name="connsiteY4" fmla="*/ 391447 h 812794"/>
              <a:gd name="connsiteX5" fmla="*/ 1118635 w 1469237"/>
              <a:gd name="connsiteY5" fmla="*/ 370426 h 812794"/>
              <a:gd name="connsiteX6" fmla="*/ 1458469 w 1469237"/>
              <a:gd name="connsiteY6" fmla="*/ 804854 h 812794"/>
              <a:gd name="connsiteX7" fmla="*/ 1346359 w 1469237"/>
              <a:gd name="connsiteY7" fmla="*/ 622674 h 812794"/>
              <a:gd name="connsiteX8" fmla="*/ 967987 w 1469237"/>
              <a:gd name="connsiteY8" fmla="*/ 265323 h 812794"/>
              <a:gd name="connsiteX9" fmla="*/ 407435 w 1469237"/>
              <a:gd name="connsiteY9" fmla="*/ 2564 h 812794"/>
              <a:gd name="connsiteX10" fmla="*/ 547573 w 1469237"/>
              <a:gd name="connsiteY10" fmla="*/ 132192 h 812794"/>
              <a:gd name="connsiteX11" fmla="*/ 197228 w 1469237"/>
              <a:gd name="connsiteY11" fmla="*/ 142702 h 812794"/>
              <a:gd name="connsiteX12" fmla="*/ 4538 w 1469237"/>
              <a:gd name="connsiteY12" fmla="*/ 170730 h 8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9237" h="812794">
                <a:moveTo>
                  <a:pt x="4538" y="170730"/>
                </a:moveTo>
                <a:cubicBezTo>
                  <a:pt x="36069" y="163723"/>
                  <a:pt x="329775" y="118178"/>
                  <a:pt x="386414" y="100661"/>
                </a:cubicBezTo>
                <a:cubicBezTo>
                  <a:pt x="443053" y="83144"/>
                  <a:pt x="294741" y="63291"/>
                  <a:pt x="344373" y="65626"/>
                </a:cubicBezTo>
                <a:cubicBezTo>
                  <a:pt x="394005" y="67961"/>
                  <a:pt x="551660" y="60371"/>
                  <a:pt x="684207" y="114674"/>
                </a:cubicBezTo>
                <a:cubicBezTo>
                  <a:pt x="816754" y="168977"/>
                  <a:pt x="1067250" y="348822"/>
                  <a:pt x="1139655" y="391447"/>
                </a:cubicBezTo>
                <a:cubicBezTo>
                  <a:pt x="1212060" y="434072"/>
                  <a:pt x="1065499" y="301525"/>
                  <a:pt x="1118635" y="370426"/>
                </a:cubicBezTo>
                <a:cubicBezTo>
                  <a:pt x="1171771" y="439327"/>
                  <a:pt x="1420515" y="762813"/>
                  <a:pt x="1458469" y="804854"/>
                </a:cubicBezTo>
                <a:cubicBezTo>
                  <a:pt x="1496423" y="846895"/>
                  <a:pt x="1428106" y="712596"/>
                  <a:pt x="1346359" y="622674"/>
                </a:cubicBezTo>
                <a:cubicBezTo>
                  <a:pt x="1264612" y="532752"/>
                  <a:pt x="1124474" y="368675"/>
                  <a:pt x="967987" y="265323"/>
                </a:cubicBezTo>
                <a:cubicBezTo>
                  <a:pt x="811500" y="161971"/>
                  <a:pt x="477504" y="24752"/>
                  <a:pt x="407435" y="2564"/>
                </a:cubicBezTo>
                <a:cubicBezTo>
                  <a:pt x="337366" y="-19624"/>
                  <a:pt x="582607" y="108836"/>
                  <a:pt x="547573" y="132192"/>
                </a:cubicBezTo>
                <a:cubicBezTo>
                  <a:pt x="512539" y="155548"/>
                  <a:pt x="281311" y="138615"/>
                  <a:pt x="197228" y="142702"/>
                </a:cubicBezTo>
                <a:cubicBezTo>
                  <a:pt x="113145" y="146789"/>
                  <a:pt x="-26993" y="177737"/>
                  <a:pt x="4538" y="17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53ABB23-A908-ACD5-5651-DD802E5008C1}"/>
              </a:ext>
            </a:extLst>
          </p:cNvPr>
          <p:cNvSpPr/>
          <p:nvPr/>
        </p:nvSpPr>
        <p:spPr>
          <a:xfrm>
            <a:off x="4007945" y="762959"/>
            <a:ext cx="1478906" cy="807788"/>
          </a:xfrm>
          <a:custGeom>
            <a:avLst/>
            <a:gdLst>
              <a:gd name="connsiteX0" fmla="*/ 0 w 1478906"/>
              <a:gd name="connsiteY0" fmla="*/ 235524 h 807788"/>
              <a:gd name="connsiteX1" fmla="*/ 623614 w 1478906"/>
              <a:gd name="connsiteY1" fmla="*/ 102393 h 807788"/>
              <a:gd name="connsiteX2" fmla="*/ 609600 w 1478906"/>
              <a:gd name="connsiteY2" fmla="*/ 123413 h 807788"/>
              <a:gd name="connsiteX3" fmla="*/ 1103586 w 1478906"/>
              <a:gd name="connsiteY3" fmla="*/ 435220 h 807788"/>
              <a:gd name="connsiteX4" fmla="*/ 1037021 w 1478906"/>
              <a:gd name="connsiteY4" fmla="*/ 340627 h 807788"/>
              <a:gd name="connsiteX5" fmla="*/ 1446924 w 1478906"/>
              <a:gd name="connsiteY5" fmla="*/ 785565 h 807788"/>
              <a:gd name="connsiteX6" fmla="*/ 1348827 w 1478906"/>
              <a:gd name="connsiteY6" fmla="*/ 666448 h 807788"/>
              <a:gd name="connsiteX7" fmla="*/ 532524 w 1478906"/>
              <a:gd name="connsiteY7" fmla="*/ 28820 h 807788"/>
              <a:gd name="connsiteX8" fmla="*/ 662152 w 1478906"/>
              <a:gd name="connsiteY8" fmla="*/ 109400 h 807788"/>
              <a:gd name="connsiteX9" fmla="*/ 483476 w 1478906"/>
              <a:gd name="connsiteY9" fmla="*/ 109400 h 807788"/>
              <a:gd name="connsiteX10" fmla="*/ 266262 w 1478906"/>
              <a:gd name="connsiteY10" fmla="*/ 126917 h 807788"/>
              <a:gd name="connsiteX11" fmla="*/ 294289 w 1478906"/>
              <a:gd name="connsiteY11" fmla="*/ 112903 h 807788"/>
              <a:gd name="connsiteX12" fmla="*/ 0 w 1478906"/>
              <a:gd name="connsiteY12" fmla="*/ 235524 h 80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8906" h="807788">
                <a:moveTo>
                  <a:pt x="0" y="235524"/>
                </a:moveTo>
                <a:lnTo>
                  <a:pt x="623614" y="102393"/>
                </a:lnTo>
                <a:cubicBezTo>
                  <a:pt x="725214" y="83708"/>
                  <a:pt x="529605" y="67942"/>
                  <a:pt x="609600" y="123413"/>
                </a:cubicBezTo>
                <a:cubicBezTo>
                  <a:pt x="689595" y="178884"/>
                  <a:pt x="1032349" y="399018"/>
                  <a:pt x="1103586" y="435220"/>
                </a:cubicBezTo>
                <a:cubicBezTo>
                  <a:pt x="1174823" y="471422"/>
                  <a:pt x="979798" y="282236"/>
                  <a:pt x="1037021" y="340627"/>
                </a:cubicBezTo>
                <a:cubicBezTo>
                  <a:pt x="1094244" y="399018"/>
                  <a:pt x="1394957" y="731262"/>
                  <a:pt x="1446924" y="785565"/>
                </a:cubicBezTo>
                <a:cubicBezTo>
                  <a:pt x="1498891" y="839868"/>
                  <a:pt x="1501227" y="792572"/>
                  <a:pt x="1348827" y="666448"/>
                </a:cubicBezTo>
                <a:cubicBezTo>
                  <a:pt x="1196427" y="540324"/>
                  <a:pt x="646970" y="121661"/>
                  <a:pt x="532524" y="28820"/>
                </a:cubicBezTo>
                <a:cubicBezTo>
                  <a:pt x="418078" y="-64021"/>
                  <a:pt x="670327" y="95970"/>
                  <a:pt x="662152" y="109400"/>
                </a:cubicBezTo>
                <a:cubicBezTo>
                  <a:pt x="653977" y="122830"/>
                  <a:pt x="549458" y="106481"/>
                  <a:pt x="483476" y="109400"/>
                </a:cubicBezTo>
                <a:cubicBezTo>
                  <a:pt x="417494" y="112319"/>
                  <a:pt x="297793" y="126333"/>
                  <a:pt x="266262" y="126917"/>
                </a:cubicBezTo>
                <a:cubicBezTo>
                  <a:pt x="234731" y="127501"/>
                  <a:pt x="294289" y="112903"/>
                  <a:pt x="294289" y="112903"/>
                </a:cubicBezTo>
                <a:lnTo>
                  <a:pt x="0" y="2355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53570F8-BC0E-34CB-7D1B-939485E01551}"/>
              </a:ext>
            </a:extLst>
          </p:cNvPr>
          <p:cNvSpPr/>
          <p:nvPr/>
        </p:nvSpPr>
        <p:spPr>
          <a:xfrm>
            <a:off x="5314730" y="1061088"/>
            <a:ext cx="450756" cy="738995"/>
          </a:xfrm>
          <a:custGeom>
            <a:avLst/>
            <a:gdLst>
              <a:gd name="connsiteX0" fmla="*/ 1 w 450756"/>
              <a:gd name="connsiteY0" fmla="*/ 457 h 738995"/>
              <a:gd name="connsiteX1" fmla="*/ 318815 w 450756"/>
              <a:gd name="connsiteY1" fmla="*/ 214167 h 738995"/>
              <a:gd name="connsiteX2" fmla="*/ 395891 w 450756"/>
              <a:gd name="connsiteY2" fmla="*/ 459409 h 738995"/>
              <a:gd name="connsiteX3" fmla="*/ 353849 w 450756"/>
              <a:gd name="connsiteY3" fmla="*/ 385836 h 738995"/>
              <a:gd name="connsiteX4" fmla="*/ 448442 w 450756"/>
              <a:gd name="connsiteY4" fmla="*/ 722167 h 738995"/>
              <a:gd name="connsiteX5" fmla="*/ 413408 w 450756"/>
              <a:gd name="connsiteY5" fmla="*/ 634581 h 738995"/>
              <a:gd name="connsiteX6" fmla="*/ 322318 w 450756"/>
              <a:gd name="connsiteY6" fmla="*/ 172126 h 738995"/>
              <a:gd name="connsiteX7" fmla="*/ 1 w 450756"/>
              <a:gd name="connsiteY7" fmla="*/ 457 h 73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56" h="738995">
                <a:moveTo>
                  <a:pt x="1" y="457"/>
                </a:moveTo>
                <a:cubicBezTo>
                  <a:pt x="-583" y="7464"/>
                  <a:pt x="252833" y="137675"/>
                  <a:pt x="318815" y="214167"/>
                </a:cubicBezTo>
                <a:cubicBezTo>
                  <a:pt x="384797" y="290659"/>
                  <a:pt x="390052" y="430798"/>
                  <a:pt x="395891" y="459409"/>
                </a:cubicBezTo>
                <a:cubicBezTo>
                  <a:pt x="401730" y="488021"/>
                  <a:pt x="345091" y="342043"/>
                  <a:pt x="353849" y="385836"/>
                </a:cubicBezTo>
                <a:cubicBezTo>
                  <a:pt x="362607" y="429629"/>
                  <a:pt x="438516" y="680710"/>
                  <a:pt x="448442" y="722167"/>
                </a:cubicBezTo>
                <a:cubicBezTo>
                  <a:pt x="458368" y="763624"/>
                  <a:pt x="434429" y="726254"/>
                  <a:pt x="413408" y="634581"/>
                </a:cubicBezTo>
                <a:cubicBezTo>
                  <a:pt x="392387" y="542908"/>
                  <a:pt x="384796" y="276645"/>
                  <a:pt x="322318" y="172126"/>
                </a:cubicBezTo>
                <a:cubicBezTo>
                  <a:pt x="259840" y="67607"/>
                  <a:pt x="585" y="-6550"/>
                  <a:pt x="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B6C5F98-6624-B319-9EE2-D8EC99FE7929}"/>
              </a:ext>
            </a:extLst>
          </p:cNvPr>
          <p:cNvSpPr/>
          <p:nvPr/>
        </p:nvSpPr>
        <p:spPr>
          <a:xfrm>
            <a:off x="4019950" y="543181"/>
            <a:ext cx="1456770" cy="499781"/>
          </a:xfrm>
          <a:custGeom>
            <a:avLst/>
            <a:gdLst>
              <a:gd name="connsiteX0" fmla="*/ 19526 w 1456770"/>
              <a:gd name="connsiteY0" fmla="*/ 122474 h 499781"/>
              <a:gd name="connsiteX1" fmla="*/ 222726 w 1456770"/>
              <a:gd name="connsiteY1" fmla="*/ 83936 h 499781"/>
              <a:gd name="connsiteX2" fmla="*/ 832326 w 1456770"/>
              <a:gd name="connsiteY2" fmla="*/ 59412 h 499781"/>
              <a:gd name="connsiteX3" fmla="*/ 828822 w 1456770"/>
              <a:gd name="connsiteY3" fmla="*/ 69922 h 499781"/>
              <a:gd name="connsiteX4" fmla="*/ 1434919 w 1456770"/>
              <a:gd name="connsiteY4" fmla="*/ 483329 h 499781"/>
              <a:gd name="connsiteX5" fmla="*/ 1333319 w 1456770"/>
              <a:gd name="connsiteY5" fmla="*/ 423771 h 499781"/>
              <a:gd name="connsiteX6" fmla="*/ 909402 w 1456770"/>
              <a:gd name="connsiteY6" fmla="*/ 161012 h 499781"/>
              <a:gd name="connsiteX7" fmla="*/ 629126 w 1456770"/>
              <a:gd name="connsiteY7" fmla="*/ 3357 h 499781"/>
              <a:gd name="connsiteX8" fmla="*/ 653650 w 1456770"/>
              <a:gd name="connsiteY8" fmla="*/ 55909 h 499781"/>
              <a:gd name="connsiteX9" fmla="*/ 19526 w 1456770"/>
              <a:gd name="connsiteY9" fmla="*/ 122474 h 49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6770" h="499781">
                <a:moveTo>
                  <a:pt x="19526" y="122474"/>
                </a:moveTo>
                <a:cubicBezTo>
                  <a:pt x="-52295" y="127145"/>
                  <a:pt x="87259" y="94446"/>
                  <a:pt x="222726" y="83936"/>
                </a:cubicBezTo>
                <a:cubicBezTo>
                  <a:pt x="358193" y="73426"/>
                  <a:pt x="731310" y="61748"/>
                  <a:pt x="832326" y="59412"/>
                </a:cubicBezTo>
                <a:cubicBezTo>
                  <a:pt x="933342" y="57076"/>
                  <a:pt x="728390" y="-731"/>
                  <a:pt x="828822" y="69922"/>
                </a:cubicBezTo>
                <a:cubicBezTo>
                  <a:pt x="929254" y="140575"/>
                  <a:pt x="1350836" y="424354"/>
                  <a:pt x="1434919" y="483329"/>
                </a:cubicBezTo>
                <a:cubicBezTo>
                  <a:pt x="1519002" y="542304"/>
                  <a:pt x="1333319" y="423771"/>
                  <a:pt x="1333319" y="423771"/>
                </a:cubicBezTo>
                <a:lnTo>
                  <a:pt x="909402" y="161012"/>
                </a:lnTo>
                <a:cubicBezTo>
                  <a:pt x="792037" y="90943"/>
                  <a:pt x="671751" y="20874"/>
                  <a:pt x="629126" y="3357"/>
                </a:cubicBezTo>
                <a:cubicBezTo>
                  <a:pt x="586501" y="-14160"/>
                  <a:pt x="751163" y="41895"/>
                  <a:pt x="653650" y="55909"/>
                </a:cubicBezTo>
                <a:cubicBezTo>
                  <a:pt x="556137" y="69923"/>
                  <a:pt x="91347" y="117803"/>
                  <a:pt x="19526" y="12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F1F7EDB-7F18-F9BB-F6D2-3D742BA9284C}"/>
              </a:ext>
            </a:extLst>
          </p:cNvPr>
          <p:cNvSpPr/>
          <p:nvPr/>
        </p:nvSpPr>
        <p:spPr>
          <a:xfrm>
            <a:off x="5692621" y="1794333"/>
            <a:ext cx="231933" cy="561476"/>
          </a:xfrm>
          <a:custGeom>
            <a:avLst/>
            <a:gdLst>
              <a:gd name="connsiteX0" fmla="*/ 154 w 231933"/>
              <a:gd name="connsiteY0" fmla="*/ 34467 h 561476"/>
              <a:gd name="connsiteX1" fmla="*/ 130329 w 231933"/>
              <a:gd name="connsiteY1" fmla="*/ 2717 h 561476"/>
              <a:gd name="connsiteX2" fmla="*/ 171604 w 231933"/>
              <a:gd name="connsiteY2" fmla="*/ 72567 h 561476"/>
              <a:gd name="connsiteX3" fmla="*/ 197004 w 231933"/>
              <a:gd name="connsiteY3" fmla="*/ 72567 h 561476"/>
              <a:gd name="connsiteX4" fmla="*/ 206529 w 231933"/>
              <a:gd name="connsiteY4" fmla="*/ 244017 h 561476"/>
              <a:gd name="connsiteX5" fmla="*/ 212879 w 231933"/>
              <a:gd name="connsiteY5" fmla="*/ 228142 h 561476"/>
              <a:gd name="connsiteX6" fmla="*/ 114454 w 231933"/>
              <a:gd name="connsiteY6" fmla="*/ 551992 h 561476"/>
              <a:gd name="connsiteX7" fmla="*/ 155729 w 231933"/>
              <a:gd name="connsiteY7" fmla="*/ 450392 h 561476"/>
              <a:gd name="connsiteX8" fmla="*/ 231929 w 231933"/>
              <a:gd name="connsiteY8" fmla="*/ 196392 h 561476"/>
              <a:gd name="connsiteX9" fmla="*/ 158904 w 231933"/>
              <a:gd name="connsiteY9" fmla="*/ 9067 h 561476"/>
              <a:gd name="connsiteX10" fmla="*/ 154 w 231933"/>
              <a:gd name="connsiteY10" fmla="*/ 34467 h 56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933" h="561476">
                <a:moveTo>
                  <a:pt x="154" y="34467"/>
                </a:moveTo>
                <a:cubicBezTo>
                  <a:pt x="-4608" y="33409"/>
                  <a:pt x="101754" y="-3633"/>
                  <a:pt x="130329" y="2717"/>
                </a:cubicBezTo>
                <a:cubicBezTo>
                  <a:pt x="158904" y="9067"/>
                  <a:pt x="160492" y="60925"/>
                  <a:pt x="171604" y="72567"/>
                </a:cubicBezTo>
                <a:cubicBezTo>
                  <a:pt x="182717" y="84209"/>
                  <a:pt x="191183" y="43992"/>
                  <a:pt x="197004" y="72567"/>
                </a:cubicBezTo>
                <a:cubicBezTo>
                  <a:pt x="202825" y="101142"/>
                  <a:pt x="206529" y="244017"/>
                  <a:pt x="206529" y="244017"/>
                </a:cubicBezTo>
                <a:cubicBezTo>
                  <a:pt x="209175" y="269946"/>
                  <a:pt x="228225" y="176813"/>
                  <a:pt x="212879" y="228142"/>
                </a:cubicBezTo>
                <a:cubicBezTo>
                  <a:pt x="197533" y="279471"/>
                  <a:pt x="123979" y="514950"/>
                  <a:pt x="114454" y="551992"/>
                </a:cubicBezTo>
                <a:cubicBezTo>
                  <a:pt x="104929" y="589034"/>
                  <a:pt x="136150" y="509659"/>
                  <a:pt x="155729" y="450392"/>
                </a:cubicBezTo>
                <a:cubicBezTo>
                  <a:pt x="175308" y="391125"/>
                  <a:pt x="231400" y="269946"/>
                  <a:pt x="231929" y="196392"/>
                </a:cubicBezTo>
                <a:cubicBezTo>
                  <a:pt x="232458" y="122838"/>
                  <a:pt x="190654" y="39759"/>
                  <a:pt x="158904" y="9067"/>
                </a:cubicBezTo>
                <a:cubicBezTo>
                  <a:pt x="127154" y="-21625"/>
                  <a:pt x="4916" y="35525"/>
                  <a:pt x="154" y="34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11D72B7-A0CE-D754-ABA7-AAE7D2FEEA9A}"/>
              </a:ext>
            </a:extLst>
          </p:cNvPr>
          <p:cNvSpPr/>
          <p:nvPr/>
        </p:nvSpPr>
        <p:spPr>
          <a:xfrm>
            <a:off x="5746687" y="1862557"/>
            <a:ext cx="124116" cy="193268"/>
          </a:xfrm>
          <a:custGeom>
            <a:avLst/>
            <a:gdLst>
              <a:gd name="connsiteX0" fmla="*/ 63 w 124116"/>
              <a:gd name="connsiteY0" fmla="*/ 1168 h 193268"/>
              <a:gd name="connsiteX1" fmla="*/ 98488 w 124116"/>
              <a:gd name="connsiteY1" fmla="*/ 32918 h 193268"/>
              <a:gd name="connsiteX2" fmla="*/ 123888 w 124116"/>
              <a:gd name="connsiteY2" fmla="*/ 191668 h 193268"/>
              <a:gd name="connsiteX3" fmla="*/ 111188 w 124116"/>
              <a:gd name="connsiteY3" fmla="*/ 109118 h 193268"/>
              <a:gd name="connsiteX4" fmla="*/ 114363 w 124116"/>
              <a:gd name="connsiteY4" fmla="*/ 17043 h 193268"/>
              <a:gd name="connsiteX5" fmla="*/ 63 w 124116"/>
              <a:gd name="connsiteY5" fmla="*/ 1168 h 1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16" h="193268">
                <a:moveTo>
                  <a:pt x="63" y="1168"/>
                </a:moveTo>
                <a:cubicBezTo>
                  <a:pt x="-2583" y="3814"/>
                  <a:pt x="77851" y="1168"/>
                  <a:pt x="98488" y="32918"/>
                </a:cubicBezTo>
                <a:cubicBezTo>
                  <a:pt x="119125" y="64668"/>
                  <a:pt x="121771" y="178968"/>
                  <a:pt x="123888" y="191668"/>
                </a:cubicBezTo>
                <a:cubicBezTo>
                  <a:pt x="126005" y="204368"/>
                  <a:pt x="112775" y="138222"/>
                  <a:pt x="111188" y="109118"/>
                </a:cubicBezTo>
                <a:cubicBezTo>
                  <a:pt x="109601" y="80014"/>
                  <a:pt x="128121" y="35035"/>
                  <a:pt x="114363" y="17043"/>
                </a:cubicBezTo>
                <a:cubicBezTo>
                  <a:pt x="100605" y="-949"/>
                  <a:pt x="2709" y="-1478"/>
                  <a:pt x="63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09804B2-257B-B7E5-3376-B5AEEA97410A}"/>
              </a:ext>
            </a:extLst>
          </p:cNvPr>
          <p:cNvSpPr/>
          <p:nvPr/>
        </p:nvSpPr>
        <p:spPr>
          <a:xfrm>
            <a:off x="5625828" y="1834918"/>
            <a:ext cx="101973" cy="581283"/>
          </a:xfrm>
          <a:custGeom>
            <a:avLst/>
            <a:gdLst>
              <a:gd name="connsiteX0" fmla="*/ 101872 w 101973"/>
              <a:gd name="connsiteY0" fmla="*/ 232 h 581283"/>
              <a:gd name="connsiteX1" fmla="*/ 22497 w 101973"/>
              <a:gd name="connsiteY1" fmla="*/ 127232 h 581283"/>
              <a:gd name="connsiteX2" fmla="*/ 41547 w 101973"/>
              <a:gd name="connsiteY2" fmla="*/ 276457 h 581283"/>
              <a:gd name="connsiteX3" fmla="*/ 41547 w 101973"/>
              <a:gd name="connsiteY3" fmla="*/ 368532 h 581283"/>
              <a:gd name="connsiteX4" fmla="*/ 63772 w 101973"/>
              <a:gd name="connsiteY4" fmla="*/ 352657 h 581283"/>
              <a:gd name="connsiteX5" fmla="*/ 19322 w 101973"/>
              <a:gd name="connsiteY5" fmla="*/ 473307 h 581283"/>
              <a:gd name="connsiteX6" fmla="*/ 272 w 101973"/>
              <a:gd name="connsiteY6" fmla="*/ 581257 h 581283"/>
              <a:gd name="connsiteX7" fmla="*/ 32022 w 101973"/>
              <a:gd name="connsiteY7" fmla="*/ 463782 h 581283"/>
              <a:gd name="connsiteX8" fmla="*/ 35197 w 101973"/>
              <a:gd name="connsiteY8" fmla="*/ 301857 h 581283"/>
              <a:gd name="connsiteX9" fmla="*/ 272 w 101973"/>
              <a:gd name="connsiteY9" fmla="*/ 184382 h 581283"/>
              <a:gd name="connsiteX10" fmla="*/ 22497 w 101973"/>
              <a:gd name="connsiteY10" fmla="*/ 146282 h 581283"/>
              <a:gd name="connsiteX11" fmla="*/ 3447 w 101973"/>
              <a:gd name="connsiteY11" fmla="*/ 158982 h 581283"/>
              <a:gd name="connsiteX12" fmla="*/ 101872 w 101973"/>
              <a:gd name="connsiteY12" fmla="*/ 232 h 58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973" h="581283">
                <a:moveTo>
                  <a:pt x="101872" y="232"/>
                </a:moveTo>
                <a:cubicBezTo>
                  <a:pt x="105047" y="-5060"/>
                  <a:pt x="32551" y="81195"/>
                  <a:pt x="22497" y="127232"/>
                </a:cubicBezTo>
                <a:cubicBezTo>
                  <a:pt x="12443" y="173270"/>
                  <a:pt x="38372" y="236240"/>
                  <a:pt x="41547" y="276457"/>
                </a:cubicBezTo>
                <a:cubicBezTo>
                  <a:pt x="44722" y="316674"/>
                  <a:pt x="37843" y="355832"/>
                  <a:pt x="41547" y="368532"/>
                </a:cubicBezTo>
                <a:cubicBezTo>
                  <a:pt x="45251" y="381232"/>
                  <a:pt x="67476" y="335195"/>
                  <a:pt x="63772" y="352657"/>
                </a:cubicBezTo>
                <a:cubicBezTo>
                  <a:pt x="60068" y="370119"/>
                  <a:pt x="29905" y="435207"/>
                  <a:pt x="19322" y="473307"/>
                </a:cubicBezTo>
                <a:cubicBezTo>
                  <a:pt x="8739" y="511407"/>
                  <a:pt x="-1845" y="582845"/>
                  <a:pt x="272" y="581257"/>
                </a:cubicBezTo>
                <a:cubicBezTo>
                  <a:pt x="2389" y="579669"/>
                  <a:pt x="26201" y="510349"/>
                  <a:pt x="32022" y="463782"/>
                </a:cubicBezTo>
                <a:cubicBezTo>
                  <a:pt x="37843" y="417215"/>
                  <a:pt x="40489" y="348424"/>
                  <a:pt x="35197" y="301857"/>
                </a:cubicBezTo>
                <a:cubicBezTo>
                  <a:pt x="29905" y="255290"/>
                  <a:pt x="2389" y="210311"/>
                  <a:pt x="272" y="184382"/>
                </a:cubicBezTo>
                <a:cubicBezTo>
                  <a:pt x="-1845" y="158453"/>
                  <a:pt x="21968" y="150515"/>
                  <a:pt x="22497" y="146282"/>
                </a:cubicBezTo>
                <a:cubicBezTo>
                  <a:pt x="23026" y="142049"/>
                  <a:pt x="-8195" y="179619"/>
                  <a:pt x="3447" y="158982"/>
                </a:cubicBezTo>
                <a:cubicBezTo>
                  <a:pt x="15089" y="138345"/>
                  <a:pt x="98697" y="5524"/>
                  <a:pt x="10187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FFB870E4-0B01-3684-CEFC-FA8EA9254300}"/>
              </a:ext>
            </a:extLst>
          </p:cNvPr>
          <p:cNvSpPr/>
          <p:nvPr/>
        </p:nvSpPr>
        <p:spPr>
          <a:xfrm>
            <a:off x="5581488" y="1904999"/>
            <a:ext cx="57339" cy="632927"/>
          </a:xfrm>
          <a:custGeom>
            <a:avLst/>
            <a:gdLst>
              <a:gd name="connsiteX0" fmla="*/ 50962 w 57339"/>
              <a:gd name="connsiteY0" fmla="*/ 1 h 632927"/>
              <a:gd name="connsiteX1" fmla="*/ 16037 w 57339"/>
              <a:gd name="connsiteY1" fmla="*/ 136526 h 632927"/>
              <a:gd name="connsiteX2" fmla="*/ 38262 w 57339"/>
              <a:gd name="connsiteY2" fmla="*/ 273051 h 632927"/>
              <a:gd name="connsiteX3" fmla="*/ 38262 w 57339"/>
              <a:gd name="connsiteY3" fmla="*/ 257176 h 632927"/>
              <a:gd name="connsiteX4" fmla="*/ 12862 w 57339"/>
              <a:gd name="connsiteY4" fmla="*/ 333376 h 632927"/>
              <a:gd name="connsiteX5" fmla="*/ 12862 w 57339"/>
              <a:gd name="connsiteY5" fmla="*/ 625476 h 632927"/>
              <a:gd name="connsiteX6" fmla="*/ 3337 w 57339"/>
              <a:gd name="connsiteY6" fmla="*/ 552451 h 632927"/>
              <a:gd name="connsiteX7" fmla="*/ 19212 w 57339"/>
              <a:gd name="connsiteY7" fmla="*/ 625476 h 632927"/>
              <a:gd name="connsiteX8" fmla="*/ 16037 w 57339"/>
              <a:gd name="connsiteY8" fmla="*/ 460376 h 632927"/>
              <a:gd name="connsiteX9" fmla="*/ 57312 w 57339"/>
              <a:gd name="connsiteY9" fmla="*/ 295276 h 632927"/>
              <a:gd name="connsiteX10" fmla="*/ 22387 w 57339"/>
              <a:gd name="connsiteY10" fmla="*/ 365126 h 632927"/>
              <a:gd name="connsiteX11" fmla="*/ 19212 w 57339"/>
              <a:gd name="connsiteY11" fmla="*/ 238126 h 632927"/>
              <a:gd name="connsiteX12" fmla="*/ 162 w 57339"/>
              <a:gd name="connsiteY12" fmla="*/ 136526 h 632927"/>
              <a:gd name="connsiteX13" fmla="*/ 9687 w 57339"/>
              <a:gd name="connsiteY13" fmla="*/ 180976 h 632927"/>
              <a:gd name="connsiteX14" fmla="*/ 3337 w 57339"/>
              <a:gd name="connsiteY14" fmla="*/ 133351 h 632927"/>
              <a:gd name="connsiteX15" fmla="*/ 50962 w 57339"/>
              <a:gd name="connsiteY15" fmla="*/ 1 h 6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339" h="632927">
                <a:moveTo>
                  <a:pt x="50962" y="1"/>
                </a:moveTo>
                <a:cubicBezTo>
                  <a:pt x="53079" y="530"/>
                  <a:pt x="18154" y="91018"/>
                  <a:pt x="16037" y="136526"/>
                </a:cubicBezTo>
                <a:cubicBezTo>
                  <a:pt x="13920" y="182034"/>
                  <a:pt x="34558" y="252943"/>
                  <a:pt x="38262" y="273051"/>
                </a:cubicBezTo>
                <a:cubicBezTo>
                  <a:pt x="41966" y="293159"/>
                  <a:pt x="42495" y="247122"/>
                  <a:pt x="38262" y="257176"/>
                </a:cubicBezTo>
                <a:cubicBezTo>
                  <a:pt x="34029" y="267230"/>
                  <a:pt x="17095" y="271993"/>
                  <a:pt x="12862" y="333376"/>
                </a:cubicBezTo>
                <a:cubicBezTo>
                  <a:pt x="8629" y="394759"/>
                  <a:pt x="14449" y="588964"/>
                  <a:pt x="12862" y="625476"/>
                </a:cubicBezTo>
                <a:cubicBezTo>
                  <a:pt x="11275" y="661988"/>
                  <a:pt x="2279" y="552451"/>
                  <a:pt x="3337" y="552451"/>
                </a:cubicBezTo>
                <a:cubicBezTo>
                  <a:pt x="4395" y="552451"/>
                  <a:pt x="17095" y="640822"/>
                  <a:pt x="19212" y="625476"/>
                </a:cubicBezTo>
                <a:cubicBezTo>
                  <a:pt x="21329" y="610130"/>
                  <a:pt x="9687" y="515409"/>
                  <a:pt x="16037" y="460376"/>
                </a:cubicBezTo>
                <a:cubicBezTo>
                  <a:pt x="22387" y="405343"/>
                  <a:pt x="56254" y="311151"/>
                  <a:pt x="57312" y="295276"/>
                </a:cubicBezTo>
                <a:cubicBezTo>
                  <a:pt x="58370" y="279401"/>
                  <a:pt x="28737" y="374651"/>
                  <a:pt x="22387" y="365126"/>
                </a:cubicBezTo>
                <a:cubicBezTo>
                  <a:pt x="16037" y="355601"/>
                  <a:pt x="22916" y="276226"/>
                  <a:pt x="19212" y="238126"/>
                </a:cubicBezTo>
                <a:cubicBezTo>
                  <a:pt x="15508" y="200026"/>
                  <a:pt x="1749" y="146051"/>
                  <a:pt x="162" y="136526"/>
                </a:cubicBezTo>
                <a:cubicBezTo>
                  <a:pt x="-1426" y="127001"/>
                  <a:pt x="9158" y="181505"/>
                  <a:pt x="9687" y="180976"/>
                </a:cubicBezTo>
                <a:cubicBezTo>
                  <a:pt x="10216" y="180447"/>
                  <a:pt x="-3542" y="156634"/>
                  <a:pt x="3337" y="133351"/>
                </a:cubicBezTo>
                <a:cubicBezTo>
                  <a:pt x="10216" y="110068"/>
                  <a:pt x="48845" y="-528"/>
                  <a:pt x="5096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8306AAF4-706A-5A00-050B-27A82C9DA024}"/>
              </a:ext>
            </a:extLst>
          </p:cNvPr>
          <p:cNvSpPr/>
          <p:nvPr/>
        </p:nvSpPr>
        <p:spPr>
          <a:xfrm>
            <a:off x="5631400" y="2093422"/>
            <a:ext cx="162226" cy="322903"/>
          </a:xfrm>
          <a:custGeom>
            <a:avLst/>
            <a:gdLst>
              <a:gd name="connsiteX0" fmla="*/ 70900 w 162226"/>
              <a:gd name="connsiteY0" fmla="*/ 2078 h 322903"/>
              <a:gd name="connsiteX1" fmla="*/ 121700 w 162226"/>
              <a:gd name="connsiteY1" fmla="*/ 84628 h 322903"/>
              <a:gd name="connsiteX2" fmla="*/ 64550 w 162226"/>
              <a:gd name="connsiteY2" fmla="*/ 176703 h 322903"/>
              <a:gd name="connsiteX3" fmla="*/ 80425 w 162226"/>
              <a:gd name="connsiteY3" fmla="*/ 198928 h 322903"/>
              <a:gd name="connsiteX4" fmla="*/ 83600 w 162226"/>
              <a:gd name="connsiteY4" fmla="*/ 240203 h 322903"/>
              <a:gd name="connsiteX5" fmla="*/ 1050 w 162226"/>
              <a:gd name="connsiteY5" fmla="*/ 322753 h 322903"/>
              <a:gd name="connsiteX6" fmla="*/ 150275 w 162226"/>
              <a:gd name="connsiteY6" fmla="*/ 217978 h 322903"/>
              <a:gd name="connsiteX7" fmla="*/ 143925 w 162226"/>
              <a:gd name="connsiteY7" fmla="*/ 214803 h 322903"/>
              <a:gd name="connsiteX8" fmla="*/ 70900 w 162226"/>
              <a:gd name="connsiteY8" fmla="*/ 230678 h 322903"/>
              <a:gd name="connsiteX9" fmla="*/ 89950 w 162226"/>
              <a:gd name="connsiteY9" fmla="*/ 173528 h 322903"/>
              <a:gd name="connsiteX10" fmla="*/ 70900 w 162226"/>
              <a:gd name="connsiteY10" fmla="*/ 2078 h 32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26" h="322903">
                <a:moveTo>
                  <a:pt x="70900" y="2078"/>
                </a:moveTo>
                <a:cubicBezTo>
                  <a:pt x="76192" y="-12739"/>
                  <a:pt x="122758" y="55524"/>
                  <a:pt x="121700" y="84628"/>
                </a:cubicBezTo>
                <a:cubicBezTo>
                  <a:pt x="120642" y="113732"/>
                  <a:pt x="71429" y="157653"/>
                  <a:pt x="64550" y="176703"/>
                </a:cubicBezTo>
                <a:cubicBezTo>
                  <a:pt x="57671" y="195753"/>
                  <a:pt x="77250" y="188345"/>
                  <a:pt x="80425" y="198928"/>
                </a:cubicBezTo>
                <a:cubicBezTo>
                  <a:pt x="83600" y="209511"/>
                  <a:pt x="96829" y="219565"/>
                  <a:pt x="83600" y="240203"/>
                </a:cubicBezTo>
                <a:cubicBezTo>
                  <a:pt x="70371" y="260841"/>
                  <a:pt x="-10062" y="326457"/>
                  <a:pt x="1050" y="322753"/>
                </a:cubicBezTo>
                <a:cubicBezTo>
                  <a:pt x="12162" y="319049"/>
                  <a:pt x="126463" y="235970"/>
                  <a:pt x="150275" y="217978"/>
                </a:cubicBezTo>
                <a:cubicBezTo>
                  <a:pt x="174088" y="199986"/>
                  <a:pt x="157154" y="212686"/>
                  <a:pt x="143925" y="214803"/>
                </a:cubicBezTo>
                <a:cubicBezTo>
                  <a:pt x="130696" y="216920"/>
                  <a:pt x="79896" y="237557"/>
                  <a:pt x="70900" y="230678"/>
                </a:cubicBezTo>
                <a:cubicBezTo>
                  <a:pt x="61904" y="223799"/>
                  <a:pt x="85717" y="210570"/>
                  <a:pt x="89950" y="173528"/>
                </a:cubicBezTo>
                <a:cubicBezTo>
                  <a:pt x="94183" y="136486"/>
                  <a:pt x="65608" y="16895"/>
                  <a:pt x="70900" y="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971BDF0-EC44-5371-4655-67DEA19A7125}"/>
              </a:ext>
            </a:extLst>
          </p:cNvPr>
          <p:cNvSpPr/>
          <p:nvPr/>
        </p:nvSpPr>
        <p:spPr>
          <a:xfrm>
            <a:off x="3314853" y="2400100"/>
            <a:ext cx="125026" cy="386566"/>
          </a:xfrm>
          <a:custGeom>
            <a:avLst/>
            <a:gdLst>
              <a:gd name="connsiteX0" fmla="*/ 114147 w 125026"/>
              <a:gd name="connsiteY0" fmla="*/ 200 h 386566"/>
              <a:gd name="connsiteX1" fmla="*/ 34772 w 125026"/>
              <a:gd name="connsiteY1" fmla="*/ 54175 h 386566"/>
              <a:gd name="connsiteX2" fmla="*/ 53822 w 125026"/>
              <a:gd name="connsiteY2" fmla="*/ 143075 h 386566"/>
              <a:gd name="connsiteX3" fmla="*/ 31597 w 125026"/>
              <a:gd name="connsiteY3" fmla="*/ 139900 h 386566"/>
              <a:gd name="connsiteX4" fmla="*/ 123672 w 125026"/>
              <a:gd name="connsiteY4" fmla="*/ 378025 h 386566"/>
              <a:gd name="connsiteX5" fmla="*/ 82397 w 125026"/>
              <a:gd name="connsiteY5" fmla="*/ 305000 h 386566"/>
              <a:gd name="connsiteX6" fmla="*/ 25247 w 125026"/>
              <a:gd name="connsiteY6" fmla="*/ 31950 h 386566"/>
              <a:gd name="connsiteX7" fmla="*/ 3022 w 125026"/>
              <a:gd name="connsiteY7" fmla="*/ 35125 h 386566"/>
              <a:gd name="connsiteX8" fmla="*/ 114147 w 125026"/>
              <a:gd name="connsiteY8" fmla="*/ 200 h 38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26" h="386566">
                <a:moveTo>
                  <a:pt x="114147" y="200"/>
                </a:moveTo>
                <a:cubicBezTo>
                  <a:pt x="119439" y="3375"/>
                  <a:pt x="44826" y="30363"/>
                  <a:pt x="34772" y="54175"/>
                </a:cubicBezTo>
                <a:cubicBezTo>
                  <a:pt x="24718" y="77987"/>
                  <a:pt x="54351" y="128788"/>
                  <a:pt x="53822" y="143075"/>
                </a:cubicBezTo>
                <a:cubicBezTo>
                  <a:pt x="53293" y="157363"/>
                  <a:pt x="19955" y="100742"/>
                  <a:pt x="31597" y="139900"/>
                </a:cubicBezTo>
                <a:cubicBezTo>
                  <a:pt x="43239" y="179058"/>
                  <a:pt x="115205" y="350508"/>
                  <a:pt x="123672" y="378025"/>
                </a:cubicBezTo>
                <a:cubicBezTo>
                  <a:pt x="132139" y="405542"/>
                  <a:pt x="98801" y="362679"/>
                  <a:pt x="82397" y="305000"/>
                </a:cubicBezTo>
                <a:cubicBezTo>
                  <a:pt x="65993" y="247321"/>
                  <a:pt x="38476" y="76929"/>
                  <a:pt x="25247" y="31950"/>
                </a:cubicBezTo>
                <a:cubicBezTo>
                  <a:pt x="12018" y="-13029"/>
                  <a:pt x="-7561" y="37771"/>
                  <a:pt x="3022" y="35125"/>
                </a:cubicBezTo>
                <a:cubicBezTo>
                  <a:pt x="13605" y="32479"/>
                  <a:pt x="108855" y="-2975"/>
                  <a:pt x="11414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54AAE26-68E0-FCB6-8364-82483DCB2DF1}"/>
              </a:ext>
            </a:extLst>
          </p:cNvPr>
          <p:cNvSpPr/>
          <p:nvPr/>
        </p:nvSpPr>
        <p:spPr>
          <a:xfrm>
            <a:off x="3409080" y="2459944"/>
            <a:ext cx="138730" cy="391491"/>
          </a:xfrm>
          <a:custGeom>
            <a:avLst/>
            <a:gdLst>
              <a:gd name="connsiteX0" fmla="*/ 35795 w 138730"/>
              <a:gd name="connsiteY0" fmla="*/ 681 h 391491"/>
              <a:gd name="connsiteX1" fmla="*/ 870 w 138730"/>
              <a:gd name="connsiteY1" fmla="*/ 89581 h 391491"/>
              <a:gd name="connsiteX2" fmla="*/ 42145 w 138730"/>
              <a:gd name="connsiteY2" fmla="*/ 251506 h 391491"/>
              <a:gd name="connsiteX3" fmla="*/ 137395 w 138730"/>
              <a:gd name="connsiteY3" fmla="*/ 222931 h 391491"/>
              <a:gd name="connsiteX4" fmla="*/ 99295 w 138730"/>
              <a:gd name="connsiteY4" fmla="*/ 311831 h 391491"/>
              <a:gd name="connsiteX5" fmla="*/ 118345 w 138730"/>
              <a:gd name="connsiteY5" fmla="*/ 391206 h 391491"/>
              <a:gd name="connsiteX6" fmla="*/ 77070 w 138730"/>
              <a:gd name="connsiteY6" fmla="*/ 283256 h 391491"/>
              <a:gd name="connsiteX7" fmla="*/ 870 w 138730"/>
              <a:gd name="connsiteY7" fmla="*/ 134031 h 391491"/>
              <a:gd name="connsiteX8" fmla="*/ 35795 w 138730"/>
              <a:gd name="connsiteY8" fmla="*/ 681 h 3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730" h="391491">
                <a:moveTo>
                  <a:pt x="35795" y="681"/>
                </a:moveTo>
                <a:cubicBezTo>
                  <a:pt x="35795" y="-6727"/>
                  <a:pt x="-188" y="47777"/>
                  <a:pt x="870" y="89581"/>
                </a:cubicBezTo>
                <a:cubicBezTo>
                  <a:pt x="1928" y="131385"/>
                  <a:pt x="19391" y="229281"/>
                  <a:pt x="42145" y="251506"/>
                </a:cubicBezTo>
                <a:cubicBezTo>
                  <a:pt x="64899" y="273731"/>
                  <a:pt x="127870" y="212877"/>
                  <a:pt x="137395" y="222931"/>
                </a:cubicBezTo>
                <a:cubicBezTo>
                  <a:pt x="146920" y="232985"/>
                  <a:pt x="102470" y="283785"/>
                  <a:pt x="99295" y="311831"/>
                </a:cubicBezTo>
                <a:cubicBezTo>
                  <a:pt x="96120" y="339877"/>
                  <a:pt x="122049" y="395968"/>
                  <a:pt x="118345" y="391206"/>
                </a:cubicBezTo>
                <a:cubicBezTo>
                  <a:pt x="114641" y="386444"/>
                  <a:pt x="96649" y="326119"/>
                  <a:pt x="77070" y="283256"/>
                </a:cubicBezTo>
                <a:cubicBezTo>
                  <a:pt x="57491" y="240394"/>
                  <a:pt x="8278" y="176364"/>
                  <a:pt x="870" y="134031"/>
                </a:cubicBezTo>
                <a:cubicBezTo>
                  <a:pt x="-6538" y="91698"/>
                  <a:pt x="35795" y="8089"/>
                  <a:pt x="35795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248894A-67F6-32E7-7317-39590EF96722}"/>
              </a:ext>
            </a:extLst>
          </p:cNvPr>
          <p:cNvSpPr/>
          <p:nvPr/>
        </p:nvSpPr>
        <p:spPr>
          <a:xfrm>
            <a:off x="3530596" y="2587527"/>
            <a:ext cx="160088" cy="474521"/>
          </a:xfrm>
          <a:custGeom>
            <a:avLst/>
            <a:gdLst>
              <a:gd name="connsiteX0" fmla="*/ 4 w 160088"/>
              <a:gd name="connsiteY0" fmla="*/ 98 h 474521"/>
              <a:gd name="connsiteX1" fmla="*/ 63504 w 160088"/>
              <a:gd name="connsiteY1" fmla="*/ 228698 h 474521"/>
              <a:gd name="connsiteX2" fmla="*/ 92079 w 160088"/>
              <a:gd name="connsiteY2" fmla="*/ 365223 h 474521"/>
              <a:gd name="connsiteX3" fmla="*/ 101604 w 160088"/>
              <a:gd name="connsiteY3" fmla="*/ 298548 h 474521"/>
              <a:gd name="connsiteX4" fmla="*/ 158754 w 160088"/>
              <a:gd name="connsiteY4" fmla="*/ 473173 h 474521"/>
              <a:gd name="connsiteX5" fmla="*/ 136529 w 160088"/>
              <a:gd name="connsiteY5" fmla="*/ 368398 h 474521"/>
              <a:gd name="connsiteX6" fmla="*/ 76204 w 160088"/>
              <a:gd name="connsiteY6" fmla="*/ 171548 h 474521"/>
              <a:gd name="connsiteX7" fmla="*/ 92079 w 160088"/>
              <a:gd name="connsiteY7" fmla="*/ 238223 h 474521"/>
              <a:gd name="connsiteX8" fmla="*/ 66679 w 160088"/>
              <a:gd name="connsiteY8" fmla="*/ 200123 h 474521"/>
              <a:gd name="connsiteX9" fmla="*/ 4 w 160088"/>
              <a:gd name="connsiteY9" fmla="*/ 98 h 4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8" h="474521">
                <a:moveTo>
                  <a:pt x="4" y="98"/>
                </a:moveTo>
                <a:cubicBezTo>
                  <a:pt x="-525" y="4861"/>
                  <a:pt x="48158" y="167844"/>
                  <a:pt x="63504" y="228698"/>
                </a:cubicBezTo>
                <a:cubicBezTo>
                  <a:pt x="78850" y="289552"/>
                  <a:pt x="85729" y="353581"/>
                  <a:pt x="92079" y="365223"/>
                </a:cubicBezTo>
                <a:cubicBezTo>
                  <a:pt x="98429" y="376865"/>
                  <a:pt x="90492" y="280557"/>
                  <a:pt x="101604" y="298548"/>
                </a:cubicBezTo>
                <a:cubicBezTo>
                  <a:pt x="112716" y="316539"/>
                  <a:pt x="152933" y="461531"/>
                  <a:pt x="158754" y="473173"/>
                </a:cubicBezTo>
                <a:cubicBezTo>
                  <a:pt x="164575" y="484815"/>
                  <a:pt x="150287" y="418669"/>
                  <a:pt x="136529" y="368398"/>
                </a:cubicBezTo>
                <a:cubicBezTo>
                  <a:pt x="122771" y="318127"/>
                  <a:pt x="83612" y="193244"/>
                  <a:pt x="76204" y="171548"/>
                </a:cubicBezTo>
                <a:cubicBezTo>
                  <a:pt x="68796" y="149852"/>
                  <a:pt x="93666" y="233461"/>
                  <a:pt x="92079" y="238223"/>
                </a:cubicBezTo>
                <a:cubicBezTo>
                  <a:pt x="90492" y="242985"/>
                  <a:pt x="77262" y="235577"/>
                  <a:pt x="66679" y="200123"/>
                </a:cubicBezTo>
                <a:cubicBezTo>
                  <a:pt x="56096" y="164669"/>
                  <a:pt x="533" y="-4665"/>
                  <a:pt x="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3A6B851-6100-2A97-AF9D-D837EF5DF61F}"/>
              </a:ext>
            </a:extLst>
          </p:cNvPr>
          <p:cNvSpPr/>
          <p:nvPr/>
        </p:nvSpPr>
        <p:spPr>
          <a:xfrm>
            <a:off x="4283073" y="3543227"/>
            <a:ext cx="212312" cy="1221868"/>
          </a:xfrm>
          <a:custGeom>
            <a:avLst/>
            <a:gdLst>
              <a:gd name="connsiteX0" fmla="*/ 2 w 212312"/>
              <a:gd name="connsiteY0" fmla="*/ 73 h 1221868"/>
              <a:gd name="connsiteX1" fmla="*/ 114302 w 212312"/>
              <a:gd name="connsiteY1" fmla="*/ 431873 h 1221868"/>
              <a:gd name="connsiteX2" fmla="*/ 117477 w 212312"/>
              <a:gd name="connsiteY2" fmla="*/ 368373 h 1221868"/>
              <a:gd name="connsiteX3" fmla="*/ 174627 w 212312"/>
              <a:gd name="connsiteY3" fmla="*/ 660473 h 1221868"/>
              <a:gd name="connsiteX4" fmla="*/ 152402 w 212312"/>
              <a:gd name="connsiteY4" fmla="*/ 622373 h 1221868"/>
              <a:gd name="connsiteX5" fmla="*/ 190502 w 212312"/>
              <a:gd name="connsiteY5" fmla="*/ 825573 h 1221868"/>
              <a:gd name="connsiteX6" fmla="*/ 136527 w 212312"/>
              <a:gd name="connsiteY6" fmla="*/ 1092273 h 1221868"/>
              <a:gd name="connsiteX7" fmla="*/ 101602 w 212312"/>
              <a:gd name="connsiteY7" fmla="*/ 1219273 h 1221868"/>
              <a:gd name="connsiteX8" fmla="*/ 130177 w 212312"/>
              <a:gd name="connsiteY8" fmla="*/ 1152598 h 1221868"/>
              <a:gd name="connsiteX9" fmla="*/ 206377 w 212312"/>
              <a:gd name="connsiteY9" fmla="*/ 870023 h 1221868"/>
              <a:gd name="connsiteX10" fmla="*/ 193677 w 212312"/>
              <a:gd name="connsiteY10" fmla="*/ 841448 h 1221868"/>
              <a:gd name="connsiteX11" fmla="*/ 85727 w 212312"/>
              <a:gd name="connsiteY11" fmla="*/ 377898 h 1221868"/>
              <a:gd name="connsiteX12" fmla="*/ 117477 w 212312"/>
              <a:gd name="connsiteY12" fmla="*/ 396948 h 1221868"/>
              <a:gd name="connsiteX13" fmla="*/ 2 w 212312"/>
              <a:gd name="connsiteY13" fmla="*/ 73 h 12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312" h="1221868">
                <a:moveTo>
                  <a:pt x="2" y="73"/>
                </a:moveTo>
                <a:cubicBezTo>
                  <a:pt x="-527" y="5894"/>
                  <a:pt x="94723" y="370490"/>
                  <a:pt x="114302" y="431873"/>
                </a:cubicBezTo>
                <a:cubicBezTo>
                  <a:pt x="133881" y="493256"/>
                  <a:pt x="107423" y="330273"/>
                  <a:pt x="117477" y="368373"/>
                </a:cubicBezTo>
                <a:cubicBezTo>
                  <a:pt x="127531" y="406473"/>
                  <a:pt x="168806" y="618140"/>
                  <a:pt x="174627" y="660473"/>
                </a:cubicBezTo>
                <a:cubicBezTo>
                  <a:pt x="180448" y="702806"/>
                  <a:pt x="149756" y="594856"/>
                  <a:pt x="152402" y="622373"/>
                </a:cubicBezTo>
                <a:cubicBezTo>
                  <a:pt x="155048" y="649890"/>
                  <a:pt x="193148" y="747256"/>
                  <a:pt x="190502" y="825573"/>
                </a:cubicBezTo>
                <a:cubicBezTo>
                  <a:pt x="187856" y="903890"/>
                  <a:pt x="151344" y="1026656"/>
                  <a:pt x="136527" y="1092273"/>
                </a:cubicBezTo>
                <a:cubicBezTo>
                  <a:pt x="121710" y="1157890"/>
                  <a:pt x="102660" y="1209219"/>
                  <a:pt x="101602" y="1219273"/>
                </a:cubicBezTo>
                <a:cubicBezTo>
                  <a:pt x="100544" y="1229327"/>
                  <a:pt x="112715" y="1210806"/>
                  <a:pt x="130177" y="1152598"/>
                </a:cubicBezTo>
                <a:cubicBezTo>
                  <a:pt x="147639" y="1094390"/>
                  <a:pt x="195794" y="921881"/>
                  <a:pt x="206377" y="870023"/>
                </a:cubicBezTo>
                <a:cubicBezTo>
                  <a:pt x="216960" y="818165"/>
                  <a:pt x="213785" y="923469"/>
                  <a:pt x="193677" y="841448"/>
                </a:cubicBezTo>
                <a:cubicBezTo>
                  <a:pt x="173569" y="759427"/>
                  <a:pt x="98427" y="451981"/>
                  <a:pt x="85727" y="377898"/>
                </a:cubicBezTo>
                <a:cubicBezTo>
                  <a:pt x="73027" y="303815"/>
                  <a:pt x="127531" y="456744"/>
                  <a:pt x="117477" y="396948"/>
                </a:cubicBezTo>
                <a:cubicBezTo>
                  <a:pt x="107423" y="337152"/>
                  <a:pt x="531" y="-5748"/>
                  <a:pt x="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3E14945-76B2-B42C-C249-866F0C29D4B0}"/>
              </a:ext>
            </a:extLst>
          </p:cNvPr>
          <p:cNvSpPr/>
          <p:nvPr/>
        </p:nvSpPr>
        <p:spPr>
          <a:xfrm>
            <a:off x="5480578" y="2872208"/>
            <a:ext cx="164891" cy="766425"/>
          </a:xfrm>
          <a:custGeom>
            <a:avLst/>
            <a:gdLst>
              <a:gd name="connsiteX0" fmla="*/ 123297 w 164891"/>
              <a:gd name="connsiteY0" fmla="*/ 1167 h 766425"/>
              <a:gd name="connsiteX1" fmla="*/ 2647 w 164891"/>
              <a:gd name="connsiteY1" fmla="*/ 340892 h 766425"/>
              <a:gd name="connsiteX2" fmla="*/ 47097 w 164891"/>
              <a:gd name="connsiteY2" fmla="*/ 296442 h 766425"/>
              <a:gd name="connsiteX3" fmla="*/ 129647 w 164891"/>
              <a:gd name="connsiteY3" fmla="*/ 505992 h 766425"/>
              <a:gd name="connsiteX4" fmla="*/ 113772 w 164891"/>
              <a:gd name="connsiteY4" fmla="*/ 661567 h 766425"/>
              <a:gd name="connsiteX5" fmla="*/ 164572 w 164891"/>
              <a:gd name="connsiteY5" fmla="*/ 610767 h 766425"/>
              <a:gd name="connsiteX6" fmla="*/ 135997 w 164891"/>
              <a:gd name="connsiteY6" fmla="*/ 766342 h 766425"/>
              <a:gd name="connsiteX7" fmla="*/ 148697 w 164891"/>
              <a:gd name="connsiteY7" fmla="*/ 626642 h 766425"/>
              <a:gd name="connsiteX8" fmla="*/ 53447 w 164891"/>
              <a:gd name="connsiteY8" fmla="*/ 274217 h 766425"/>
              <a:gd name="connsiteX9" fmla="*/ 31222 w 164891"/>
              <a:gd name="connsiteY9" fmla="*/ 229767 h 766425"/>
              <a:gd name="connsiteX10" fmla="*/ 123297 w 164891"/>
              <a:gd name="connsiteY10" fmla="*/ 1167 h 7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891" h="766425">
                <a:moveTo>
                  <a:pt x="123297" y="1167"/>
                </a:moveTo>
                <a:cubicBezTo>
                  <a:pt x="118534" y="19688"/>
                  <a:pt x="15347" y="291680"/>
                  <a:pt x="2647" y="340892"/>
                </a:cubicBezTo>
                <a:cubicBezTo>
                  <a:pt x="-10053" y="390104"/>
                  <a:pt x="25930" y="268925"/>
                  <a:pt x="47097" y="296442"/>
                </a:cubicBezTo>
                <a:cubicBezTo>
                  <a:pt x="68264" y="323959"/>
                  <a:pt x="118535" y="445138"/>
                  <a:pt x="129647" y="505992"/>
                </a:cubicBezTo>
                <a:cubicBezTo>
                  <a:pt x="140759" y="566846"/>
                  <a:pt x="107951" y="644105"/>
                  <a:pt x="113772" y="661567"/>
                </a:cubicBezTo>
                <a:cubicBezTo>
                  <a:pt x="119593" y="679029"/>
                  <a:pt x="160868" y="593305"/>
                  <a:pt x="164572" y="610767"/>
                </a:cubicBezTo>
                <a:cubicBezTo>
                  <a:pt x="168276" y="628229"/>
                  <a:pt x="138643" y="763696"/>
                  <a:pt x="135997" y="766342"/>
                </a:cubicBezTo>
                <a:cubicBezTo>
                  <a:pt x="133351" y="768988"/>
                  <a:pt x="162455" y="708663"/>
                  <a:pt x="148697" y="626642"/>
                </a:cubicBezTo>
                <a:cubicBezTo>
                  <a:pt x="134939" y="544621"/>
                  <a:pt x="73026" y="340363"/>
                  <a:pt x="53447" y="274217"/>
                </a:cubicBezTo>
                <a:cubicBezTo>
                  <a:pt x="33868" y="208071"/>
                  <a:pt x="16405" y="269454"/>
                  <a:pt x="31222" y="229767"/>
                </a:cubicBezTo>
                <a:cubicBezTo>
                  <a:pt x="46039" y="190080"/>
                  <a:pt x="128060" y="-17354"/>
                  <a:pt x="123297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20F7381-F296-CF6B-6BFC-4B39987521A1}"/>
              </a:ext>
            </a:extLst>
          </p:cNvPr>
          <p:cNvSpPr/>
          <p:nvPr/>
        </p:nvSpPr>
        <p:spPr>
          <a:xfrm>
            <a:off x="5595480" y="3000395"/>
            <a:ext cx="327777" cy="692915"/>
          </a:xfrm>
          <a:custGeom>
            <a:avLst/>
            <a:gdLst>
              <a:gd name="connsiteX0" fmla="*/ 14745 w 327777"/>
              <a:gd name="connsiteY0" fmla="*/ 9505 h 692915"/>
              <a:gd name="connsiteX1" fmla="*/ 97295 w 327777"/>
              <a:gd name="connsiteY1" fmla="*/ 438130 h 692915"/>
              <a:gd name="connsiteX2" fmla="*/ 84595 w 327777"/>
              <a:gd name="connsiteY2" fmla="*/ 431780 h 692915"/>
              <a:gd name="connsiteX3" fmla="*/ 132220 w 327777"/>
              <a:gd name="connsiteY3" fmla="*/ 549255 h 692915"/>
              <a:gd name="connsiteX4" fmla="*/ 132220 w 327777"/>
              <a:gd name="connsiteY4" fmla="*/ 536555 h 692915"/>
              <a:gd name="connsiteX5" fmla="*/ 325895 w 327777"/>
              <a:gd name="connsiteY5" fmla="*/ 692130 h 692915"/>
              <a:gd name="connsiteX6" fmla="*/ 221120 w 327777"/>
              <a:gd name="connsiteY6" fmla="*/ 590530 h 692915"/>
              <a:gd name="connsiteX7" fmla="*/ 65545 w 327777"/>
              <a:gd name="connsiteY7" fmla="*/ 450830 h 692915"/>
              <a:gd name="connsiteX8" fmla="*/ 68720 w 327777"/>
              <a:gd name="connsiteY8" fmla="*/ 361930 h 692915"/>
              <a:gd name="connsiteX9" fmla="*/ 52845 w 327777"/>
              <a:gd name="connsiteY9" fmla="*/ 307955 h 692915"/>
              <a:gd name="connsiteX10" fmla="*/ 5220 w 327777"/>
              <a:gd name="connsiteY10" fmla="*/ 152380 h 692915"/>
              <a:gd name="connsiteX11" fmla="*/ 14745 w 327777"/>
              <a:gd name="connsiteY11" fmla="*/ 9505 h 6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777" h="692915">
                <a:moveTo>
                  <a:pt x="14745" y="9505"/>
                </a:moveTo>
                <a:cubicBezTo>
                  <a:pt x="30091" y="57130"/>
                  <a:pt x="97295" y="438130"/>
                  <a:pt x="97295" y="438130"/>
                </a:cubicBezTo>
                <a:cubicBezTo>
                  <a:pt x="108937" y="508509"/>
                  <a:pt x="78774" y="413259"/>
                  <a:pt x="84595" y="431780"/>
                </a:cubicBezTo>
                <a:cubicBezTo>
                  <a:pt x="90416" y="450301"/>
                  <a:pt x="124283" y="531793"/>
                  <a:pt x="132220" y="549255"/>
                </a:cubicBezTo>
                <a:cubicBezTo>
                  <a:pt x="140157" y="566717"/>
                  <a:pt x="99941" y="512743"/>
                  <a:pt x="132220" y="536555"/>
                </a:cubicBezTo>
                <a:cubicBezTo>
                  <a:pt x="164499" y="560368"/>
                  <a:pt x="311078" y="683134"/>
                  <a:pt x="325895" y="692130"/>
                </a:cubicBezTo>
                <a:cubicBezTo>
                  <a:pt x="340712" y="701126"/>
                  <a:pt x="264512" y="630747"/>
                  <a:pt x="221120" y="590530"/>
                </a:cubicBezTo>
                <a:cubicBezTo>
                  <a:pt x="177728" y="550313"/>
                  <a:pt x="90945" y="488930"/>
                  <a:pt x="65545" y="450830"/>
                </a:cubicBezTo>
                <a:cubicBezTo>
                  <a:pt x="40145" y="412730"/>
                  <a:pt x="70837" y="385743"/>
                  <a:pt x="68720" y="361930"/>
                </a:cubicBezTo>
                <a:cubicBezTo>
                  <a:pt x="66603" y="338117"/>
                  <a:pt x="63428" y="342880"/>
                  <a:pt x="52845" y="307955"/>
                </a:cubicBezTo>
                <a:cubicBezTo>
                  <a:pt x="42262" y="273030"/>
                  <a:pt x="14745" y="198418"/>
                  <a:pt x="5220" y="152380"/>
                </a:cubicBezTo>
                <a:cubicBezTo>
                  <a:pt x="-4305" y="106343"/>
                  <a:pt x="-601" y="-38120"/>
                  <a:pt x="14745" y="9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57D6ABA-45A2-7696-8C1A-A8AB744D2D95}"/>
              </a:ext>
            </a:extLst>
          </p:cNvPr>
          <p:cNvSpPr/>
          <p:nvPr/>
        </p:nvSpPr>
        <p:spPr>
          <a:xfrm>
            <a:off x="5318110" y="3698342"/>
            <a:ext cx="397972" cy="518062"/>
          </a:xfrm>
          <a:custGeom>
            <a:avLst/>
            <a:gdLst>
              <a:gd name="connsiteX0" fmla="*/ 396890 w 397972"/>
              <a:gd name="connsiteY0" fmla="*/ 533 h 518062"/>
              <a:gd name="connsiteX1" fmla="*/ 114315 w 397972"/>
              <a:gd name="connsiteY1" fmla="*/ 267233 h 518062"/>
              <a:gd name="connsiteX2" fmla="*/ 152415 w 397972"/>
              <a:gd name="connsiteY2" fmla="*/ 251358 h 518062"/>
              <a:gd name="connsiteX3" fmla="*/ 38115 w 397972"/>
              <a:gd name="connsiteY3" fmla="*/ 432333 h 518062"/>
              <a:gd name="connsiteX4" fmla="*/ 15 w 397972"/>
              <a:gd name="connsiteY4" fmla="*/ 518058 h 518062"/>
              <a:gd name="connsiteX5" fmla="*/ 41290 w 397972"/>
              <a:gd name="connsiteY5" fmla="*/ 429158 h 518062"/>
              <a:gd name="connsiteX6" fmla="*/ 117490 w 397972"/>
              <a:gd name="connsiteY6" fmla="*/ 273583 h 518062"/>
              <a:gd name="connsiteX7" fmla="*/ 111140 w 397972"/>
              <a:gd name="connsiteY7" fmla="*/ 289458 h 518062"/>
              <a:gd name="connsiteX8" fmla="*/ 244490 w 397972"/>
              <a:gd name="connsiteY8" fmla="*/ 178333 h 518062"/>
              <a:gd name="connsiteX9" fmla="*/ 212740 w 397972"/>
              <a:gd name="connsiteY9" fmla="*/ 197383 h 518062"/>
              <a:gd name="connsiteX10" fmla="*/ 396890 w 397972"/>
              <a:gd name="connsiteY10" fmla="*/ 533 h 5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972" h="518062">
                <a:moveTo>
                  <a:pt x="396890" y="533"/>
                </a:moveTo>
                <a:cubicBezTo>
                  <a:pt x="380486" y="12175"/>
                  <a:pt x="155061" y="225429"/>
                  <a:pt x="114315" y="267233"/>
                </a:cubicBezTo>
                <a:cubicBezTo>
                  <a:pt x="73569" y="309037"/>
                  <a:pt x="165115" y="223841"/>
                  <a:pt x="152415" y="251358"/>
                </a:cubicBezTo>
                <a:cubicBezTo>
                  <a:pt x="139715" y="278875"/>
                  <a:pt x="63515" y="387883"/>
                  <a:pt x="38115" y="432333"/>
                </a:cubicBezTo>
                <a:cubicBezTo>
                  <a:pt x="12715" y="476783"/>
                  <a:pt x="-514" y="518587"/>
                  <a:pt x="15" y="518058"/>
                </a:cubicBezTo>
                <a:cubicBezTo>
                  <a:pt x="544" y="517529"/>
                  <a:pt x="21711" y="469904"/>
                  <a:pt x="41290" y="429158"/>
                </a:cubicBezTo>
                <a:cubicBezTo>
                  <a:pt x="60869" y="388412"/>
                  <a:pt x="105848" y="296866"/>
                  <a:pt x="117490" y="273583"/>
                </a:cubicBezTo>
                <a:cubicBezTo>
                  <a:pt x="129132" y="250300"/>
                  <a:pt x="89973" y="305333"/>
                  <a:pt x="111140" y="289458"/>
                </a:cubicBezTo>
                <a:cubicBezTo>
                  <a:pt x="132307" y="273583"/>
                  <a:pt x="227557" y="193679"/>
                  <a:pt x="244490" y="178333"/>
                </a:cubicBezTo>
                <a:cubicBezTo>
                  <a:pt x="261423" y="162987"/>
                  <a:pt x="187340" y="223312"/>
                  <a:pt x="212740" y="197383"/>
                </a:cubicBezTo>
                <a:cubicBezTo>
                  <a:pt x="238140" y="171454"/>
                  <a:pt x="413294" y="-11109"/>
                  <a:pt x="396890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4C589211-FE3D-F4F0-F4C5-006FA5E2B9C3}"/>
              </a:ext>
            </a:extLst>
          </p:cNvPr>
          <p:cNvSpPr/>
          <p:nvPr/>
        </p:nvSpPr>
        <p:spPr>
          <a:xfrm>
            <a:off x="4519898" y="4132116"/>
            <a:ext cx="813047" cy="601931"/>
          </a:xfrm>
          <a:custGeom>
            <a:avLst/>
            <a:gdLst>
              <a:gd name="connsiteX0" fmla="*/ 810927 w 813047"/>
              <a:gd name="connsiteY0" fmla="*/ 1734 h 601931"/>
              <a:gd name="connsiteX1" fmla="*/ 525177 w 813047"/>
              <a:gd name="connsiteY1" fmla="*/ 189059 h 601931"/>
              <a:gd name="connsiteX2" fmla="*/ 420402 w 813047"/>
              <a:gd name="connsiteY2" fmla="*/ 252559 h 601931"/>
              <a:gd name="connsiteX3" fmla="*/ 614077 w 813047"/>
              <a:gd name="connsiteY3" fmla="*/ 185884 h 601931"/>
              <a:gd name="connsiteX4" fmla="*/ 293402 w 813047"/>
              <a:gd name="connsiteY4" fmla="*/ 354159 h 601931"/>
              <a:gd name="connsiteX5" fmla="*/ 156877 w 813047"/>
              <a:gd name="connsiteY5" fmla="*/ 462109 h 601931"/>
              <a:gd name="connsiteX6" fmla="*/ 166402 w 813047"/>
              <a:gd name="connsiteY6" fmla="*/ 446234 h 601931"/>
              <a:gd name="connsiteX7" fmla="*/ 1302 w 813047"/>
              <a:gd name="connsiteY7" fmla="*/ 601809 h 601931"/>
              <a:gd name="connsiteX8" fmla="*/ 109252 w 813047"/>
              <a:gd name="connsiteY8" fmla="*/ 468459 h 601931"/>
              <a:gd name="connsiteX9" fmla="*/ 445802 w 813047"/>
              <a:gd name="connsiteY9" fmla="*/ 265259 h 601931"/>
              <a:gd name="connsiteX10" fmla="*/ 429927 w 813047"/>
              <a:gd name="connsiteY10" fmla="*/ 284309 h 601931"/>
              <a:gd name="connsiteX11" fmla="*/ 588677 w 813047"/>
              <a:gd name="connsiteY11" fmla="*/ 141434 h 601931"/>
              <a:gd name="connsiteX12" fmla="*/ 652177 w 813047"/>
              <a:gd name="connsiteY12" fmla="*/ 96984 h 601931"/>
              <a:gd name="connsiteX13" fmla="*/ 810927 w 813047"/>
              <a:gd name="connsiteY13" fmla="*/ 1734 h 60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3047" h="601931">
                <a:moveTo>
                  <a:pt x="810927" y="1734"/>
                </a:moveTo>
                <a:cubicBezTo>
                  <a:pt x="789760" y="17080"/>
                  <a:pt x="590264" y="147255"/>
                  <a:pt x="525177" y="189059"/>
                </a:cubicBezTo>
                <a:cubicBezTo>
                  <a:pt x="460089" y="230863"/>
                  <a:pt x="405585" y="253088"/>
                  <a:pt x="420402" y="252559"/>
                </a:cubicBezTo>
                <a:cubicBezTo>
                  <a:pt x="435219" y="252030"/>
                  <a:pt x="635244" y="168951"/>
                  <a:pt x="614077" y="185884"/>
                </a:cubicBezTo>
                <a:cubicBezTo>
                  <a:pt x="592910" y="202817"/>
                  <a:pt x="369602" y="308122"/>
                  <a:pt x="293402" y="354159"/>
                </a:cubicBezTo>
                <a:cubicBezTo>
                  <a:pt x="217202" y="400197"/>
                  <a:pt x="178044" y="446763"/>
                  <a:pt x="156877" y="462109"/>
                </a:cubicBezTo>
                <a:cubicBezTo>
                  <a:pt x="135710" y="477455"/>
                  <a:pt x="192331" y="422951"/>
                  <a:pt x="166402" y="446234"/>
                </a:cubicBezTo>
                <a:cubicBezTo>
                  <a:pt x="140473" y="469517"/>
                  <a:pt x="10827" y="598105"/>
                  <a:pt x="1302" y="601809"/>
                </a:cubicBezTo>
                <a:cubicBezTo>
                  <a:pt x="-8223" y="605513"/>
                  <a:pt x="35169" y="524551"/>
                  <a:pt x="109252" y="468459"/>
                </a:cubicBezTo>
                <a:cubicBezTo>
                  <a:pt x="183335" y="412367"/>
                  <a:pt x="392356" y="295951"/>
                  <a:pt x="445802" y="265259"/>
                </a:cubicBezTo>
                <a:cubicBezTo>
                  <a:pt x="499248" y="234567"/>
                  <a:pt x="406115" y="304946"/>
                  <a:pt x="429927" y="284309"/>
                </a:cubicBezTo>
                <a:cubicBezTo>
                  <a:pt x="453739" y="263672"/>
                  <a:pt x="551635" y="172655"/>
                  <a:pt x="588677" y="141434"/>
                </a:cubicBezTo>
                <a:cubicBezTo>
                  <a:pt x="625719" y="110213"/>
                  <a:pt x="615664" y="116563"/>
                  <a:pt x="652177" y="96984"/>
                </a:cubicBezTo>
                <a:cubicBezTo>
                  <a:pt x="688689" y="77405"/>
                  <a:pt x="832094" y="-13612"/>
                  <a:pt x="810927" y="1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B32B0FA-02C2-E9CB-5E02-C6A46ECB908F}"/>
              </a:ext>
            </a:extLst>
          </p:cNvPr>
          <p:cNvSpPr/>
          <p:nvPr/>
        </p:nvSpPr>
        <p:spPr>
          <a:xfrm>
            <a:off x="4784677" y="3901959"/>
            <a:ext cx="182275" cy="571859"/>
          </a:xfrm>
          <a:custGeom>
            <a:avLst/>
            <a:gdLst>
              <a:gd name="connsiteX0" fmla="*/ 117523 w 182275"/>
              <a:gd name="connsiteY0" fmla="*/ 116 h 571859"/>
              <a:gd name="connsiteX1" fmla="*/ 127048 w 182275"/>
              <a:gd name="connsiteY1" fmla="*/ 235066 h 571859"/>
              <a:gd name="connsiteX2" fmla="*/ 181023 w 182275"/>
              <a:gd name="connsiteY2" fmla="*/ 155691 h 571859"/>
              <a:gd name="connsiteX3" fmla="*/ 66723 w 182275"/>
              <a:gd name="connsiteY3" fmla="*/ 406516 h 571859"/>
              <a:gd name="connsiteX4" fmla="*/ 48 w 182275"/>
              <a:gd name="connsiteY4" fmla="*/ 568441 h 571859"/>
              <a:gd name="connsiteX5" fmla="*/ 57198 w 182275"/>
              <a:gd name="connsiteY5" fmla="*/ 498591 h 571859"/>
              <a:gd name="connsiteX6" fmla="*/ 127048 w 182275"/>
              <a:gd name="connsiteY6" fmla="*/ 289041 h 571859"/>
              <a:gd name="connsiteX7" fmla="*/ 123873 w 182275"/>
              <a:gd name="connsiteY7" fmla="*/ 269991 h 571859"/>
              <a:gd name="connsiteX8" fmla="*/ 117523 w 182275"/>
              <a:gd name="connsiteY8" fmla="*/ 116 h 5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75" h="571859">
                <a:moveTo>
                  <a:pt x="117523" y="116"/>
                </a:moveTo>
                <a:cubicBezTo>
                  <a:pt x="118052" y="-5705"/>
                  <a:pt x="116465" y="209137"/>
                  <a:pt x="127048" y="235066"/>
                </a:cubicBezTo>
                <a:cubicBezTo>
                  <a:pt x="137631" y="260995"/>
                  <a:pt x="191077" y="127116"/>
                  <a:pt x="181023" y="155691"/>
                </a:cubicBezTo>
                <a:cubicBezTo>
                  <a:pt x="170969" y="184266"/>
                  <a:pt x="96885" y="337724"/>
                  <a:pt x="66723" y="406516"/>
                </a:cubicBezTo>
                <a:cubicBezTo>
                  <a:pt x="36561" y="475308"/>
                  <a:pt x="1635" y="553095"/>
                  <a:pt x="48" y="568441"/>
                </a:cubicBezTo>
                <a:cubicBezTo>
                  <a:pt x="-1540" y="583787"/>
                  <a:pt x="36031" y="545158"/>
                  <a:pt x="57198" y="498591"/>
                </a:cubicBezTo>
                <a:cubicBezTo>
                  <a:pt x="78365" y="452024"/>
                  <a:pt x="115936" y="327141"/>
                  <a:pt x="127048" y="289041"/>
                </a:cubicBezTo>
                <a:cubicBezTo>
                  <a:pt x="138160" y="250941"/>
                  <a:pt x="122815" y="314970"/>
                  <a:pt x="123873" y="269991"/>
                </a:cubicBezTo>
                <a:cubicBezTo>
                  <a:pt x="124931" y="225012"/>
                  <a:pt x="116994" y="5937"/>
                  <a:pt x="117523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83399E7-20E6-C2A1-7203-89D50CC2D2AC}"/>
              </a:ext>
            </a:extLst>
          </p:cNvPr>
          <p:cNvSpPr/>
          <p:nvPr/>
        </p:nvSpPr>
        <p:spPr>
          <a:xfrm>
            <a:off x="5479650" y="3580721"/>
            <a:ext cx="92475" cy="255714"/>
          </a:xfrm>
          <a:custGeom>
            <a:avLst/>
            <a:gdLst>
              <a:gd name="connsiteX0" fmla="*/ 92475 w 92475"/>
              <a:gd name="connsiteY0" fmla="*/ 679 h 255714"/>
              <a:gd name="connsiteX1" fmla="*/ 13100 w 92475"/>
              <a:gd name="connsiteY1" fmla="*/ 149904 h 255714"/>
              <a:gd name="connsiteX2" fmla="*/ 400 w 92475"/>
              <a:gd name="connsiteY2" fmla="*/ 254679 h 255714"/>
              <a:gd name="connsiteX3" fmla="*/ 16275 w 92475"/>
              <a:gd name="connsiteY3" fmla="*/ 86404 h 255714"/>
              <a:gd name="connsiteX4" fmla="*/ 9925 w 92475"/>
              <a:gd name="connsiteY4" fmla="*/ 64179 h 255714"/>
              <a:gd name="connsiteX5" fmla="*/ 13100 w 92475"/>
              <a:gd name="connsiteY5" fmla="*/ 92754 h 255714"/>
              <a:gd name="connsiteX6" fmla="*/ 92475 w 92475"/>
              <a:gd name="connsiteY6" fmla="*/ 679 h 2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75" h="255714">
                <a:moveTo>
                  <a:pt x="92475" y="679"/>
                </a:moveTo>
                <a:cubicBezTo>
                  <a:pt x="92475" y="10204"/>
                  <a:pt x="28446" y="107571"/>
                  <a:pt x="13100" y="149904"/>
                </a:cubicBezTo>
                <a:cubicBezTo>
                  <a:pt x="-2246" y="192237"/>
                  <a:pt x="-129" y="265262"/>
                  <a:pt x="400" y="254679"/>
                </a:cubicBezTo>
                <a:cubicBezTo>
                  <a:pt x="929" y="244096"/>
                  <a:pt x="14687" y="118154"/>
                  <a:pt x="16275" y="86404"/>
                </a:cubicBezTo>
                <a:cubicBezTo>
                  <a:pt x="17863" y="54654"/>
                  <a:pt x="10454" y="63121"/>
                  <a:pt x="9925" y="64179"/>
                </a:cubicBezTo>
                <a:cubicBezTo>
                  <a:pt x="9396" y="65237"/>
                  <a:pt x="1458" y="100692"/>
                  <a:pt x="13100" y="92754"/>
                </a:cubicBezTo>
                <a:cubicBezTo>
                  <a:pt x="24742" y="84817"/>
                  <a:pt x="92475" y="-8846"/>
                  <a:pt x="92475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6130393-0226-FDA8-8C84-CD2F7BF477F9}"/>
              </a:ext>
            </a:extLst>
          </p:cNvPr>
          <p:cNvSpPr/>
          <p:nvPr/>
        </p:nvSpPr>
        <p:spPr>
          <a:xfrm>
            <a:off x="5783518" y="3625845"/>
            <a:ext cx="1066403" cy="1117057"/>
          </a:xfrm>
          <a:custGeom>
            <a:avLst/>
            <a:gdLst>
              <a:gd name="connsiteX0" fmla="*/ 1332 w 1066403"/>
              <a:gd name="connsiteY0" fmla="*/ 53980 h 1117057"/>
              <a:gd name="connsiteX1" fmla="*/ 369632 w 1066403"/>
              <a:gd name="connsiteY1" fmla="*/ 31755 h 1117057"/>
              <a:gd name="connsiteX2" fmla="*/ 302957 w 1066403"/>
              <a:gd name="connsiteY2" fmla="*/ 31755 h 1117057"/>
              <a:gd name="connsiteX3" fmla="*/ 623632 w 1066403"/>
              <a:gd name="connsiteY3" fmla="*/ 111130 h 1117057"/>
              <a:gd name="connsiteX4" fmla="*/ 595057 w 1066403"/>
              <a:gd name="connsiteY4" fmla="*/ 120655 h 1117057"/>
              <a:gd name="connsiteX5" fmla="*/ 680782 w 1066403"/>
              <a:gd name="connsiteY5" fmla="*/ 219080 h 1117057"/>
              <a:gd name="connsiteX6" fmla="*/ 833182 w 1066403"/>
              <a:gd name="connsiteY6" fmla="*/ 396880 h 1117057"/>
              <a:gd name="connsiteX7" fmla="*/ 1052257 w 1066403"/>
              <a:gd name="connsiteY7" fmla="*/ 1066805 h 1117057"/>
              <a:gd name="connsiteX8" fmla="*/ 1020507 w 1066403"/>
              <a:gd name="connsiteY8" fmla="*/ 987430 h 1117057"/>
              <a:gd name="connsiteX9" fmla="*/ 823657 w 1066403"/>
              <a:gd name="connsiteY9" fmla="*/ 339730 h 1117057"/>
              <a:gd name="connsiteX10" fmla="*/ 683957 w 1066403"/>
              <a:gd name="connsiteY10" fmla="*/ 219080 h 1117057"/>
              <a:gd name="connsiteX11" fmla="*/ 398207 w 1066403"/>
              <a:gd name="connsiteY11" fmla="*/ 28580 h 1117057"/>
              <a:gd name="connsiteX12" fmla="*/ 375982 w 1066403"/>
              <a:gd name="connsiteY12" fmla="*/ 44455 h 1117057"/>
              <a:gd name="connsiteX13" fmla="*/ 248982 w 1066403"/>
              <a:gd name="connsiteY13" fmla="*/ 5 h 1117057"/>
              <a:gd name="connsiteX14" fmla="*/ 1332 w 1066403"/>
              <a:gd name="connsiteY14" fmla="*/ 53980 h 11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403" h="1117057">
                <a:moveTo>
                  <a:pt x="1332" y="53980"/>
                </a:moveTo>
                <a:cubicBezTo>
                  <a:pt x="21440" y="59272"/>
                  <a:pt x="319361" y="35459"/>
                  <a:pt x="369632" y="31755"/>
                </a:cubicBezTo>
                <a:cubicBezTo>
                  <a:pt x="419903" y="28051"/>
                  <a:pt x="260624" y="18526"/>
                  <a:pt x="302957" y="31755"/>
                </a:cubicBezTo>
                <a:cubicBezTo>
                  <a:pt x="345290" y="44984"/>
                  <a:pt x="574949" y="96313"/>
                  <a:pt x="623632" y="111130"/>
                </a:cubicBezTo>
                <a:cubicBezTo>
                  <a:pt x="672315" y="125947"/>
                  <a:pt x="585532" y="102663"/>
                  <a:pt x="595057" y="120655"/>
                </a:cubicBezTo>
                <a:cubicBezTo>
                  <a:pt x="604582" y="138647"/>
                  <a:pt x="680782" y="219080"/>
                  <a:pt x="680782" y="219080"/>
                </a:cubicBezTo>
                <a:cubicBezTo>
                  <a:pt x="720469" y="265117"/>
                  <a:pt x="771269" y="255592"/>
                  <a:pt x="833182" y="396880"/>
                </a:cubicBezTo>
                <a:cubicBezTo>
                  <a:pt x="895095" y="538168"/>
                  <a:pt x="1021036" y="968380"/>
                  <a:pt x="1052257" y="1066805"/>
                </a:cubicBezTo>
                <a:cubicBezTo>
                  <a:pt x="1083478" y="1165230"/>
                  <a:pt x="1058607" y="1108609"/>
                  <a:pt x="1020507" y="987430"/>
                </a:cubicBezTo>
                <a:cubicBezTo>
                  <a:pt x="982407" y="866251"/>
                  <a:pt x="879749" y="467788"/>
                  <a:pt x="823657" y="339730"/>
                </a:cubicBezTo>
                <a:cubicBezTo>
                  <a:pt x="767565" y="211672"/>
                  <a:pt x="754865" y="270938"/>
                  <a:pt x="683957" y="219080"/>
                </a:cubicBezTo>
                <a:cubicBezTo>
                  <a:pt x="613049" y="167222"/>
                  <a:pt x="449536" y="57684"/>
                  <a:pt x="398207" y="28580"/>
                </a:cubicBezTo>
                <a:cubicBezTo>
                  <a:pt x="346878" y="-524"/>
                  <a:pt x="400853" y="49217"/>
                  <a:pt x="375982" y="44455"/>
                </a:cubicBezTo>
                <a:cubicBezTo>
                  <a:pt x="351111" y="39693"/>
                  <a:pt x="303486" y="-524"/>
                  <a:pt x="248982" y="5"/>
                </a:cubicBezTo>
                <a:cubicBezTo>
                  <a:pt x="194478" y="534"/>
                  <a:pt x="-18776" y="48688"/>
                  <a:pt x="1332" y="53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8F3EAAA-B634-2B9D-20D2-CEB5F5BF8D59}"/>
              </a:ext>
            </a:extLst>
          </p:cNvPr>
          <p:cNvSpPr/>
          <p:nvPr/>
        </p:nvSpPr>
        <p:spPr>
          <a:xfrm>
            <a:off x="5308339" y="4177661"/>
            <a:ext cx="207414" cy="1229912"/>
          </a:xfrm>
          <a:custGeom>
            <a:avLst/>
            <a:gdLst>
              <a:gd name="connsiteX0" fmla="*/ 89161 w 207414"/>
              <a:gd name="connsiteY0" fmla="*/ 639 h 1229912"/>
              <a:gd name="connsiteX1" fmla="*/ 54236 w 207414"/>
              <a:gd name="connsiteY1" fmla="*/ 353064 h 1229912"/>
              <a:gd name="connsiteX2" fmla="*/ 63761 w 207414"/>
              <a:gd name="connsiteY2" fmla="*/ 543564 h 1229912"/>
              <a:gd name="connsiteX3" fmla="*/ 60586 w 207414"/>
              <a:gd name="connsiteY3" fmla="*/ 495939 h 1229912"/>
              <a:gd name="connsiteX4" fmla="*/ 92336 w 207414"/>
              <a:gd name="connsiteY4" fmla="*/ 794389 h 1229912"/>
              <a:gd name="connsiteX5" fmla="*/ 197111 w 207414"/>
              <a:gd name="connsiteY5" fmla="*/ 1188089 h 1229912"/>
              <a:gd name="connsiteX6" fmla="*/ 181236 w 207414"/>
              <a:gd name="connsiteY6" fmla="*/ 1165864 h 1229912"/>
              <a:gd name="connsiteX7" fmla="*/ 261 w 207414"/>
              <a:gd name="connsiteY7" fmla="*/ 721364 h 1229912"/>
              <a:gd name="connsiteX8" fmla="*/ 139961 w 207414"/>
              <a:gd name="connsiteY8" fmla="*/ 959489 h 1229912"/>
              <a:gd name="connsiteX9" fmla="*/ 92336 w 207414"/>
              <a:gd name="connsiteY9" fmla="*/ 902339 h 1229912"/>
              <a:gd name="connsiteX10" fmla="*/ 117736 w 207414"/>
              <a:gd name="connsiteY10" fmla="*/ 911864 h 1229912"/>
              <a:gd name="connsiteX11" fmla="*/ 44711 w 207414"/>
              <a:gd name="connsiteY11" fmla="*/ 524514 h 1229912"/>
              <a:gd name="connsiteX12" fmla="*/ 28836 w 207414"/>
              <a:gd name="connsiteY12" fmla="*/ 213364 h 1229912"/>
              <a:gd name="connsiteX13" fmla="*/ 41536 w 207414"/>
              <a:gd name="connsiteY13" fmla="*/ 264164 h 1229912"/>
              <a:gd name="connsiteX14" fmla="*/ 89161 w 207414"/>
              <a:gd name="connsiteY14" fmla="*/ 639 h 12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14" h="1229912">
                <a:moveTo>
                  <a:pt x="89161" y="639"/>
                </a:moveTo>
                <a:cubicBezTo>
                  <a:pt x="91278" y="15456"/>
                  <a:pt x="58469" y="262577"/>
                  <a:pt x="54236" y="353064"/>
                </a:cubicBezTo>
                <a:cubicBezTo>
                  <a:pt x="50003" y="443551"/>
                  <a:pt x="62703" y="519752"/>
                  <a:pt x="63761" y="543564"/>
                </a:cubicBezTo>
                <a:cubicBezTo>
                  <a:pt x="64819" y="567376"/>
                  <a:pt x="55824" y="454135"/>
                  <a:pt x="60586" y="495939"/>
                </a:cubicBezTo>
                <a:cubicBezTo>
                  <a:pt x="65348" y="537743"/>
                  <a:pt x="69582" y="679031"/>
                  <a:pt x="92336" y="794389"/>
                </a:cubicBezTo>
                <a:cubicBezTo>
                  <a:pt x="115090" y="909747"/>
                  <a:pt x="197111" y="1188089"/>
                  <a:pt x="197111" y="1188089"/>
                </a:cubicBezTo>
                <a:cubicBezTo>
                  <a:pt x="211928" y="1250001"/>
                  <a:pt x="214044" y="1243652"/>
                  <a:pt x="181236" y="1165864"/>
                </a:cubicBezTo>
                <a:cubicBezTo>
                  <a:pt x="148428" y="1088076"/>
                  <a:pt x="7140" y="755760"/>
                  <a:pt x="261" y="721364"/>
                </a:cubicBezTo>
                <a:cubicBezTo>
                  <a:pt x="-6618" y="686968"/>
                  <a:pt x="124615" y="929327"/>
                  <a:pt x="139961" y="959489"/>
                </a:cubicBezTo>
                <a:cubicBezTo>
                  <a:pt x="155307" y="989652"/>
                  <a:pt x="96040" y="910276"/>
                  <a:pt x="92336" y="902339"/>
                </a:cubicBezTo>
                <a:cubicBezTo>
                  <a:pt x="88632" y="894402"/>
                  <a:pt x="125673" y="974835"/>
                  <a:pt x="117736" y="911864"/>
                </a:cubicBezTo>
                <a:cubicBezTo>
                  <a:pt x="109799" y="848893"/>
                  <a:pt x="59528" y="640931"/>
                  <a:pt x="44711" y="524514"/>
                </a:cubicBezTo>
                <a:cubicBezTo>
                  <a:pt x="29894" y="408097"/>
                  <a:pt x="29365" y="256756"/>
                  <a:pt x="28836" y="213364"/>
                </a:cubicBezTo>
                <a:cubicBezTo>
                  <a:pt x="28307" y="169972"/>
                  <a:pt x="30953" y="295385"/>
                  <a:pt x="41536" y="264164"/>
                </a:cubicBezTo>
                <a:cubicBezTo>
                  <a:pt x="52119" y="232943"/>
                  <a:pt x="87044" y="-14178"/>
                  <a:pt x="89161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1D668F2-D540-F5C0-453E-7FDFB4D7F852}"/>
              </a:ext>
            </a:extLst>
          </p:cNvPr>
          <p:cNvSpPr/>
          <p:nvPr/>
        </p:nvSpPr>
        <p:spPr>
          <a:xfrm>
            <a:off x="6814130" y="4730097"/>
            <a:ext cx="77428" cy="1384985"/>
          </a:xfrm>
          <a:custGeom>
            <a:avLst/>
            <a:gdLst>
              <a:gd name="connsiteX0" fmla="*/ 5770 w 77428"/>
              <a:gd name="connsiteY0" fmla="*/ 3828 h 1384985"/>
              <a:gd name="connsiteX1" fmla="*/ 47045 w 77428"/>
              <a:gd name="connsiteY1" fmla="*/ 629303 h 1384985"/>
              <a:gd name="connsiteX2" fmla="*/ 59745 w 77428"/>
              <a:gd name="connsiteY2" fmla="*/ 603903 h 1384985"/>
              <a:gd name="connsiteX3" fmla="*/ 62920 w 77428"/>
              <a:gd name="connsiteY3" fmla="*/ 1013478 h 1384985"/>
              <a:gd name="connsiteX4" fmla="*/ 47045 w 77428"/>
              <a:gd name="connsiteY4" fmla="*/ 1251603 h 1384985"/>
              <a:gd name="connsiteX5" fmla="*/ 53395 w 77428"/>
              <a:gd name="connsiteY5" fmla="*/ 1134128 h 1384985"/>
              <a:gd name="connsiteX6" fmla="*/ 56570 w 77428"/>
              <a:gd name="connsiteY6" fmla="*/ 1384953 h 1384985"/>
              <a:gd name="connsiteX7" fmla="*/ 75620 w 77428"/>
              <a:gd name="connsiteY7" fmla="*/ 1115078 h 1384985"/>
              <a:gd name="connsiteX8" fmla="*/ 5770 w 77428"/>
              <a:gd name="connsiteY8" fmla="*/ 400703 h 1384985"/>
              <a:gd name="connsiteX9" fmla="*/ 5770 w 77428"/>
              <a:gd name="connsiteY9" fmla="*/ 3828 h 13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28" h="1384985">
                <a:moveTo>
                  <a:pt x="5770" y="3828"/>
                </a:moveTo>
                <a:cubicBezTo>
                  <a:pt x="12649" y="41928"/>
                  <a:pt x="38049" y="529291"/>
                  <a:pt x="47045" y="629303"/>
                </a:cubicBezTo>
                <a:cubicBezTo>
                  <a:pt x="56041" y="729315"/>
                  <a:pt x="57099" y="539874"/>
                  <a:pt x="59745" y="603903"/>
                </a:cubicBezTo>
                <a:cubicBezTo>
                  <a:pt x="62391" y="667932"/>
                  <a:pt x="65037" y="905528"/>
                  <a:pt x="62920" y="1013478"/>
                </a:cubicBezTo>
                <a:cubicBezTo>
                  <a:pt x="60803" y="1121428"/>
                  <a:pt x="48633" y="1231495"/>
                  <a:pt x="47045" y="1251603"/>
                </a:cubicBezTo>
                <a:cubicBezTo>
                  <a:pt x="45458" y="1271711"/>
                  <a:pt x="51808" y="1111903"/>
                  <a:pt x="53395" y="1134128"/>
                </a:cubicBezTo>
                <a:cubicBezTo>
                  <a:pt x="54982" y="1156353"/>
                  <a:pt x="52866" y="1388128"/>
                  <a:pt x="56570" y="1384953"/>
                </a:cubicBezTo>
                <a:cubicBezTo>
                  <a:pt x="60274" y="1381778"/>
                  <a:pt x="84087" y="1279120"/>
                  <a:pt x="75620" y="1115078"/>
                </a:cubicBezTo>
                <a:cubicBezTo>
                  <a:pt x="67153" y="951036"/>
                  <a:pt x="14237" y="581149"/>
                  <a:pt x="5770" y="400703"/>
                </a:cubicBezTo>
                <a:cubicBezTo>
                  <a:pt x="-2697" y="220257"/>
                  <a:pt x="-1109" y="-34272"/>
                  <a:pt x="5770" y="3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73C1A05-54CD-DEB9-8F7A-902CA8648AE2}"/>
              </a:ext>
            </a:extLst>
          </p:cNvPr>
          <p:cNvSpPr/>
          <p:nvPr/>
        </p:nvSpPr>
        <p:spPr>
          <a:xfrm>
            <a:off x="5518149" y="5429228"/>
            <a:ext cx="173808" cy="1032342"/>
          </a:xfrm>
          <a:custGeom>
            <a:avLst/>
            <a:gdLst>
              <a:gd name="connsiteX0" fmla="*/ 1 w 173808"/>
              <a:gd name="connsiteY0" fmla="*/ 22 h 1032342"/>
              <a:gd name="connsiteX1" fmla="*/ 158751 w 173808"/>
              <a:gd name="connsiteY1" fmla="*/ 390547 h 1032342"/>
              <a:gd name="connsiteX2" fmla="*/ 165101 w 173808"/>
              <a:gd name="connsiteY2" fmla="*/ 355622 h 1032342"/>
              <a:gd name="connsiteX3" fmla="*/ 139701 w 173808"/>
              <a:gd name="connsiteY3" fmla="*/ 695347 h 1032342"/>
              <a:gd name="connsiteX4" fmla="*/ 168276 w 173808"/>
              <a:gd name="connsiteY4" fmla="*/ 669947 h 1032342"/>
              <a:gd name="connsiteX5" fmla="*/ 149226 w 173808"/>
              <a:gd name="connsiteY5" fmla="*/ 1019197 h 1032342"/>
              <a:gd name="connsiteX6" fmla="*/ 155576 w 173808"/>
              <a:gd name="connsiteY6" fmla="*/ 901722 h 1032342"/>
              <a:gd name="connsiteX7" fmla="*/ 136526 w 173808"/>
              <a:gd name="connsiteY7" fmla="*/ 374672 h 1032342"/>
              <a:gd name="connsiteX8" fmla="*/ 155576 w 173808"/>
              <a:gd name="connsiteY8" fmla="*/ 409597 h 1032342"/>
              <a:gd name="connsiteX9" fmla="*/ 1 w 173808"/>
              <a:gd name="connsiteY9" fmla="*/ 22 h 10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808" h="1032342">
                <a:moveTo>
                  <a:pt x="1" y="22"/>
                </a:moveTo>
                <a:cubicBezTo>
                  <a:pt x="530" y="-3153"/>
                  <a:pt x="131234" y="331280"/>
                  <a:pt x="158751" y="390547"/>
                </a:cubicBezTo>
                <a:cubicBezTo>
                  <a:pt x="186268" y="449814"/>
                  <a:pt x="168276" y="304822"/>
                  <a:pt x="165101" y="355622"/>
                </a:cubicBezTo>
                <a:cubicBezTo>
                  <a:pt x="161926" y="406422"/>
                  <a:pt x="139172" y="642960"/>
                  <a:pt x="139701" y="695347"/>
                </a:cubicBezTo>
                <a:cubicBezTo>
                  <a:pt x="140230" y="747734"/>
                  <a:pt x="166689" y="615972"/>
                  <a:pt x="168276" y="669947"/>
                </a:cubicBezTo>
                <a:cubicBezTo>
                  <a:pt x="169864" y="723922"/>
                  <a:pt x="151343" y="980568"/>
                  <a:pt x="149226" y="1019197"/>
                </a:cubicBezTo>
                <a:cubicBezTo>
                  <a:pt x="147109" y="1057826"/>
                  <a:pt x="157693" y="1009143"/>
                  <a:pt x="155576" y="901722"/>
                </a:cubicBezTo>
                <a:cubicBezTo>
                  <a:pt x="153459" y="794301"/>
                  <a:pt x="136526" y="456693"/>
                  <a:pt x="136526" y="374672"/>
                </a:cubicBezTo>
                <a:cubicBezTo>
                  <a:pt x="136526" y="292651"/>
                  <a:pt x="177272" y="466747"/>
                  <a:pt x="155576" y="409597"/>
                </a:cubicBezTo>
                <a:cubicBezTo>
                  <a:pt x="133880" y="352447"/>
                  <a:pt x="-528" y="3197"/>
                  <a:pt x="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03381D53-03CE-F0C3-E4CC-B46C567B2322}"/>
              </a:ext>
            </a:extLst>
          </p:cNvPr>
          <p:cNvSpPr/>
          <p:nvPr/>
        </p:nvSpPr>
        <p:spPr>
          <a:xfrm>
            <a:off x="6798562" y="6085426"/>
            <a:ext cx="82433" cy="1328085"/>
          </a:xfrm>
          <a:custGeom>
            <a:avLst/>
            <a:gdLst>
              <a:gd name="connsiteX0" fmla="*/ 37213 w 82433"/>
              <a:gd name="connsiteY0" fmla="*/ 16924 h 1328085"/>
              <a:gd name="connsiteX1" fmla="*/ 78488 w 82433"/>
              <a:gd name="connsiteY1" fmla="*/ 559849 h 1328085"/>
              <a:gd name="connsiteX2" fmla="*/ 72138 w 82433"/>
              <a:gd name="connsiteY2" fmla="*/ 550324 h 1328085"/>
              <a:gd name="connsiteX3" fmla="*/ 2288 w 82433"/>
              <a:gd name="connsiteY3" fmla="*/ 1277399 h 1328085"/>
              <a:gd name="connsiteX4" fmla="*/ 18163 w 82433"/>
              <a:gd name="connsiteY4" fmla="*/ 1175799 h 1328085"/>
              <a:gd name="connsiteX5" fmla="*/ 30863 w 82433"/>
              <a:gd name="connsiteY5" fmla="*/ 448724 h 1328085"/>
              <a:gd name="connsiteX6" fmla="*/ 37213 w 82433"/>
              <a:gd name="connsiteY6" fmla="*/ 642399 h 1328085"/>
              <a:gd name="connsiteX7" fmla="*/ 59438 w 82433"/>
              <a:gd name="connsiteY7" fmla="*/ 448724 h 1328085"/>
              <a:gd name="connsiteX8" fmla="*/ 68963 w 82433"/>
              <a:gd name="connsiteY8" fmla="*/ 162974 h 1328085"/>
              <a:gd name="connsiteX9" fmla="*/ 37213 w 82433"/>
              <a:gd name="connsiteY9" fmla="*/ 16924 h 132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433" h="1328085">
                <a:moveTo>
                  <a:pt x="37213" y="16924"/>
                </a:moveTo>
                <a:cubicBezTo>
                  <a:pt x="38800" y="83070"/>
                  <a:pt x="72667" y="470949"/>
                  <a:pt x="78488" y="559849"/>
                </a:cubicBezTo>
                <a:cubicBezTo>
                  <a:pt x="84309" y="648749"/>
                  <a:pt x="84838" y="430732"/>
                  <a:pt x="72138" y="550324"/>
                </a:cubicBezTo>
                <a:cubicBezTo>
                  <a:pt x="59438" y="669916"/>
                  <a:pt x="11284" y="1173153"/>
                  <a:pt x="2288" y="1277399"/>
                </a:cubicBezTo>
                <a:cubicBezTo>
                  <a:pt x="-6708" y="1381645"/>
                  <a:pt x="13401" y="1313911"/>
                  <a:pt x="18163" y="1175799"/>
                </a:cubicBezTo>
                <a:cubicBezTo>
                  <a:pt x="22925" y="1037687"/>
                  <a:pt x="27688" y="537624"/>
                  <a:pt x="30863" y="448724"/>
                </a:cubicBezTo>
                <a:cubicBezTo>
                  <a:pt x="34038" y="359824"/>
                  <a:pt x="32451" y="642399"/>
                  <a:pt x="37213" y="642399"/>
                </a:cubicBezTo>
                <a:cubicBezTo>
                  <a:pt x="41975" y="642399"/>
                  <a:pt x="54146" y="528628"/>
                  <a:pt x="59438" y="448724"/>
                </a:cubicBezTo>
                <a:cubicBezTo>
                  <a:pt x="64730" y="368820"/>
                  <a:pt x="70021" y="230707"/>
                  <a:pt x="68963" y="162974"/>
                </a:cubicBezTo>
                <a:cubicBezTo>
                  <a:pt x="67905" y="95241"/>
                  <a:pt x="35626" y="-49222"/>
                  <a:pt x="37213" y="16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32608A8-04CF-520D-9EF2-E4E76E858071}"/>
              </a:ext>
            </a:extLst>
          </p:cNvPr>
          <p:cNvSpPr/>
          <p:nvPr/>
        </p:nvSpPr>
        <p:spPr>
          <a:xfrm>
            <a:off x="6705596" y="7471597"/>
            <a:ext cx="84136" cy="530368"/>
          </a:xfrm>
          <a:custGeom>
            <a:avLst/>
            <a:gdLst>
              <a:gd name="connsiteX0" fmla="*/ 82554 w 84136"/>
              <a:gd name="connsiteY0" fmla="*/ 2353 h 530368"/>
              <a:gd name="connsiteX1" fmla="*/ 28579 w 84136"/>
              <a:gd name="connsiteY1" fmla="*/ 389703 h 530368"/>
              <a:gd name="connsiteX2" fmla="*/ 82554 w 84136"/>
              <a:gd name="connsiteY2" fmla="*/ 526228 h 530368"/>
              <a:gd name="connsiteX3" fmla="*/ 63504 w 84136"/>
              <a:gd name="connsiteY3" fmla="*/ 472253 h 530368"/>
              <a:gd name="connsiteX4" fmla="*/ 4 w 84136"/>
              <a:gd name="connsiteY4" fmla="*/ 246828 h 530368"/>
              <a:gd name="connsiteX5" fmla="*/ 66679 w 84136"/>
              <a:gd name="connsiteY5" fmla="*/ 332553 h 530368"/>
              <a:gd name="connsiteX6" fmla="*/ 53979 w 84136"/>
              <a:gd name="connsiteY6" fmla="*/ 230953 h 530368"/>
              <a:gd name="connsiteX7" fmla="*/ 82554 w 84136"/>
              <a:gd name="connsiteY7" fmla="*/ 2353 h 53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36" h="530368">
                <a:moveTo>
                  <a:pt x="82554" y="2353"/>
                </a:moveTo>
                <a:cubicBezTo>
                  <a:pt x="78321" y="28811"/>
                  <a:pt x="28579" y="302391"/>
                  <a:pt x="28579" y="389703"/>
                </a:cubicBezTo>
                <a:cubicBezTo>
                  <a:pt x="28579" y="477015"/>
                  <a:pt x="76733" y="512470"/>
                  <a:pt x="82554" y="526228"/>
                </a:cubicBezTo>
                <a:cubicBezTo>
                  <a:pt x="88375" y="539986"/>
                  <a:pt x="77262" y="518820"/>
                  <a:pt x="63504" y="472253"/>
                </a:cubicBezTo>
                <a:cubicBezTo>
                  <a:pt x="49746" y="425686"/>
                  <a:pt x="-525" y="270111"/>
                  <a:pt x="4" y="246828"/>
                </a:cubicBezTo>
                <a:cubicBezTo>
                  <a:pt x="533" y="223545"/>
                  <a:pt x="57683" y="335199"/>
                  <a:pt x="66679" y="332553"/>
                </a:cubicBezTo>
                <a:cubicBezTo>
                  <a:pt x="75675" y="329907"/>
                  <a:pt x="52921" y="281753"/>
                  <a:pt x="53979" y="230953"/>
                </a:cubicBezTo>
                <a:cubicBezTo>
                  <a:pt x="55037" y="180153"/>
                  <a:pt x="86787" y="-24105"/>
                  <a:pt x="82554" y="2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8BFE8B71-C29B-43AB-F782-FE13D9CA5C82}"/>
              </a:ext>
            </a:extLst>
          </p:cNvPr>
          <p:cNvSpPr/>
          <p:nvPr/>
        </p:nvSpPr>
        <p:spPr>
          <a:xfrm>
            <a:off x="6397286" y="8067169"/>
            <a:ext cx="362633" cy="511200"/>
          </a:xfrm>
          <a:custGeom>
            <a:avLst/>
            <a:gdLst>
              <a:gd name="connsiteX0" fmla="*/ 362289 w 362633"/>
              <a:gd name="connsiteY0" fmla="*/ 506 h 511200"/>
              <a:gd name="connsiteX1" fmla="*/ 295614 w 362633"/>
              <a:gd name="connsiteY1" fmla="*/ 248156 h 511200"/>
              <a:gd name="connsiteX2" fmla="*/ 3514 w 362633"/>
              <a:gd name="connsiteY2" fmla="*/ 508506 h 511200"/>
              <a:gd name="connsiteX3" fmla="*/ 143214 w 362633"/>
              <a:gd name="connsiteY3" fmla="*/ 378331 h 511200"/>
              <a:gd name="connsiteX4" fmla="*/ 279739 w 362633"/>
              <a:gd name="connsiteY4" fmla="*/ 289431 h 511200"/>
              <a:gd name="connsiteX5" fmla="*/ 219414 w 362633"/>
              <a:gd name="connsiteY5" fmla="*/ 308481 h 511200"/>
              <a:gd name="connsiteX6" fmla="*/ 270214 w 362633"/>
              <a:gd name="connsiteY6" fmla="*/ 225931 h 511200"/>
              <a:gd name="connsiteX7" fmla="*/ 314664 w 362633"/>
              <a:gd name="connsiteY7" fmla="*/ 184656 h 511200"/>
              <a:gd name="connsiteX8" fmla="*/ 295614 w 362633"/>
              <a:gd name="connsiteY8" fmla="*/ 229106 h 511200"/>
              <a:gd name="connsiteX9" fmla="*/ 321014 w 362633"/>
              <a:gd name="connsiteY9" fmla="*/ 184656 h 511200"/>
              <a:gd name="connsiteX10" fmla="*/ 362289 w 362633"/>
              <a:gd name="connsiteY10" fmla="*/ 506 h 5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633" h="511200">
                <a:moveTo>
                  <a:pt x="362289" y="506"/>
                </a:moveTo>
                <a:cubicBezTo>
                  <a:pt x="358056" y="11089"/>
                  <a:pt x="355410" y="163489"/>
                  <a:pt x="295614" y="248156"/>
                </a:cubicBezTo>
                <a:cubicBezTo>
                  <a:pt x="235818" y="332823"/>
                  <a:pt x="28914" y="486810"/>
                  <a:pt x="3514" y="508506"/>
                </a:cubicBezTo>
                <a:cubicBezTo>
                  <a:pt x="-21886" y="530202"/>
                  <a:pt x="97177" y="414843"/>
                  <a:pt x="143214" y="378331"/>
                </a:cubicBezTo>
                <a:cubicBezTo>
                  <a:pt x="189251" y="341819"/>
                  <a:pt x="267039" y="301073"/>
                  <a:pt x="279739" y="289431"/>
                </a:cubicBezTo>
                <a:cubicBezTo>
                  <a:pt x="292439" y="277789"/>
                  <a:pt x="221001" y="319064"/>
                  <a:pt x="219414" y="308481"/>
                </a:cubicBezTo>
                <a:cubicBezTo>
                  <a:pt x="217826" y="297898"/>
                  <a:pt x="254339" y="246569"/>
                  <a:pt x="270214" y="225931"/>
                </a:cubicBezTo>
                <a:cubicBezTo>
                  <a:pt x="286089" y="205294"/>
                  <a:pt x="310431" y="184127"/>
                  <a:pt x="314664" y="184656"/>
                </a:cubicBezTo>
                <a:cubicBezTo>
                  <a:pt x="318897" y="185185"/>
                  <a:pt x="294556" y="229106"/>
                  <a:pt x="295614" y="229106"/>
                </a:cubicBezTo>
                <a:cubicBezTo>
                  <a:pt x="296672" y="229106"/>
                  <a:pt x="311489" y="221168"/>
                  <a:pt x="321014" y="184656"/>
                </a:cubicBezTo>
                <a:cubicBezTo>
                  <a:pt x="330539" y="148144"/>
                  <a:pt x="366522" y="-10077"/>
                  <a:pt x="362289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EAD9AF5-731B-71AC-0A01-58E1516576FE}"/>
              </a:ext>
            </a:extLst>
          </p:cNvPr>
          <p:cNvSpPr/>
          <p:nvPr/>
        </p:nvSpPr>
        <p:spPr>
          <a:xfrm>
            <a:off x="6375373" y="8501873"/>
            <a:ext cx="175750" cy="453901"/>
          </a:xfrm>
          <a:custGeom>
            <a:avLst/>
            <a:gdLst>
              <a:gd name="connsiteX0" fmla="*/ 168302 w 175750"/>
              <a:gd name="connsiteY0" fmla="*/ 16652 h 453901"/>
              <a:gd name="connsiteX1" fmla="*/ 25427 w 175750"/>
              <a:gd name="connsiteY1" fmla="*/ 378602 h 453901"/>
              <a:gd name="connsiteX2" fmla="*/ 3202 w 175750"/>
              <a:gd name="connsiteY2" fmla="*/ 438927 h 453901"/>
              <a:gd name="connsiteX3" fmla="*/ 63527 w 175750"/>
              <a:gd name="connsiteY3" fmla="*/ 178577 h 453901"/>
              <a:gd name="connsiteX4" fmla="*/ 50827 w 175750"/>
              <a:gd name="connsiteY4" fmla="*/ 273827 h 453901"/>
              <a:gd name="connsiteX5" fmla="*/ 95277 w 175750"/>
              <a:gd name="connsiteY5" fmla="*/ 153177 h 453901"/>
              <a:gd name="connsiteX6" fmla="*/ 149252 w 175750"/>
              <a:gd name="connsiteY6" fmla="*/ 67452 h 453901"/>
              <a:gd name="connsiteX7" fmla="*/ 168302 w 175750"/>
              <a:gd name="connsiteY7" fmla="*/ 16652 h 4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750" h="453901">
                <a:moveTo>
                  <a:pt x="168302" y="16652"/>
                </a:moveTo>
                <a:cubicBezTo>
                  <a:pt x="147664" y="68510"/>
                  <a:pt x="52944" y="308223"/>
                  <a:pt x="25427" y="378602"/>
                </a:cubicBezTo>
                <a:cubicBezTo>
                  <a:pt x="-2090" y="448981"/>
                  <a:pt x="-3148" y="472265"/>
                  <a:pt x="3202" y="438927"/>
                </a:cubicBezTo>
                <a:cubicBezTo>
                  <a:pt x="9552" y="405590"/>
                  <a:pt x="55590" y="206093"/>
                  <a:pt x="63527" y="178577"/>
                </a:cubicBezTo>
                <a:cubicBezTo>
                  <a:pt x="71464" y="151061"/>
                  <a:pt x="45535" y="278060"/>
                  <a:pt x="50827" y="273827"/>
                </a:cubicBezTo>
                <a:cubicBezTo>
                  <a:pt x="56119" y="269594"/>
                  <a:pt x="78873" y="187573"/>
                  <a:pt x="95277" y="153177"/>
                </a:cubicBezTo>
                <a:cubicBezTo>
                  <a:pt x="111681" y="118781"/>
                  <a:pt x="137081" y="85973"/>
                  <a:pt x="149252" y="67452"/>
                </a:cubicBezTo>
                <a:cubicBezTo>
                  <a:pt x="161423" y="48931"/>
                  <a:pt x="188940" y="-35206"/>
                  <a:pt x="168302" y="16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4E3D6BB-0E42-92DB-3BB3-DB88027924B8}"/>
              </a:ext>
            </a:extLst>
          </p:cNvPr>
          <p:cNvSpPr/>
          <p:nvPr/>
        </p:nvSpPr>
        <p:spPr>
          <a:xfrm>
            <a:off x="5619447" y="8940739"/>
            <a:ext cx="743798" cy="1067114"/>
          </a:xfrm>
          <a:custGeom>
            <a:avLst/>
            <a:gdLst>
              <a:gd name="connsiteX0" fmla="*/ 743253 w 743798"/>
              <a:gd name="connsiteY0" fmla="*/ 61 h 1067114"/>
              <a:gd name="connsiteX1" fmla="*/ 546403 w 743798"/>
              <a:gd name="connsiteY1" fmla="*/ 288986 h 1067114"/>
              <a:gd name="connsiteX2" fmla="*/ 467028 w 743798"/>
              <a:gd name="connsiteY2" fmla="*/ 476311 h 1067114"/>
              <a:gd name="connsiteX3" fmla="*/ 476553 w 743798"/>
              <a:gd name="connsiteY3" fmla="*/ 422336 h 1067114"/>
              <a:gd name="connsiteX4" fmla="*/ 352728 w 743798"/>
              <a:gd name="connsiteY4" fmla="*/ 628711 h 1067114"/>
              <a:gd name="connsiteX5" fmla="*/ 238428 w 743798"/>
              <a:gd name="connsiteY5" fmla="*/ 825561 h 1067114"/>
              <a:gd name="connsiteX6" fmla="*/ 303 w 743798"/>
              <a:gd name="connsiteY6" fmla="*/ 1066861 h 1067114"/>
              <a:gd name="connsiteX7" fmla="*/ 187628 w 743798"/>
              <a:gd name="connsiteY7" fmla="*/ 873186 h 1067114"/>
              <a:gd name="connsiteX8" fmla="*/ 146353 w 743798"/>
              <a:gd name="connsiteY8" fmla="*/ 943036 h 1067114"/>
              <a:gd name="connsiteX9" fmla="*/ 368603 w 743798"/>
              <a:gd name="connsiteY9" fmla="*/ 527111 h 1067114"/>
              <a:gd name="connsiteX10" fmla="*/ 422578 w 743798"/>
              <a:gd name="connsiteY10" fmla="*/ 508061 h 1067114"/>
              <a:gd name="connsiteX11" fmla="*/ 409878 w 743798"/>
              <a:gd name="connsiteY11" fmla="*/ 460436 h 1067114"/>
              <a:gd name="connsiteX12" fmla="*/ 546403 w 743798"/>
              <a:gd name="connsiteY12" fmla="*/ 282636 h 1067114"/>
              <a:gd name="connsiteX13" fmla="*/ 479728 w 743798"/>
              <a:gd name="connsiteY13" fmla="*/ 314386 h 1067114"/>
              <a:gd name="connsiteX14" fmla="*/ 743253 w 743798"/>
              <a:gd name="connsiteY14" fmla="*/ 61 h 10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798" h="1067114">
                <a:moveTo>
                  <a:pt x="743253" y="61"/>
                </a:moveTo>
                <a:cubicBezTo>
                  <a:pt x="754366" y="-4172"/>
                  <a:pt x="592440" y="209611"/>
                  <a:pt x="546403" y="288986"/>
                </a:cubicBezTo>
                <a:cubicBezTo>
                  <a:pt x="500366" y="368361"/>
                  <a:pt x="478670" y="454086"/>
                  <a:pt x="467028" y="476311"/>
                </a:cubicBezTo>
                <a:cubicBezTo>
                  <a:pt x="455386" y="498536"/>
                  <a:pt x="495603" y="396936"/>
                  <a:pt x="476553" y="422336"/>
                </a:cubicBezTo>
                <a:cubicBezTo>
                  <a:pt x="457503" y="447736"/>
                  <a:pt x="392416" y="561507"/>
                  <a:pt x="352728" y="628711"/>
                </a:cubicBezTo>
                <a:cubicBezTo>
                  <a:pt x="313040" y="695915"/>
                  <a:pt x="297165" y="752536"/>
                  <a:pt x="238428" y="825561"/>
                </a:cubicBezTo>
                <a:cubicBezTo>
                  <a:pt x="179691" y="898586"/>
                  <a:pt x="8770" y="1058924"/>
                  <a:pt x="303" y="1066861"/>
                </a:cubicBezTo>
                <a:cubicBezTo>
                  <a:pt x="-8164" y="1074799"/>
                  <a:pt x="163286" y="893823"/>
                  <a:pt x="187628" y="873186"/>
                </a:cubicBezTo>
                <a:cubicBezTo>
                  <a:pt x="211970" y="852549"/>
                  <a:pt x="116191" y="1000715"/>
                  <a:pt x="146353" y="943036"/>
                </a:cubicBezTo>
                <a:cubicBezTo>
                  <a:pt x="176515" y="885357"/>
                  <a:pt x="322565" y="599607"/>
                  <a:pt x="368603" y="527111"/>
                </a:cubicBezTo>
                <a:cubicBezTo>
                  <a:pt x="414640" y="454615"/>
                  <a:pt x="415699" y="519173"/>
                  <a:pt x="422578" y="508061"/>
                </a:cubicBezTo>
                <a:cubicBezTo>
                  <a:pt x="429457" y="496949"/>
                  <a:pt x="389240" y="498007"/>
                  <a:pt x="409878" y="460436"/>
                </a:cubicBezTo>
                <a:cubicBezTo>
                  <a:pt x="430515" y="422865"/>
                  <a:pt x="534761" y="306978"/>
                  <a:pt x="546403" y="282636"/>
                </a:cubicBezTo>
                <a:cubicBezTo>
                  <a:pt x="558045" y="258294"/>
                  <a:pt x="447978" y="355661"/>
                  <a:pt x="479728" y="314386"/>
                </a:cubicBezTo>
                <a:cubicBezTo>
                  <a:pt x="511478" y="273111"/>
                  <a:pt x="732140" y="4294"/>
                  <a:pt x="74325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E35FAA6-D5A7-CA2A-D8D1-065005421471}"/>
              </a:ext>
            </a:extLst>
          </p:cNvPr>
          <p:cNvSpPr/>
          <p:nvPr/>
        </p:nvSpPr>
        <p:spPr>
          <a:xfrm>
            <a:off x="4622679" y="9994628"/>
            <a:ext cx="1063890" cy="1273641"/>
          </a:xfrm>
          <a:custGeom>
            <a:avLst/>
            <a:gdLst>
              <a:gd name="connsiteX0" fmla="*/ 1063746 w 1063890"/>
              <a:gd name="connsiteY0" fmla="*/ 272 h 1273641"/>
              <a:gd name="connsiteX1" fmla="*/ 720846 w 1063890"/>
              <a:gd name="connsiteY1" fmla="*/ 428897 h 1273641"/>
              <a:gd name="connsiteX2" fmla="*/ 333496 w 1063890"/>
              <a:gd name="connsiteY2" fmla="*/ 832122 h 1273641"/>
              <a:gd name="connsiteX3" fmla="*/ 400171 w 1063890"/>
              <a:gd name="connsiteY3" fmla="*/ 797197 h 1273641"/>
              <a:gd name="connsiteX4" fmla="*/ 108071 w 1063890"/>
              <a:gd name="connsiteY4" fmla="*/ 1117872 h 1273641"/>
              <a:gd name="connsiteX5" fmla="*/ 121 w 1063890"/>
              <a:gd name="connsiteY5" fmla="*/ 1273447 h 1273641"/>
              <a:gd name="connsiteX6" fmla="*/ 101721 w 1063890"/>
              <a:gd name="connsiteY6" fmla="*/ 1133747 h 1273641"/>
              <a:gd name="connsiteX7" fmla="*/ 593846 w 1063890"/>
              <a:gd name="connsiteY7" fmla="*/ 559072 h 1273641"/>
              <a:gd name="connsiteX8" fmla="*/ 555746 w 1063890"/>
              <a:gd name="connsiteY8" fmla="*/ 574947 h 1273641"/>
              <a:gd name="connsiteX9" fmla="*/ 777996 w 1063890"/>
              <a:gd name="connsiteY9" fmla="*/ 263797 h 1273641"/>
              <a:gd name="connsiteX10" fmla="*/ 647821 w 1063890"/>
              <a:gd name="connsiteY10" fmla="*/ 482872 h 1273641"/>
              <a:gd name="connsiteX11" fmla="*/ 762121 w 1063890"/>
              <a:gd name="connsiteY11" fmla="*/ 365397 h 1273641"/>
              <a:gd name="connsiteX12" fmla="*/ 1063746 w 1063890"/>
              <a:gd name="connsiteY12" fmla="*/ 272 h 127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890" h="1273641">
                <a:moveTo>
                  <a:pt x="1063746" y="272"/>
                </a:moveTo>
                <a:cubicBezTo>
                  <a:pt x="1056867" y="10855"/>
                  <a:pt x="842554" y="290255"/>
                  <a:pt x="720846" y="428897"/>
                </a:cubicBezTo>
                <a:cubicBezTo>
                  <a:pt x="599138" y="567539"/>
                  <a:pt x="386942" y="770739"/>
                  <a:pt x="333496" y="832122"/>
                </a:cubicBezTo>
                <a:cubicBezTo>
                  <a:pt x="280050" y="893505"/>
                  <a:pt x="437742" y="749572"/>
                  <a:pt x="400171" y="797197"/>
                </a:cubicBezTo>
                <a:cubicBezTo>
                  <a:pt x="362600" y="844822"/>
                  <a:pt x="174746" y="1038497"/>
                  <a:pt x="108071" y="1117872"/>
                </a:cubicBezTo>
                <a:cubicBezTo>
                  <a:pt x="41396" y="1197247"/>
                  <a:pt x="1179" y="1270801"/>
                  <a:pt x="121" y="1273447"/>
                </a:cubicBezTo>
                <a:cubicBezTo>
                  <a:pt x="-937" y="1276093"/>
                  <a:pt x="2767" y="1252809"/>
                  <a:pt x="101721" y="1133747"/>
                </a:cubicBezTo>
                <a:cubicBezTo>
                  <a:pt x="200675" y="1014685"/>
                  <a:pt x="518175" y="652205"/>
                  <a:pt x="593846" y="559072"/>
                </a:cubicBezTo>
                <a:cubicBezTo>
                  <a:pt x="669517" y="465939"/>
                  <a:pt x="525054" y="624159"/>
                  <a:pt x="555746" y="574947"/>
                </a:cubicBezTo>
                <a:cubicBezTo>
                  <a:pt x="586438" y="525735"/>
                  <a:pt x="762650" y="279143"/>
                  <a:pt x="777996" y="263797"/>
                </a:cubicBezTo>
                <a:cubicBezTo>
                  <a:pt x="793342" y="248451"/>
                  <a:pt x="650467" y="465939"/>
                  <a:pt x="647821" y="482872"/>
                </a:cubicBezTo>
                <a:cubicBezTo>
                  <a:pt x="645175" y="499805"/>
                  <a:pt x="693859" y="440009"/>
                  <a:pt x="762121" y="365397"/>
                </a:cubicBezTo>
                <a:cubicBezTo>
                  <a:pt x="830383" y="290785"/>
                  <a:pt x="1070625" y="-10311"/>
                  <a:pt x="1063746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37BC128-10B9-94EE-C039-6D3ECE87EB85}"/>
              </a:ext>
            </a:extLst>
          </p:cNvPr>
          <p:cNvSpPr/>
          <p:nvPr/>
        </p:nvSpPr>
        <p:spPr>
          <a:xfrm>
            <a:off x="4212006" y="11178894"/>
            <a:ext cx="439848" cy="810160"/>
          </a:xfrm>
          <a:custGeom>
            <a:avLst/>
            <a:gdLst>
              <a:gd name="connsiteX0" fmla="*/ 439369 w 439848"/>
              <a:gd name="connsiteY0" fmla="*/ 281 h 810160"/>
              <a:gd name="connsiteX1" fmla="*/ 379044 w 439848"/>
              <a:gd name="connsiteY1" fmla="*/ 260631 h 810160"/>
              <a:gd name="connsiteX2" fmla="*/ 391744 w 439848"/>
              <a:gd name="connsiteY2" fmla="*/ 206656 h 810160"/>
              <a:gd name="connsiteX3" fmla="*/ 264744 w 439848"/>
              <a:gd name="connsiteY3" fmla="*/ 419381 h 810160"/>
              <a:gd name="connsiteX4" fmla="*/ 290144 w 439848"/>
              <a:gd name="connsiteY4" fmla="*/ 403506 h 810160"/>
              <a:gd name="connsiteX5" fmla="*/ 232994 w 439848"/>
              <a:gd name="connsiteY5" fmla="*/ 520981 h 810160"/>
              <a:gd name="connsiteX6" fmla="*/ 7569 w 439848"/>
              <a:gd name="connsiteY6" fmla="*/ 797206 h 810160"/>
              <a:gd name="connsiteX7" fmla="*/ 77419 w 439848"/>
              <a:gd name="connsiteY7" fmla="*/ 730531 h 810160"/>
              <a:gd name="connsiteX8" fmla="*/ 312369 w 439848"/>
              <a:gd name="connsiteY8" fmla="*/ 428906 h 810160"/>
              <a:gd name="connsiteX9" fmla="*/ 312369 w 439848"/>
              <a:gd name="connsiteY9" fmla="*/ 409856 h 810160"/>
              <a:gd name="connsiteX10" fmla="*/ 375869 w 439848"/>
              <a:gd name="connsiteY10" fmla="*/ 260631 h 810160"/>
              <a:gd name="connsiteX11" fmla="*/ 340944 w 439848"/>
              <a:gd name="connsiteY11" fmla="*/ 317781 h 810160"/>
              <a:gd name="connsiteX12" fmla="*/ 439369 w 439848"/>
              <a:gd name="connsiteY12" fmla="*/ 281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848" h="810160">
                <a:moveTo>
                  <a:pt x="439369" y="281"/>
                </a:moveTo>
                <a:cubicBezTo>
                  <a:pt x="445719" y="-9244"/>
                  <a:pt x="386981" y="226235"/>
                  <a:pt x="379044" y="260631"/>
                </a:cubicBezTo>
                <a:cubicBezTo>
                  <a:pt x="371107" y="295027"/>
                  <a:pt x="410794" y="180198"/>
                  <a:pt x="391744" y="206656"/>
                </a:cubicBezTo>
                <a:cubicBezTo>
                  <a:pt x="372694" y="233114"/>
                  <a:pt x="281677" y="386573"/>
                  <a:pt x="264744" y="419381"/>
                </a:cubicBezTo>
                <a:cubicBezTo>
                  <a:pt x="247811" y="452189"/>
                  <a:pt x="295436" y="386573"/>
                  <a:pt x="290144" y="403506"/>
                </a:cubicBezTo>
                <a:cubicBezTo>
                  <a:pt x="284852" y="420439"/>
                  <a:pt x="280090" y="455364"/>
                  <a:pt x="232994" y="520981"/>
                </a:cubicBezTo>
                <a:cubicBezTo>
                  <a:pt x="185898" y="586598"/>
                  <a:pt x="33498" y="762281"/>
                  <a:pt x="7569" y="797206"/>
                </a:cubicBezTo>
                <a:cubicBezTo>
                  <a:pt x="-18360" y="832131"/>
                  <a:pt x="26619" y="791914"/>
                  <a:pt x="77419" y="730531"/>
                </a:cubicBezTo>
                <a:cubicBezTo>
                  <a:pt x="128219" y="669148"/>
                  <a:pt x="273211" y="482352"/>
                  <a:pt x="312369" y="428906"/>
                </a:cubicBezTo>
                <a:cubicBezTo>
                  <a:pt x="351527" y="375460"/>
                  <a:pt x="301786" y="437902"/>
                  <a:pt x="312369" y="409856"/>
                </a:cubicBezTo>
                <a:cubicBezTo>
                  <a:pt x="322952" y="381810"/>
                  <a:pt x="371106" y="275977"/>
                  <a:pt x="375869" y="260631"/>
                </a:cubicBezTo>
                <a:cubicBezTo>
                  <a:pt x="380632" y="245285"/>
                  <a:pt x="332477" y="356410"/>
                  <a:pt x="340944" y="317781"/>
                </a:cubicBezTo>
                <a:cubicBezTo>
                  <a:pt x="349411" y="279152"/>
                  <a:pt x="433019" y="9806"/>
                  <a:pt x="43936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39623A1-5F05-AC90-2C5B-47452BD299CC}"/>
              </a:ext>
            </a:extLst>
          </p:cNvPr>
          <p:cNvSpPr/>
          <p:nvPr/>
        </p:nvSpPr>
        <p:spPr>
          <a:xfrm>
            <a:off x="5524032" y="3969591"/>
            <a:ext cx="372679" cy="974065"/>
          </a:xfrm>
          <a:custGeom>
            <a:avLst/>
            <a:gdLst>
              <a:gd name="connsiteX0" fmla="*/ 362418 w 372679"/>
              <a:gd name="connsiteY0" fmla="*/ 48494 h 974065"/>
              <a:gd name="connsiteX1" fmla="*/ 103045 w 372679"/>
              <a:gd name="connsiteY1" fmla="*/ 136 h 974065"/>
              <a:gd name="connsiteX2" fmla="*/ 155799 w 372679"/>
              <a:gd name="connsiteY2" fmla="*/ 35305 h 974065"/>
              <a:gd name="connsiteX3" fmla="*/ 81064 w 372679"/>
              <a:gd name="connsiteY3" fmla="*/ 74871 h 974065"/>
              <a:gd name="connsiteX4" fmla="*/ 67876 w 372679"/>
              <a:gd name="connsiteY4" fmla="*/ 325451 h 974065"/>
              <a:gd name="connsiteX5" fmla="*/ 72272 w 372679"/>
              <a:gd name="connsiteY5" fmla="*/ 215547 h 974065"/>
              <a:gd name="connsiteX6" fmla="*/ 1933 w 372679"/>
              <a:gd name="connsiteY6" fmla="*/ 945309 h 974065"/>
              <a:gd name="connsiteX7" fmla="*/ 23914 w 372679"/>
              <a:gd name="connsiteY7" fmla="*/ 778255 h 974065"/>
              <a:gd name="connsiteX8" fmla="*/ 67876 w 372679"/>
              <a:gd name="connsiteY8" fmla="*/ 321055 h 974065"/>
              <a:gd name="connsiteX9" fmla="*/ 98649 w 372679"/>
              <a:gd name="connsiteY9" fmla="*/ 404582 h 974065"/>
              <a:gd name="connsiteX10" fmla="*/ 67876 w 372679"/>
              <a:gd name="connsiteY10" fmla="*/ 52890 h 974065"/>
              <a:gd name="connsiteX11" fmla="*/ 81064 w 372679"/>
              <a:gd name="connsiteY11" fmla="*/ 48494 h 974065"/>
              <a:gd name="connsiteX12" fmla="*/ 116233 w 372679"/>
              <a:gd name="connsiteY12" fmla="*/ 8928 h 974065"/>
              <a:gd name="connsiteX13" fmla="*/ 300872 w 372679"/>
              <a:gd name="connsiteY13" fmla="*/ 35305 h 974065"/>
              <a:gd name="connsiteX14" fmla="*/ 362418 w 372679"/>
              <a:gd name="connsiteY14" fmla="*/ 48494 h 97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679" h="974065">
                <a:moveTo>
                  <a:pt x="362418" y="48494"/>
                </a:moveTo>
                <a:cubicBezTo>
                  <a:pt x="329447" y="42633"/>
                  <a:pt x="137481" y="2334"/>
                  <a:pt x="103045" y="136"/>
                </a:cubicBezTo>
                <a:cubicBezTo>
                  <a:pt x="68609" y="-2062"/>
                  <a:pt x="159462" y="22849"/>
                  <a:pt x="155799" y="35305"/>
                </a:cubicBezTo>
                <a:cubicBezTo>
                  <a:pt x="152135" y="47761"/>
                  <a:pt x="95718" y="26513"/>
                  <a:pt x="81064" y="74871"/>
                </a:cubicBezTo>
                <a:cubicBezTo>
                  <a:pt x="66410" y="123229"/>
                  <a:pt x="69341" y="302005"/>
                  <a:pt x="67876" y="325451"/>
                </a:cubicBezTo>
                <a:cubicBezTo>
                  <a:pt x="66411" y="348897"/>
                  <a:pt x="83262" y="112237"/>
                  <a:pt x="72272" y="215547"/>
                </a:cubicBezTo>
                <a:cubicBezTo>
                  <a:pt x="61282" y="318857"/>
                  <a:pt x="9993" y="851524"/>
                  <a:pt x="1933" y="945309"/>
                </a:cubicBezTo>
                <a:cubicBezTo>
                  <a:pt x="-6127" y="1039094"/>
                  <a:pt x="12924" y="882297"/>
                  <a:pt x="23914" y="778255"/>
                </a:cubicBezTo>
                <a:cubicBezTo>
                  <a:pt x="34904" y="674213"/>
                  <a:pt x="55420" y="383334"/>
                  <a:pt x="67876" y="321055"/>
                </a:cubicBezTo>
                <a:cubicBezTo>
                  <a:pt x="80332" y="258776"/>
                  <a:pt x="98649" y="449276"/>
                  <a:pt x="98649" y="404582"/>
                </a:cubicBezTo>
                <a:cubicBezTo>
                  <a:pt x="98649" y="359888"/>
                  <a:pt x="67876" y="52890"/>
                  <a:pt x="67876" y="52890"/>
                </a:cubicBezTo>
                <a:cubicBezTo>
                  <a:pt x="64945" y="-6458"/>
                  <a:pt x="73005" y="55821"/>
                  <a:pt x="81064" y="48494"/>
                </a:cubicBezTo>
                <a:cubicBezTo>
                  <a:pt x="89123" y="41167"/>
                  <a:pt x="79598" y="11126"/>
                  <a:pt x="116233" y="8928"/>
                </a:cubicBezTo>
                <a:cubicBezTo>
                  <a:pt x="152868" y="6730"/>
                  <a:pt x="259841" y="27978"/>
                  <a:pt x="300872" y="35305"/>
                </a:cubicBezTo>
                <a:cubicBezTo>
                  <a:pt x="341903" y="42632"/>
                  <a:pt x="395389" y="54355"/>
                  <a:pt x="362418" y="48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09B6338-BD49-00AF-4B9A-5ADD2A6CBBEC}"/>
              </a:ext>
            </a:extLst>
          </p:cNvPr>
          <p:cNvSpPr/>
          <p:nvPr/>
        </p:nvSpPr>
        <p:spPr>
          <a:xfrm>
            <a:off x="5956646" y="3859823"/>
            <a:ext cx="743465" cy="832378"/>
          </a:xfrm>
          <a:custGeom>
            <a:avLst/>
            <a:gdLst>
              <a:gd name="connsiteX0" fmla="*/ 142 w 743465"/>
              <a:gd name="connsiteY0" fmla="*/ 0 h 832378"/>
              <a:gd name="connsiteX1" fmla="*/ 329854 w 743465"/>
              <a:gd name="connsiteY1" fmla="*/ 79131 h 832378"/>
              <a:gd name="connsiteX2" fmla="*/ 321062 w 743465"/>
              <a:gd name="connsiteY2" fmla="*/ 70339 h 832378"/>
              <a:gd name="connsiteX3" fmla="*/ 540869 w 743465"/>
              <a:gd name="connsiteY3" fmla="*/ 228600 h 832378"/>
              <a:gd name="connsiteX4" fmla="*/ 518889 w 743465"/>
              <a:gd name="connsiteY4" fmla="*/ 254977 h 832378"/>
              <a:gd name="connsiteX5" fmla="*/ 554058 w 743465"/>
              <a:gd name="connsiteY5" fmla="*/ 465992 h 832378"/>
              <a:gd name="connsiteX6" fmla="*/ 527681 w 743465"/>
              <a:gd name="connsiteY6" fmla="*/ 430823 h 832378"/>
              <a:gd name="connsiteX7" fmla="*/ 576039 w 743465"/>
              <a:gd name="connsiteY7" fmla="*/ 663819 h 832378"/>
              <a:gd name="connsiteX8" fmla="*/ 615604 w 743465"/>
              <a:gd name="connsiteY8" fmla="*/ 589085 h 832378"/>
              <a:gd name="connsiteX9" fmla="*/ 743092 w 743465"/>
              <a:gd name="connsiteY9" fmla="*/ 830873 h 832378"/>
              <a:gd name="connsiteX10" fmla="*/ 650773 w 743465"/>
              <a:gd name="connsiteY10" fmla="*/ 681404 h 832378"/>
              <a:gd name="connsiteX11" fmla="*/ 540869 w 743465"/>
              <a:gd name="connsiteY11" fmla="*/ 479181 h 832378"/>
              <a:gd name="connsiteX12" fmla="*/ 470531 w 743465"/>
              <a:gd name="connsiteY12" fmla="*/ 184639 h 832378"/>
              <a:gd name="connsiteX13" fmla="*/ 444154 w 743465"/>
              <a:gd name="connsiteY13" fmla="*/ 131885 h 832378"/>
              <a:gd name="connsiteX14" fmla="*/ 290289 w 743465"/>
              <a:gd name="connsiteY14" fmla="*/ 79131 h 832378"/>
              <a:gd name="connsiteX15" fmla="*/ 142 w 743465"/>
              <a:gd name="connsiteY15" fmla="*/ 0 h 83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3465" h="832378">
                <a:moveTo>
                  <a:pt x="142" y="0"/>
                </a:moveTo>
                <a:cubicBezTo>
                  <a:pt x="6736" y="0"/>
                  <a:pt x="329854" y="79131"/>
                  <a:pt x="329854" y="79131"/>
                </a:cubicBezTo>
                <a:cubicBezTo>
                  <a:pt x="383341" y="90854"/>
                  <a:pt x="285893" y="45428"/>
                  <a:pt x="321062" y="70339"/>
                </a:cubicBezTo>
                <a:cubicBezTo>
                  <a:pt x="356231" y="95250"/>
                  <a:pt x="507898" y="197827"/>
                  <a:pt x="540869" y="228600"/>
                </a:cubicBezTo>
                <a:cubicBezTo>
                  <a:pt x="573840" y="259373"/>
                  <a:pt x="516691" y="215412"/>
                  <a:pt x="518889" y="254977"/>
                </a:cubicBezTo>
                <a:cubicBezTo>
                  <a:pt x="521087" y="294542"/>
                  <a:pt x="552593" y="436684"/>
                  <a:pt x="554058" y="465992"/>
                </a:cubicBezTo>
                <a:cubicBezTo>
                  <a:pt x="555523" y="495300"/>
                  <a:pt x="524018" y="397852"/>
                  <a:pt x="527681" y="430823"/>
                </a:cubicBezTo>
                <a:cubicBezTo>
                  <a:pt x="531344" y="463794"/>
                  <a:pt x="561385" y="637442"/>
                  <a:pt x="576039" y="663819"/>
                </a:cubicBezTo>
                <a:cubicBezTo>
                  <a:pt x="590693" y="690196"/>
                  <a:pt x="587762" y="561243"/>
                  <a:pt x="615604" y="589085"/>
                </a:cubicBezTo>
                <a:cubicBezTo>
                  <a:pt x="643446" y="616927"/>
                  <a:pt x="737231" y="815487"/>
                  <a:pt x="743092" y="830873"/>
                </a:cubicBezTo>
                <a:cubicBezTo>
                  <a:pt x="748953" y="846259"/>
                  <a:pt x="684477" y="740019"/>
                  <a:pt x="650773" y="681404"/>
                </a:cubicBezTo>
                <a:cubicBezTo>
                  <a:pt x="617069" y="622789"/>
                  <a:pt x="570909" y="561975"/>
                  <a:pt x="540869" y="479181"/>
                </a:cubicBezTo>
                <a:cubicBezTo>
                  <a:pt x="510829" y="396387"/>
                  <a:pt x="486650" y="242522"/>
                  <a:pt x="470531" y="184639"/>
                </a:cubicBezTo>
                <a:cubicBezTo>
                  <a:pt x="454412" y="126756"/>
                  <a:pt x="474194" y="149470"/>
                  <a:pt x="444154" y="131885"/>
                </a:cubicBezTo>
                <a:cubicBezTo>
                  <a:pt x="414114" y="114300"/>
                  <a:pt x="362826" y="97448"/>
                  <a:pt x="290289" y="79131"/>
                </a:cubicBezTo>
                <a:cubicBezTo>
                  <a:pt x="217753" y="60814"/>
                  <a:pt x="-6452" y="0"/>
                  <a:pt x="1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ADC9679-BEF8-39BC-D6B4-CEA3DCF5C385}"/>
              </a:ext>
            </a:extLst>
          </p:cNvPr>
          <p:cNvSpPr/>
          <p:nvPr/>
        </p:nvSpPr>
        <p:spPr>
          <a:xfrm>
            <a:off x="5661174" y="4747833"/>
            <a:ext cx="295605" cy="896831"/>
          </a:xfrm>
          <a:custGeom>
            <a:avLst/>
            <a:gdLst>
              <a:gd name="connsiteX0" fmla="*/ 67014 w 295605"/>
              <a:gd name="connsiteY0" fmla="*/ 13 h 896831"/>
              <a:gd name="connsiteX1" fmla="*/ 49430 w 295605"/>
              <a:gd name="connsiteY1" fmla="*/ 312140 h 896831"/>
              <a:gd name="connsiteX2" fmla="*/ 282426 w 295605"/>
              <a:gd name="connsiteY2" fmla="*/ 685813 h 896831"/>
              <a:gd name="connsiteX3" fmla="*/ 256049 w 295605"/>
              <a:gd name="connsiteY3" fmla="*/ 615475 h 896831"/>
              <a:gd name="connsiteX4" fmla="*/ 168126 w 295605"/>
              <a:gd name="connsiteY4" fmla="*/ 896829 h 896831"/>
              <a:gd name="connsiteX5" fmla="*/ 216484 w 295605"/>
              <a:gd name="connsiteY5" fmla="*/ 619871 h 896831"/>
              <a:gd name="connsiteX6" fmla="*/ 80203 w 295605"/>
              <a:gd name="connsiteY6" fmla="*/ 404459 h 896831"/>
              <a:gd name="connsiteX7" fmla="*/ 1072 w 295605"/>
              <a:gd name="connsiteY7" fmla="*/ 320932 h 896831"/>
              <a:gd name="connsiteX8" fmla="*/ 36241 w 295605"/>
              <a:gd name="connsiteY8" fmla="*/ 193444 h 896831"/>
              <a:gd name="connsiteX9" fmla="*/ 62618 w 295605"/>
              <a:gd name="connsiteY9" fmla="*/ 298952 h 896831"/>
              <a:gd name="connsiteX10" fmla="*/ 67014 w 295605"/>
              <a:gd name="connsiteY10" fmla="*/ 13 h 89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05" h="896831">
                <a:moveTo>
                  <a:pt x="67014" y="13"/>
                </a:moveTo>
                <a:cubicBezTo>
                  <a:pt x="64816" y="2211"/>
                  <a:pt x="13528" y="197840"/>
                  <a:pt x="49430" y="312140"/>
                </a:cubicBezTo>
                <a:cubicBezTo>
                  <a:pt x="85332" y="426440"/>
                  <a:pt x="247990" y="635257"/>
                  <a:pt x="282426" y="685813"/>
                </a:cubicBezTo>
                <a:cubicBezTo>
                  <a:pt x="316862" y="736369"/>
                  <a:pt x="275099" y="580306"/>
                  <a:pt x="256049" y="615475"/>
                </a:cubicBezTo>
                <a:cubicBezTo>
                  <a:pt x="236999" y="650644"/>
                  <a:pt x="174720" y="896096"/>
                  <a:pt x="168126" y="896829"/>
                </a:cubicBezTo>
                <a:cubicBezTo>
                  <a:pt x="161532" y="897562"/>
                  <a:pt x="231138" y="701933"/>
                  <a:pt x="216484" y="619871"/>
                </a:cubicBezTo>
                <a:cubicBezTo>
                  <a:pt x="201830" y="537809"/>
                  <a:pt x="116105" y="454282"/>
                  <a:pt x="80203" y="404459"/>
                </a:cubicBezTo>
                <a:cubicBezTo>
                  <a:pt x="44301" y="354636"/>
                  <a:pt x="8399" y="356101"/>
                  <a:pt x="1072" y="320932"/>
                </a:cubicBezTo>
                <a:cubicBezTo>
                  <a:pt x="-6255" y="285763"/>
                  <a:pt x="25983" y="197107"/>
                  <a:pt x="36241" y="193444"/>
                </a:cubicBezTo>
                <a:cubicBezTo>
                  <a:pt x="46499" y="189781"/>
                  <a:pt x="64816" y="330458"/>
                  <a:pt x="62618" y="298952"/>
                </a:cubicBezTo>
                <a:cubicBezTo>
                  <a:pt x="60420" y="267446"/>
                  <a:pt x="69212" y="-2185"/>
                  <a:pt x="6701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DBFEFA4-258D-CFA1-AEAF-E764CCBE33EC}"/>
              </a:ext>
            </a:extLst>
          </p:cNvPr>
          <p:cNvSpPr/>
          <p:nvPr/>
        </p:nvSpPr>
        <p:spPr>
          <a:xfrm>
            <a:off x="6594151" y="5187378"/>
            <a:ext cx="174818" cy="1830465"/>
          </a:xfrm>
          <a:custGeom>
            <a:avLst/>
            <a:gdLst>
              <a:gd name="connsiteX0" fmla="*/ 83607 w 174818"/>
              <a:gd name="connsiteY0" fmla="*/ 84 h 1830465"/>
              <a:gd name="connsiteX1" fmla="*/ 48437 w 174818"/>
              <a:gd name="connsiteY1" fmla="*/ 457284 h 1830465"/>
              <a:gd name="connsiteX2" fmla="*/ 167134 w 174818"/>
              <a:gd name="connsiteY2" fmla="*/ 980426 h 1830465"/>
              <a:gd name="connsiteX3" fmla="*/ 153945 w 174818"/>
              <a:gd name="connsiteY3" fmla="*/ 918880 h 1830465"/>
              <a:gd name="connsiteX4" fmla="*/ 79211 w 174818"/>
              <a:gd name="connsiteY4" fmla="*/ 1261780 h 1830465"/>
              <a:gd name="connsiteX5" fmla="*/ 39645 w 174818"/>
              <a:gd name="connsiteY5" fmla="*/ 1806903 h 1830465"/>
              <a:gd name="connsiteX6" fmla="*/ 44041 w 174818"/>
              <a:gd name="connsiteY6" fmla="*/ 1639849 h 1830465"/>
              <a:gd name="connsiteX7" fmla="*/ 123172 w 174818"/>
              <a:gd name="connsiteY7" fmla="*/ 822164 h 1830465"/>
              <a:gd name="connsiteX8" fmla="*/ 80 w 174818"/>
              <a:gd name="connsiteY8" fmla="*/ 492453 h 1830465"/>
              <a:gd name="connsiteX9" fmla="*/ 83607 w 174818"/>
              <a:gd name="connsiteY9" fmla="*/ 84 h 183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818" h="1830465">
                <a:moveTo>
                  <a:pt x="83607" y="84"/>
                </a:moveTo>
                <a:cubicBezTo>
                  <a:pt x="91667" y="-5778"/>
                  <a:pt x="34516" y="293894"/>
                  <a:pt x="48437" y="457284"/>
                </a:cubicBezTo>
                <a:cubicBezTo>
                  <a:pt x="62358" y="620674"/>
                  <a:pt x="149549" y="903493"/>
                  <a:pt x="167134" y="980426"/>
                </a:cubicBezTo>
                <a:cubicBezTo>
                  <a:pt x="184719" y="1057359"/>
                  <a:pt x="168599" y="871988"/>
                  <a:pt x="153945" y="918880"/>
                </a:cubicBezTo>
                <a:cubicBezTo>
                  <a:pt x="139291" y="965772"/>
                  <a:pt x="98261" y="1113776"/>
                  <a:pt x="79211" y="1261780"/>
                </a:cubicBezTo>
                <a:cubicBezTo>
                  <a:pt x="60161" y="1409784"/>
                  <a:pt x="45507" y="1743891"/>
                  <a:pt x="39645" y="1806903"/>
                </a:cubicBezTo>
                <a:cubicBezTo>
                  <a:pt x="33783" y="1869915"/>
                  <a:pt x="30120" y="1803972"/>
                  <a:pt x="44041" y="1639849"/>
                </a:cubicBezTo>
                <a:cubicBezTo>
                  <a:pt x="57962" y="1475726"/>
                  <a:pt x="130499" y="1013397"/>
                  <a:pt x="123172" y="822164"/>
                </a:cubicBezTo>
                <a:cubicBezTo>
                  <a:pt x="115845" y="630931"/>
                  <a:pt x="3011" y="624337"/>
                  <a:pt x="80" y="492453"/>
                </a:cubicBezTo>
                <a:cubicBezTo>
                  <a:pt x="-2851" y="360569"/>
                  <a:pt x="75547" y="5946"/>
                  <a:pt x="8360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739B7DF9-C2DF-D30B-B663-5BD3E2FCA02D}"/>
              </a:ext>
            </a:extLst>
          </p:cNvPr>
          <p:cNvSpPr/>
          <p:nvPr/>
        </p:nvSpPr>
        <p:spPr>
          <a:xfrm>
            <a:off x="5176947" y="6823142"/>
            <a:ext cx="1161387" cy="2125204"/>
          </a:xfrm>
          <a:custGeom>
            <a:avLst/>
            <a:gdLst>
              <a:gd name="connsiteX0" fmla="*/ 793030 w 1161387"/>
              <a:gd name="connsiteY0" fmla="*/ 12877 h 2125204"/>
              <a:gd name="connsiteX1" fmla="*/ 1140326 w 1161387"/>
              <a:gd name="connsiteY1" fmla="*/ 812977 h 2125204"/>
              <a:gd name="connsiteX2" fmla="*/ 1122741 w 1161387"/>
              <a:gd name="connsiteY2" fmla="*/ 817373 h 2125204"/>
              <a:gd name="connsiteX3" fmla="*/ 1122741 w 1161387"/>
              <a:gd name="connsiteY3" fmla="*/ 980031 h 2125204"/>
              <a:gd name="connsiteX4" fmla="*/ 806218 w 1161387"/>
              <a:gd name="connsiteY4" fmla="*/ 1388873 h 2125204"/>
              <a:gd name="connsiteX5" fmla="*/ 815011 w 1161387"/>
              <a:gd name="connsiteY5" fmla="*/ 1300950 h 2125204"/>
              <a:gd name="connsiteX6" fmla="*/ 582015 w 1161387"/>
              <a:gd name="connsiteY6" fmla="*/ 1555927 h 2125204"/>
              <a:gd name="connsiteX7" fmla="*/ 538053 w 1161387"/>
              <a:gd name="connsiteY7" fmla="*/ 1731773 h 2125204"/>
              <a:gd name="connsiteX8" fmla="*/ 595203 w 1161387"/>
              <a:gd name="connsiteY8" fmla="*/ 1468004 h 2125204"/>
              <a:gd name="connsiteX9" fmla="*/ 533657 w 1161387"/>
              <a:gd name="connsiteY9" fmla="*/ 1775735 h 2125204"/>
              <a:gd name="connsiteX10" fmla="*/ 225926 w 1161387"/>
              <a:gd name="connsiteY10" fmla="*/ 2004335 h 2125204"/>
              <a:gd name="connsiteX11" fmla="*/ 1722 w 1161387"/>
              <a:gd name="connsiteY11" fmla="*/ 2123031 h 2125204"/>
              <a:gd name="connsiteX12" fmla="*/ 344622 w 1161387"/>
              <a:gd name="connsiteY12" fmla="*/ 1907620 h 2125204"/>
              <a:gd name="connsiteX13" fmla="*/ 643561 w 1161387"/>
              <a:gd name="connsiteY13" fmla="*/ 1714189 h 2125204"/>
              <a:gd name="connsiteX14" fmla="*/ 555638 w 1161387"/>
              <a:gd name="connsiteY14" fmla="*/ 1718585 h 2125204"/>
              <a:gd name="connsiteX15" fmla="*/ 1087572 w 1161387"/>
              <a:gd name="connsiteY15" fmla="*/ 971239 h 2125204"/>
              <a:gd name="connsiteX16" fmla="*/ 1113949 w 1161387"/>
              <a:gd name="connsiteY16" fmla="*/ 927277 h 2125204"/>
              <a:gd name="connsiteX17" fmla="*/ 924915 w 1161387"/>
              <a:gd name="connsiteY17" fmla="*/ 377758 h 2125204"/>
              <a:gd name="connsiteX18" fmla="*/ 964480 w 1161387"/>
              <a:gd name="connsiteY18" fmla="*/ 320608 h 2125204"/>
              <a:gd name="connsiteX19" fmla="*/ 793030 w 1161387"/>
              <a:gd name="connsiteY19" fmla="*/ 12877 h 212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1387" h="2125204">
                <a:moveTo>
                  <a:pt x="793030" y="12877"/>
                </a:moveTo>
                <a:cubicBezTo>
                  <a:pt x="822338" y="94938"/>
                  <a:pt x="1085374" y="678894"/>
                  <a:pt x="1140326" y="812977"/>
                </a:cubicBezTo>
                <a:cubicBezTo>
                  <a:pt x="1195278" y="947060"/>
                  <a:pt x="1125672" y="789531"/>
                  <a:pt x="1122741" y="817373"/>
                </a:cubicBezTo>
                <a:cubicBezTo>
                  <a:pt x="1119810" y="845215"/>
                  <a:pt x="1175495" y="884781"/>
                  <a:pt x="1122741" y="980031"/>
                </a:cubicBezTo>
                <a:cubicBezTo>
                  <a:pt x="1069987" y="1075281"/>
                  <a:pt x="857506" y="1335387"/>
                  <a:pt x="806218" y="1388873"/>
                </a:cubicBezTo>
                <a:cubicBezTo>
                  <a:pt x="754930" y="1442359"/>
                  <a:pt x="852378" y="1273108"/>
                  <a:pt x="815011" y="1300950"/>
                </a:cubicBezTo>
                <a:cubicBezTo>
                  <a:pt x="777644" y="1328792"/>
                  <a:pt x="628175" y="1484123"/>
                  <a:pt x="582015" y="1555927"/>
                </a:cubicBezTo>
                <a:cubicBezTo>
                  <a:pt x="535855" y="1627731"/>
                  <a:pt x="535855" y="1746427"/>
                  <a:pt x="538053" y="1731773"/>
                </a:cubicBezTo>
                <a:cubicBezTo>
                  <a:pt x="540251" y="1717119"/>
                  <a:pt x="595936" y="1460677"/>
                  <a:pt x="595203" y="1468004"/>
                </a:cubicBezTo>
                <a:cubicBezTo>
                  <a:pt x="594470" y="1475331"/>
                  <a:pt x="595203" y="1686347"/>
                  <a:pt x="533657" y="1775735"/>
                </a:cubicBezTo>
                <a:cubicBezTo>
                  <a:pt x="472111" y="1865124"/>
                  <a:pt x="314582" y="1946452"/>
                  <a:pt x="225926" y="2004335"/>
                </a:cubicBezTo>
                <a:cubicBezTo>
                  <a:pt x="137270" y="2062218"/>
                  <a:pt x="-18061" y="2139150"/>
                  <a:pt x="1722" y="2123031"/>
                </a:cubicBezTo>
                <a:cubicBezTo>
                  <a:pt x="21505" y="2106912"/>
                  <a:pt x="237649" y="1975760"/>
                  <a:pt x="344622" y="1907620"/>
                </a:cubicBezTo>
                <a:cubicBezTo>
                  <a:pt x="451595" y="1839480"/>
                  <a:pt x="608392" y="1745695"/>
                  <a:pt x="643561" y="1714189"/>
                </a:cubicBezTo>
                <a:cubicBezTo>
                  <a:pt x="678730" y="1682683"/>
                  <a:pt x="481636" y="1842410"/>
                  <a:pt x="555638" y="1718585"/>
                </a:cubicBezTo>
                <a:cubicBezTo>
                  <a:pt x="629640" y="1594760"/>
                  <a:pt x="994520" y="1103124"/>
                  <a:pt x="1087572" y="971239"/>
                </a:cubicBezTo>
                <a:cubicBezTo>
                  <a:pt x="1180624" y="839354"/>
                  <a:pt x="1141058" y="1026190"/>
                  <a:pt x="1113949" y="927277"/>
                </a:cubicBezTo>
                <a:cubicBezTo>
                  <a:pt x="1086840" y="828364"/>
                  <a:pt x="949826" y="478869"/>
                  <a:pt x="924915" y="377758"/>
                </a:cubicBezTo>
                <a:cubicBezTo>
                  <a:pt x="900004" y="276647"/>
                  <a:pt x="983530" y="375560"/>
                  <a:pt x="964480" y="320608"/>
                </a:cubicBezTo>
                <a:cubicBezTo>
                  <a:pt x="945430" y="265656"/>
                  <a:pt x="763722" y="-69184"/>
                  <a:pt x="793030" y="1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90FBF3D-3C8E-718E-F435-C2CCDAAC31AE}"/>
              </a:ext>
            </a:extLst>
          </p:cNvPr>
          <p:cNvSpPr/>
          <p:nvPr/>
        </p:nvSpPr>
        <p:spPr>
          <a:xfrm>
            <a:off x="6154147" y="7970263"/>
            <a:ext cx="622655" cy="679371"/>
          </a:xfrm>
          <a:custGeom>
            <a:avLst/>
            <a:gdLst>
              <a:gd name="connsiteX0" fmla="*/ 620326 w 622655"/>
              <a:gd name="connsiteY0" fmla="*/ 4360 h 679371"/>
              <a:gd name="connsiteX1" fmla="*/ 158730 w 622655"/>
              <a:gd name="connsiteY1" fmla="*/ 109868 h 679371"/>
              <a:gd name="connsiteX2" fmla="*/ 330180 w 622655"/>
              <a:gd name="connsiteY2" fmla="*/ 158225 h 679371"/>
              <a:gd name="connsiteX3" fmla="*/ 356557 w 622655"/>
              <a:gd name="connsiteY3" fmla="*/ 197791 h 679371"/>
              <a:gd name="connsiteX4" fmla="*/ 163126 w 622655"/>
              <a:gd name="connsiteY4" fmla="*/ 259337 h 679371"/>
              <a:gd name="connsiteX5" fmla="*/ 149938 w 622655"/>
              <a:gd name="connsiteY5" fmla="*/ 408806 h 679371"/>
              <a:gd name="connsiteX6" fmla="*/ 18053 w 622655"/>
              <a:gd name="connsiteY6" fmla="*/ 487937 h 679371"/>
              <a:gd name="connsiteX7" fmla="*/ 62015 w 622655"/>
              <a:gd name="connsiteY7" fmla="*/ 540691 h 679371"/>
              <a:gd name="connsiteX8" fmla="*/ 468 w 622655"/>
              <a:gd name="connsiteY8" fmla="*/ 676972 h 679371"/>
              <a:gd name="connsiteX9" fmla="*/ 101580 w 622655"/>
              <a:gd name="connsiteY9" fmla="*/ 413202 h 679371"/>
              <a:gd name="connsiteX10" fmla="*/ 242257 w 622655"/>
              <a:gd name="connsiteY10" fmla="*/ 123056 h 679371"/>
              <a:gd name="connsiteX11" fmla="*/ 171918 w 622655"/>
              <a:gd name="connsiteY11" fmla="*/ 123056 h 679371"/>
              <a:gd name="connsiteX12" fmla="*/ 303803 w 622655"/>
              <a:gd name="connsiteY12" fmla="*/ 184602 h 679371"/>
              <a:gd name="connsiteX13" fmla="*/ 277426 w 622655"/>
              <a:gd name="connsiteY13" fmla="*/ 197791 h 679371"/>
              <a:gd name="connsiteX14" fmla="*/ 251049 w 622655"/>
              <a:gd name="connsiteY14" fmla="*/ 188999 h 679371"/>
              <a:gd name="connsiteX15" fmla="*/ 338972 w 622655"/>
              <a:gd name="connsiteY15" fmla="*/ 87887 h 679371"/>
              <a:gd name="connsiteX16" fmla="*/ 338972 w 622655"/>
              <a:gd name="connsiteY16" fmla="*/ 26341 h 679371"/>
              <a:gd name="connsiteX17" fmla="*/ 620326 w 622655"/>
              <a:gd name="connsiteY17" fmla="*/ 4360 h 67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655" h="679371">
                <a:moveTo>
                  <a:pt x="620326" y="4360"/>
                </a:moveTo>
                <a:cubicBezTo>
                  <a:pt x="590286" y="18281"/>
                  <a:pt x="207088" y="84224"/>
                  <a:pt x="158730" y="109868"/>
                </a:cubicBezTo>
                <a:cubicBezTo>
                  <a:pt x="110372" y="135512"/>
                  <a:pt x="297209" y="143571"/>
                  <a:pt x="330180" y="158225"/>
                </a:cubicBezTo>
                <a:cubicBezTo>
                  <a:pt x="363151" y="172879"/>
                  <a:pt x="384399" y="180939"/>
                  <a:pt x="356557" y="197791"/>
                </a:cubicBezTo>
                <a:cubicBezTo>
                  <a:pt x="328715" y="214643"/>
                  <a:pt x="197562" y="224168"/>
                  <a:pt x="163126" y="259337"/>
                </a:cubicBezTo>
                <a:cubicBezTo>
                  <a:pt x="128690" y="294506"/>
                  <a:pt x="174117" y="370706"/>
                  <a:pt x="149938" y="408806"/>
                </a:cubicBezTo>
                <a:cubicBezTo>
                  <a:pt x="125759" y="446906"/>
                  <a:pt x="32707" y="465956"/>
                  <a:pt x="18053" y="487937"/>
                </a:cubicBezTo>
                <a:cubicBezTo>
                  <a:pt x="3399" y="509918"/>
                  <a:pt x="64946" y="509185"/>
                  <a:pt x="62015" y="540691"/>
                </a:cubicBezTo>
                <a:cubicBezTo>
                  <a:pt x="59084" y="572197"/>
                  <a:pt x="-6126" y="698220"/>
                  <a:pt x="468" y="676972"/>
                </a:cubicBezTo>
                <a:cubicBezTo>
                  <a:pt x="7062" y="655724"/>
                  <a:pt x="61282" y="505521"/>
                  <a:pt x="101580" y="413202"/>
                </a:cubicBezTo>
                <a:cubicBezTo>
                  <a:pt x="141878" y="320883"/>
                  <a:pt x="230534" y="171414"/>
                  <a:pt x="242257" y="123056"/>
                </a:cubicBezTo>
                <a:cubicBezTo>
                  <a:pt x="253980" y="74698"/>
                  <a:pt x="161660" y="112798"/>
                  <a:pt x="171918" y="123056"/>
                </a:cubicBezTo>
                <a:cubicBezTo>
                  <a:pt x="182176" y="133314"/>
                  <a:pt x="286218" y="172146"/>
                  <a:pt x="303803" y="184602"/>
                </a:cubicBezTo>
                <a:cubicBezTo>
                  <a:pt x="321388" y="197058"/>
                  <a:pt x="286218" y="197058"/>
                  <a:pt x="277426" y="197791"/>
                </a:cubicBezTo>
                <a:cubicBezTo>
                  <a:pt x="268634" y="198524"/>
                  <a:pt x="240791" y="207316"/>
                  <a:pt x="251049" y="188999"/>
                </a:cubicBezTo>
                <a:cubicBezTo>
                  <a:pt x="261307" y="170682"/>
                  <a:pt x="324318" y="114997"/>
                  <a:pt x="338972" y="87887"/>
                </a:cubicBezTo>
                <a:cubicBezTo>
                  <a:pt x="353626" y="60777"/>
                  <a:pt x="297209" y="39529"/>
                  <a:pt x="338972" y="26341"/>
                </a:cubicBezTo>
                <a:cubicBezTo>
                  <a:pt x="380735" y="13153"/>
                  <a:pt x="650366" y="-9561"/>
                  <a:pt x="620326" y="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F8BB053-68C1-50D6-5EB0-A652AFCDD2E0}"/>
              </a:ext>
            </a:extLst>
          </p:cNvPr>
          <p:cNvSpPr/>
          <p:nvPr/>
        </p:nvSpPr>
        <p:spPr>
          <a:xfrm>
            <a:off x="5576976" y="7201970"/>
            <a:ext cx="368703" cy="1010175"/>
          </a:xfrm>
          <a:custGeom>
            <a:avLst/>
            <a:gdLst>
              <a:gd name="connsiteX0" fmla="*/ 362391 w 368703"/>
              <a:gd name="connsiteY0" fmla="*/ 7397 h 1010175"/>
              <a:gd name="connsiteX1" fmla="*/ 87224 w 368703"/>
              <a:gd name="connsiteY1" fmla="*/ 765163 h 1010175"/>
              <a:gd name="connsiteX2" fmla="*/ 121091 w 368703"/>
              <a:gd name="connsiteY2" fmla="*/ 697430 h 1010175"/>
              <a:gd name="connsiteX3" fmla="*/ 23724 w 368703"/>
              <a:gd name="connsiteY3" fmla="*/ 837130 h 1010175"/>
              <a:gd name="connsiteX4" fmla="*/ 2557 w 368703"/>
              <a:gd name="connsiteY4" fmla="*/ 1002230 h 1010175"/>
              <a:gd name="connsiteX5" fmla="*/ 23724 w 368703"/>
              <a:gd name="connsiteY5" fmla="*/ 926030 h 1010175"/>
              <a:gd name="connsiteX6" fmla="*/ 209991 w 368703"/>
              <a:gd name="connsiteY6" fmla="*/ 434963 h 1010175"/>
              <a:gd name="connsiteX7" fmla="*/ 222691 w 368703"/>
              <a:gd name="connsiteY7" fmla="*/ 502697 h 1010175"/>
              <a:gd name="connsiteX8" fmla="*/ 277724 w 368703"/>
              <a:gd name="connsiteY8" fmla="*/ 384163 h 1010175"/>
              <a:gd name="connsiteX9" fmla="*/ 362391 w 368703"/>
              <a:gd name="connsiteY9" fmla="*/ 7397 h 101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03" h="1010175">
                <a:moveTo>
                  <a:pt x="362391" y="7397"/>
                </a:moveTo>
                <a:cubicBezTo>
                  <a:pt x="330641" y="70897"/>
                  <a:pt x="127441" y="650158"/>
                  <a:pt x="87224" y="765163"/>
                </a:cubicBezTo>
                <a:cubicBezTo>
                  <a:pt x="47007" y="880168"/>
                  <a:pt x="131674" y="685436"/>
                  <a:pt x="121091" y="697430"/>
                </a:cubicBezTo>
                <a:cubicBezTo>
                  <a:pt x="110508" y="709424"/>
                  <a:pt x="43480" y="786330"/>
                  <a:pt x="23724" y="837130"/>
                </a:cubicBezTo>
                <a:cubicBezTo>
                  <a:pt x="3968" y="887930"/>
                  <a:pt x="2557" y="987413"/>
                  <a:pt x="2557" y="1002230"/>
                </a:cubicBezTo>
                <a:cubicBezTo>
                  <a:pt x="2557" y="1017047"/>
                  <a:pt x="-10848" y="1020575"/>
                  <a:pt x="23724" y="926030"/>
                </a:cubicBezTo>
                <a:cubicBezTo>
                  <a:pt x="58296" y="831485"/>
                  <a:pt x="176830" y="505518"/>
                  <a:pt x="209991" y="434963"/>
                </a:cubicBezTo>
                <a:cubicBezTo>
                  <a:pt x="243152" y="364408"/>
                  <a:pt x="211402" y="511164"/>
                  <a:pt x="222691" y="502697"/>
                </a:cubicBezTo>
                <a:cubicBezTo>
                  <a:pt x="233980" y="494230"/>
                  <a:pt x="258674" y="460363"/>
                  <a:pt x="277724" y="384163"/>
                </a:cubicBezTo>
                <a:cubicBezTo>
                  <a:pt x="296774" y="307963"/>
                  <a:pt x="394141" y="-56103"/>
                  <a:pt x="362391" y="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27CDD5F-412D-BA6E-7885-71BCE707D2DF}"/>
              </a:ext>
            </a:extLst>
          </p:cNvPr>
          <p:cNvSpPr/>
          <p:nvPr/>
        </p:nvSpPr>
        <p:spPr>
          <a:xfrm>
            <a:off x="4536915" y="8386568"/>
            <a:ext cx="948633" cy="1743683"/>
          </a:xfrm>
          <a:custGeom>
            <a:avLst/>
            <a:gdLst>
              <a:gd name="connsiteX0" fmla="*/ 945252 w 948633"/>
              <a:gd name="connsiteY0" fmla="*/ 3899 h 1743683"/>
              <a:gd name="connsiteX1" fmla="*/ 534618 w 948633"/>
              <a:gd name="connsiteY1" fmla="*/ 740499 h 1743683"/>
              <a:gd name="connsiteX2" fmla="*/ 543085 w 948633"/>
              <a:gd name="connsiteY2" fmla="*/ 719332 h 1743683"/>
              <a:gd name="connsiteX3" fmla="*/ 365285 w 948633"/>
              <a:gd name="connsiteY3" fmla="*/ 1146899 h 1743683"/>
              <a:gd name="connsiteX4" fmla="*/ 365285 w 948633"/>
              <a:gd name="connsiteY4" fmla="*/ 1134199 h 1743683"/>
              <a:gd name="connsiteX5" fmla="*/ 26618 w 948633"/>
              <a:gd name="connsiteY5" fmla="*/ 1701465 h 1743683"/>
              <a:gd name="connsiteX6" fmla="*/ 81652 w 948633"/>
              <a:gd name="connsiteY6" fmla="*/ 1604099 h 1743683"/>
              <a:gd name="connsiteX7" fmla="*/ 555785 w 948633"/>
              <a:gd name="connsiteY7" fmla="*/ 825165 h 1743683"/>
              <a:gd name="connsiteX8" fmla="*/ 504985 w 948633"/>
              <a:gd name="connsiteY8" fmla="*/ 867499 h 1743683"/>
              <a:gd name="connsiteX9" fmla="*/ 716652 w 948633"/>
              <a:gd name="connsiteY9" fmla="*/ 452632 h 1743683"/>
              <a:gd name="connsiteX10" fmla="*/ 729352 w 948633"/>
              <a:gd name="connsiteY10" fmla="*/ 448399 h 1743683"/>
              <a:gd name="connsiteX11" fmla="*/ 945252 w 948633"/>
              <a:gd name="connsiteY11" fmla="*/ 3899 h 17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633" h="1743683">
                <a:moveTo>
                  <a:pt x="945252" y="3899"/>
                </a:moveTo>
                <a:cubicBezTo>
                  <a:pt x="912796" y="52582"/>
                  <a:pt x="601646" y="621260"/>
                  <a:pt x="534618" y="740499"/>
                </a:cubicBezTo>
                <a:cubicBezTo>
                  <a:pt x="467590" y="859738"/>
                  <a:pt x="543085" y="719332"/>
                  <a:pt x="543085" y="719332"/>
                </a:cubicBezTo>
                <a:cubicBezTo>
                  <a:pt x="514863" y="787065"/>
                  <a:pt x="394918" y="1077755"/>
                  <a:pt x="365285" y="1146899"/>
                </a:cubicBezTo>
                <a:cubicBezTo>
                  <a:pt x="335652" y="1216044"/>
                  <a:pt x="421729" y="1041771"/>
                  <a:pt x="365285" y="1134199"/>
                </a:cubicBezTo>
                <a:cubicBezTo>
                  <a:pt x="308841" y="1226627"/>
                  <a:pt x="73890" y="1623148"/>
                  <a:pt x="26618" y="1701465"/>
                </a:cubicBezTo>
                <a:cubicBezTo>
                  <a:pt x="-20654" y="1779782"/>
                  <a:pt x="-6543" y="1750149"/>
                  <a:pt x="81652" y="1604099"/>
                </a:cubicBezTo>
                <a:cubicBezTo>
                  <a:pt x="169846" y="1458049"/>
                  <a:pt x="485230" y="947932"/>
                  <a:pt x="555785" y="825165"/>
                </a:cubicBezTo>
                <a:cubicBezTo>
                  <a:pt x="626340" y="702398"/>
                  <a:pt x="478174" y="929588"/>
                  <a:pt x="504985" y="867499"/>
                </a:cubicBezTo>
                <a:cubicBezTo>
                  <a:pt x="531796" y="805410"/>
                  <a:pt x="679257" y="522482"/>
                  <a:pt x="716652" y="452632"/>
                </a:cubicBezTo>
                <a:cubicBezTo>
                  <a:pt x="754047" y="382782"/>
                  <a:pt x="691958" y="519660"/>
                  <a:pt x="729352" y="448399"/>
                </a:cubicBezTo>
                <a:cubicBezTo>
                  <a:pt x="766746" y="377138"/>
                  <a:pt x="977708" y="-44784"/>
                  <a:pt x="945252" y="3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2D756EE6-1076-F0BD-81F2-E7D296BEDB82}"/>
              </a:ext>
            </a:extLst>
          </p:cNvPr>
          <p:cNvSpPr/>
          <p:nvPr/>
        </p:nvSpPr>
        <p:spPr>
          <a:xfrm>
            <a:off x="4145922" y="9579529"/>
            <a:ext cx="663641" cy="1165461"/>
          </a:xfrm>
          <a:custGeom>
            <a:avLst/>
            <a:gdLst>
              <a:gd name="connsiteX0" fmla="*/ 658911 w 663641"/>
              <a:gd name="connsiteY0" fmla="*/ 8971 h 1165461"/>
              <a:gd name="connsiteX1" fmla="*/ 184778 w 663641"/>
              <a:gd name="connsiteY1" fmla="*/ 783671 h 1165461"/>
              <a:gd name="connsiteX2" fmla="*/ 235578 w 663641"/>
              <a:gd name="connsiteY2" fmla="*/ 728638 h 1165461"/>
              <a:gd name="connsiteX3" fmla="*/ 11211 w 663641"/>
              <a:gd name="connsiteY3" fmla="*/ 1151971 h 1165461"/>
              <a:gd name="connsiteX4" fmla="*/ 66245 w 663641"/>
              <a:gd name="connsiteY4" fmla="*/ 1016504 h 1165461"/>
              <a:gd name="connsiteX5" fmla="*/ 345645 w 663641"/>
              <a:gd name="connsiteY5" fmla="*/ 580471 h 1165461"/>
              <a:gd name="connsiteX6" fmla="*/ 345645 w 663641"/>
              <a:gd name="connsiteY6" fmla="*/ 610104 h 1165461"/>
              <a:gd name="connsiteX7" fmla="*/ 527678 w 663641"/>
              <a:gd name="connsiteY7" fmla="*/ 305304 h 1165461"/>
              <a:gd name="connsiteX8" fmla="*/ 434545 w 663641"/>
              <a:gd name="connsiteY8" fmla="*/ 356104 h 1165461"/>
              <a:gd name="connsiteX9" fmla="*/ 658911 w 663641"/>
              <a:gd name="connsiteY9" fmla="*/ 8971 h 116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641" h="1165461">
                <a:moveTo>
                  <a:pt x="658911" y="8971"/>
                </a:moveTo>
                <a:cubicBezTo>
                  <a:pt x="617283" y="80232"/>
                  <a:pt x="255333" y="663727"/>
                  <a:pt x="184778" y="783671"/>
                </a:cubicBezTo>
                <a:cubicBezTo>
                  <a:pt x="114223" y="903615"/>
                  <a:pt x="264506" y="667255"/>
                  <a:pt x="235578" y="728638"/>
                </a:cubicBezTo>
                <a:cubicBezTo>
                  <a:pt x="206650" y="790021"/>
                  <a:pt x="39433" y="1103993"/>
                  <a:pt x="11211" y="1151971"/>
                </a:cubicBezTo>
                <a:cubicBezTo>
                  <a:pt x="-17011" y="1199949"/>
                  <a:pt x="10506" y="1111754"/>
                  <a:pt x="66245" y="1016504"/>
                </a:cubicBezTo>
                <a:cubicBezTo>
                  <a:pt x="121984" y="921254"/>
                  <a:pt x="299078" y="648204"/>
                  <a:pt x="345645" y="580471"/>
                </a:cubicBezTo>
                <a:cubicBezTo>
                  <a:pt x="392212" y="512738"/>
                  <a:pt x="315306" y="655965"/>
                  <a:pt x="345645" y="610104"/>
                </a:cubicBezTo>
                <a:cubicBezTo>
                  <a:pt x="375984" y="564243"/>
                  <a:pt x="512861" y="347637"/>
                  <a:pt x="527678" y="305304"/>
                </a:cubicBezTo>
                <a:cubicBezTo>
                  <a:pt x="542495" y="262971"/>
                  <a:pt x="414790" y="399143"/>
                  <a:pt x="434545" y="356104"/>
                </a:cubicBezTo>
                <a:cubicBezTo>
                  <a:pt x="454300" y="313065"/>
                  <a:pt x="700539" y="-62290"/>
                  <a:pt x="658911" y="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8FE66E8-BA1A-3ECD-3911-F9E25BAE3257}"/>
              </a:ext>
            </a:extLst>
          </p:cNvPr>
          <p:cNvSpPr/>
          <p:nvPr/>
        </p:nvSpPr>
        <p:spPr>
          <a:xfrm>
            <a:off x="4655651" y="10159816"/>
            <a:ext cx="399580" cy="719322"/>
          </a:xfrm>
          <a:custGeom>
            <a:avLst/>
            <a:gdLst>
              <a:gd name="connsiteX0" fmla="*/ 398949 w 399580"/>
              <a:gd name="connsiteY0" fmla="*/ 194917 h 719322"/>
              <a:gd name="connsiteX1" fmla="*/ 132249 w 399580"/>
              <a:gd name="connsiteY1" fmla="*/ 470084 h 719322"/>
              <a:gd name="connsiteX2" fmla="*/ 5249 w 399580"/>
              <a:gd name="connsiteY2" fmla="*/ 715617 h 719322"/>
              <a:gd name="connsiteX3" fmla="*/ 39116 w 399580"/>
              <a:gd name="connsiteY3" fmla="*/ 601317 h 719322"/>
              <a:gd name="connsiteX4" fmla="*/ 174582 w 399580"/>
              <a:gd name="connsiteY4" fmla="*/ 376951 h 719322"/>
              <a:gd name="connsiteX5" fmla="*/ 267716 w 399580"/>
              <a:gd name="connsiteY5" fmla="*/ 184 h 719322"/>
              <a:gd name="connsiteX6" fmla="*/ 178816 w 399580"/>
              <a:gd name="connsiteY6" fmla="*/ 427751 h 719322"/>
              <a:gd name="connsiteX7" fmla="*/ 161882 w 399580"/>
              <a:gd name="connsiteY7" fmla="*/ 470084 h 719322"/>
              <a:gd name="connsiteX8" fmla="*/ 204216 w 399580"/>
              <a:gd name="connsiteY8" fmla="*/ 338851 h 719322"/>
              <a:gd name="connsiteX9" fmla="*/ 398949 w 399580"/>
              <a:gd name="connsiteY9" fmla="*/ 194917 h 71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580" h="719322">
                <a:moveTo>
                  <a:pt x="398949" y="194917"/>
                </a:moveTo>
                <a:cubicBezTo>
                  <a:pt x="386954" y="216789"/>
                  <a:pt x="197866" y="383301"/>
                  <a:pt x="132249" y="470084"/>
                </a:cubicBezTo>
                <a:cubicBezTo>
                  <a:pt x="66632" y="556867"/>
                  <a:pt x="20771" y="693745"/>
                  <a:pt x="5249" y="715617"/>
                </a:cubicBezTo>
                <a:cubicBezTo>
                  <a:pt x="-10273" y="737489"/>
                  <a:pt x="10894" y="657761"/>
                  <a:pt x="39116" y="601317"/>
                </a:cubicBezTo>
                <a:cubicBezTo>
                  <a:pt x="67338" y="544873"/>
                  <a:pt x="136482" y="477140"/>
                  <a:pt x="174582" y="376951"/>
                </a:cubicBezTo>
                <a:cubicBezTo>
                  <a:pt x="212682" y="276762"/>
                  <a:pt x="267010" y="-8283"/>
                  <a:pt x="267716" y="184"/>
                </a:cubicBezTo>
                <a:cubicBezTo>
                  <a:pt x="268422" y="8651"/>
                  <a:pt x="196455" y="349434"/>
                  <a:pt x="178816" y="427751"/>
                </a:cubicBezTo>
                <a:cubicBezTo>
                  <a:pt x="161177" y="506068"/>
                  <a:pt x="157649" y="484901"/>
                  <a:pt x="161882" y="470084"/>
                </a:cubicBezTo>
                <a:cubicBezTo>
                  <a:pt x="166115" y="455267"/>
                  <a:pt x="159766" y="384712"/>
                  <a:pt x="204216" y="338851"/>
                </a:cubicBezTo>
                <a:cubicBezTo>
                  <a:pt x="248666" y="292990"/>
                  <a:pt x="410944" y="173045"/>
                  <a:pt x="398949" y="19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9C72FA6-1409-E4A1-66B3-068947339CCF}"/>
              </a:ext>
            </a:extLst>
          </p:cNvPr>
          <p:cNvSpPr/>
          <p:nvPr/>
        </p:nvSpPr>
        <p:spPr>
          <a:xfrm>
            <a:off x="4327477" y="10832647"/>
            <a:ext cx="435112" cy="283906"/>
          </a:xfrm>
          <a:custGeom>
            <a:avLst/>
            <a:gdLst>
              <a:gd name="connsiteX0" fmla="*/ 48 w 435112"/>
              <a:gd name="connsiteY0" fmla="*/ 453 h 283906"/>
              <a:gd name="connsiteX1" fmla="*/ 142923 w 435112"/>
              <a:gd name="connsiteY1" fmla="*/ 171903 h 283906"/>
              <a:gd name="connsiteX2" fmla="*/ 142923 w 435112"/>
              <a:gd name="connsiteY2" fmla="*/ 283028 h 283906"/>
              <a:gd name="connsiteX3" fmla="*/ 288973 w 435112"/>
              <a:gd name="connsiteY3" fmla="*/ 225878 h 283906"/>
              <a:gd name="connsiteX4" fmla="*/ 263573 w 435112"/>
              <a:gd name="connsiteY4" fmla="*/ 263978 h 283906"/>
              <a:gd name="connsiteX5" fmla="*/ 435023 w 435112"/>
              <a:gd name="connsiteY5" fmla="*/ 67128 h 283906"/>
              <a:gd name="connsiteX6" fmla="*/ 285798 w 435112"/>
              <a:gd name="connsiteY6" fmla="*/ 203653 h 283906"/>
              <a:gd name="connsiteX7" fmla="*/ 187373 w 435112"/>
              <a:gd name="connsiteY7" fmla="*/ 260803 h 283906"/>
              <a:gd name="connsiteX8" fmla="*/ 314373 w 435112"/>
              <a:gd name="connsiteY8" fmla="*/ 121103 h 283906"/>
              <a:gd name="connsiteX9" fmla="*/ 168323 w 435112"/>
              <a:gd name="connsiteY9" fmla="*/ 263978 h 283906"/>
              <a:gd name="connsiteX10" fmla="*/ 168323 w 435112"/>
              <a:gd name="connsiteY10" fmla="*/ 203653 h 283906"/>
              <a:gd name="connsiteX11" fmla="*/ 120698 w 435112"/>
              <a:gd name="connsiteY11" fmla="*/ 48078 h 283906"/>
              <a:gd name="connsiteX12" fmla="*/ 158798 w 435112"/>
              <a:gd name="connsiteY12" fmla="*/ 203653 h 283906"/>
              <a:gd name="connsiteX13" fmla="*/ 127048 w 435112"/>
              <a:gd name="connsiteY13" fmla="*/ 124278 h 283906"/>
              <a:gd name="connsiteX14" fmla="*/ 48 w 435112"/>
              <a:gd name="connsiteY14" fmla="*/ 453 h 28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112" h="283906">
                <a:moveTo>
                  <a:pt x="48" y="453"/>
                </a:moveTo>
                <a:cubicBezTo>
                  <a:pt x="2694" y="8390"/>
                  <a:pt x="119110" y="124807"/>
                  <a:pt x="142923" y="171903"/>
                </a:cubicBezTo>
                <a:cubicBezTo>
                  <a:pt x="166736" y="218999"/>
                  <a:pt x="118581" y="274032"/>
                  <a:pt x="142923" y="283028"/>
                </a:cubicBezTo>
                <a:cubicBezTo>
                  <a:pt x="167265" y="292024"/>
                  <a:pt x="268865" y="229053"/>
                  <a:pt x="288973" y="225878"/>
                </a:cubicBezTo>
                <a:cubicBezTo>
                  <a:pt x="309081" y="222703"/>
                  <a:pt x="239231" y="290436"/>
                  <a:pt x="263573" y="263978"/>
                </a:cubicBezTo>
                <a:cubicBezTo>
                  <a:pt x="287915" y="237520"/>
                  <a:pt x="431319" y="77182"/>
                  <a:pt x="435023" y="67128"/>
                </a:cubicBezTo>
                <a:cubicBezTo>
                  <a:pt x="438727" y="57074"/>
                  <a:pt x="327073" y="171374"/>
                  <a:pt x="285798" y="203653"/>
                </a:cubicBezTo>
                <a:cubicBezTo>
                  <a:pt x="244523" y="235932"/>
                  <a:pt x="182611" y="274561"/>
                  <a:pt x="187373" y="260803"/>
                </a:cubicBezTo>
                <a:cubicBezTo>
                  <a:pt x="192135" y="247045"/>
                  <a:pt x="317548" y="120574"/>
                  <a:pt x="314373" y="121103"/>
                </a:cubicBezTo>
                <a:cubicBezTo>
                  <a:pt x="311198" y="121632"/>
                  <a:pt x="192665" y="250220"/>
                  <a:pt x="168323" y="263978"/>
                </a:cubicBezTo>
                <a:cubicBezTo>
                  <a:pt x="143981" y="277736"/>
                  <a:pt x="176261" y="239636"/>
                  <a:pt x="168323" y="203653"/>
                </a:cubicBezTo>
                <a:cubicBezTo>
                  <a:pt x="160386" y="167670"/>
                  <a:pt x="122285" y="48078"/>
                  <a:pt x="120698" y="48078"/>
                </a:cubicBezTo>
                <a:cubicBezTo>
                  <a:pt x="119111" y="48078"/>
                  <a:pt x="157740" y="190953"/>
                  <a:pt x="158798" y="203653"/>
                </a:cubicBezTo>
                <a:cubicBezTo>
                  <a:pt x="159856" y="216353"/>
                  <a:pt x="149273" y="157615"/>
                  <a:pt x="127048" y="124278"/>
                </a:cubicBezTo>
                <a:cubicBezTo>
                  <a:pt x="104823" y="90941"/>
                  <a:pt x="-2598" y="-7484"/>
                  <a:pt x="48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5A975F2B-12DF-5823-21F0-719BB8FBA6FE}"/>
              </a:ext>
            </a:extLst>
          </p:cNvPr>
          <p:cNvSpPr/>
          <p:nvPr/>
        </p:nvSpPr>
        <p:spPr>
          <a:xfrm>
            <a:off x="3311402" y="10785426"/>
            <a:ext cx="848123" cy="740897"/>
          </a:xfrm>
          <a:custGeom>
            <a:avLst/>
            <a:gdLst>
              <a:gd name="connsiteX0" fmla="*/ 847848 w 848123"/>
              <a:gd name="connsiteY0" fmla="*/ 49 h 740897"/>
              <a:gd name="connsiteX1" fmla="*/ 673223 w 848123"/>
              <a:gd name="connsiteY1" fmla="*/ 168324 h 740897"/>
              <a:gd name="connsiteX2" fmla="*/ 390648 w 848123"/>
              <a:gd name="connsiteY2" fmla="*/ 396924 h 740897"/>
              <a:gd name="connsiteX3" fmla="*/ 473198 w 848123"/>
              <a:gd name="connsiteY3" fmla="*/ 355649 h 740897"/>
              <a:gd name="connsiteX4" fmla="*/ 155698 w 848123"/>
              <a:gd name="connsiteY4" fmla="*/ 536624 h 740897"/>
              <a:gd name="connsiteX5" fmla="*/ 3298 w 848123"/>
              <a:gd name="connsiteY5" fmla="*/ 736649 h 740897"/>
              <a:gd name="connsiteX6" fmla="*/ 63623 w 848123"/>
              <a:gd name="connsiteY6" fmla="*/ 660449 h 740897"/>
              <a:gd name="connsiteX7" fmla="*/ 209673 w 848123"/>
              <a:gd name="connsiteY7" fmla="*/ 511224 h 740897"/>
              <a:gd name="connsiteX8" fmla="*/ 216023 w 848123"/>
              <a:gd name="connsiteY8" fmla="*/ 517574 h 740897"/>
              <a:gd name="connsiteX9" fmla="*/ 495423 w 848123"/>
              <a:gd name="connsiteY9" fmla="*/ 346124 h 740897"/>
              <a:gd name="connsiteX10" fmla="*/ 470023 w 848123"/>
              <a:gd name="connsiteY10" fmla="*/ 358824 h 740897"/>
              <a:gd name="connsiteX11" fmla="*/ 666873 w 848123"/>
              <a:gd name="connsiteY11" fmla="*/ 187374 h 740897"/>
              <a:gd name="connsiteX12" fmla="*/ 635123 w 848123"/>
              <a:gd name="connsiteY12" fmla="*/ 184199 h 740897"/>
              <a:gd name="connsiteX13" fmla="*/ 847848 w 848123"/>
              <a:gd name="connsiteY13" fmla="*/ 49 h 74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8123" h="740897">
                <a:moveTo>
                  <a:pt x="847848" y="49"/>
                </a:moveTo>
                <a:cubicBezTo>
                  <a:pt x="854198" y="-2597"/>
                  <a:pt x="749423" y="102178"/>
                  <a:pt x="673223" y="168324"/>
                </a:cubicBezTo>
                <a:cubicBezTo>
                  <a:pt x="597023" y="234470"/>
                  <a:pt x="423985" y="365703"/>
                  <a:pt x="390648" y="396924"/>
                </a:cubicBezTo>
                <a:cubicBezTo>
                  <a:pt x="357311" y="428145"/>
                  <a:pt x="512356" y="332366"/>
                  <a:pt x="473198" y="355649"/>
                </a:cubicBezTo>
                <a:cubicBezTo>
                  <a:pt x="434040" y="378932"/>
                  <a:pt x="234015" y="473124"/>
                  <a:pt x="155698" y="536624"/>
                </a:cubicBezTo>
                <a:cubicBezTo>
                  <a:pt x="77381" y="600124"/>
                  <a:pt x="18644" y="716012"/>
                  <a:pt x="3298" y="736649"/>
                </a:cubicBezTo>
                <a:cubicBezTo>
                  <a:pt x="-12048" y="757286"/>
                  <a:pt x="29227" y="698020"/>
                  <a:pt x="63623" y="660449"/>
                </a:cubicBezTo>
                <a:cubicBezTo>
                  <a:pt x="98019" y="622878"/>
                  <a:pt x="184273" y="535037"/>
                  <a:pt x="209673" y="511224"/>
                </a:cubicBezTo>
                <a:cubicBezTo>
                  <a:pt x="235073" y="487412"/>
                  <a:pt x="168398" y="545091"/>
                  <a:pt x="216023" y="517574"/>
                </a:cubicBezTo>
                <a:cubicBezTo>
                  <a:pt x="263648" y="490057"/>
                  <a:pt x="453090" y="372582"/>
                  <a:pt x="495423" y="346124"/>
                </a:cubicBezTo>
                <a:cubicBezTo>
                  <a:pt x="537756" y="319666"/>
                  <a:pt x="441448" y="385282"/>
                  <a:pt x="470023" y="358824"/>
                </a:cubicBezTo>
                <a:cubicBezTo>
                  <a:pt x="498598" y="332366"/>
                  <a:pt x="639356" y="216478"/>
                  <a:pt x="666873" y="187374"/>
                </a:cubicBezTo>
                <a:cubicBezTo>
                  <a:pt x="694390" y="158270"/>
                  <a:pt x="604961" y="214361"/>
                  <a:pt x="635123" y="184199"/>
                </a:cubicBezTo>
                <a:cubicBezTo>
                  <a:pt x="665285" y="154037"/>
                  <a:pt x="841498" y="2695"/>
                  <a:pt x="84784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7194957-3CBA-23AD-FCB1-96D7A91415C0}"/>
              </a:ext>
            </a:extLst>
          </p:cNvPr>
          <p:cNvSpPr/>
          <p:nvPr/>
        </p:nvSpPr>
        <p:spPr>
          <a:xfrm>
            <a:off x="3145762" y="11296468"/>
            <a:ext cx="391343" cy="229041"/>
          </a:xfrm>
          <a:custGeom>
            <a:avLst/>
            <a:gdLst>
              <a:gd name="connsiteX0" fmla="*/ 391188 w 391343"/>
              <a:gd name="connsiteY0" fmla="*/ 182 h 229041"/>
              <a:gd name="connsiteX1" fmla="*/ 99088 w 391343"/>
              <a:gd name="connsiteY1" fmla="*/ 187507 h 229041"/>
              <a:gd name="connsiteX2" fmla="*/ 663 w 391343"/>
              <a:gd name="connsiteY2" fmla="*/ 228782 h 229041"/>
              <a:gd name="connsiteX3" fmla="*/ 137188 w 391343"/>
              <a:gd name="connsiteY3" fmla="*/ 177982 h 229041"/>
              <a:gd name="connsiteX4" fmla="*/ 168938 w 391343"/>
              <a:gd name="connsiteY4" fmla="*/ 158932 h 229041"/>
              <a:gd name="connsiteX5" fmla="*/ 140363 w 391343"/>
              <a:gd name="connsiteY5" fmla="*/ 152582 h 229041"/>
              <a:gd name="connsiteX6" fmla="*/ 391188 w 391343"/>
              <a:gd name="connsiteY6" fmla="*/ 182 h 22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43" h="229041">
                <a:moveTo>
                  <a:pt x="391188" y="182"/>
                </a:moveTo>
                <a:cubicBezTo>
                  <a:pt x="384309" y="6003"/>
                  <a:pt x="164175" y="149407"/>
                  <a:pt x="99088" y="187507"/>
                </a:cubicBezTo>
                <a:cubicBezTo>
                  <a:pt x="34001" y="225607"/>
                  <a:pt x="-5687" y="230370"/>
                  <a:pt x="663" y="228782"/>
                </a:cubicBezTo>
                <a:cubicBezTo>
                  <a:pt x="7013" y="227195"/>
                  <a:pt x="109142" y="189624"/>
                  <a:pt x="137188" y="177982"/>
                </a:cubicBezTo>
                <a:cubicBezTo>
                  <a:pt x="165234" y="166340"/>
                  <a:pt x="168409" y="163165"/>
                  <a:pt x="168938" y="158932"/>
                </a:cubicBezTo>
                <a:cubicBezTo>
                  <a:pt x="169467" y="154699"/>
                  <a:pt x="105438" y="175865"/>
                  <a:pt x="140363" y="152582"/>
                </a:cubicBezTo>
                <a:cubicBezTo>
                  <a:pt x="175288" y="129299"/>
                  <a:pt x="398067" y="-5639"/>
                  <a:pt x="391188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2E8D99B-7D64-9796-4D5B-4440C584836E}"/>
              </a:ext>
            </a:extLst>
          </p:cNvPr>
          <p:cNvSpPr/>
          <p:nvPr/>
        </p:nvSpPr>
        <p:spPr>
          <a:xfrm>
            <a:off x="3907398" y="12001492"/>
            <a:ext cx="286846" cy="308154"/>
          </a:xfrm>
          <a:custGeom>
            <a:avLst/>
            <a:gdLst>
              <a:gd name="connsiteX0" fmla="*/ 286777 w 286846"/>
              <a:gd name="connsiteY0" fmla="*/ 8 h 308154"/>
              <a:gd name="connsiteX1" fmla="*/ 175652 w 286846"/>
              <a:gd name="connsiteY1" fmla="*/ 114308 h 308154"/>
              <a:gd name="connsiteX2" fmla="*/ 48652 w 286846"/>
              <a:gd name="connsiteY2" fmla="*/ 225433 h 308154"/>
              <a:gd name="connsiteX3" fmla="*/ 80402 w 286846"/>
              <a:gd name="connsiteY3" fmla="*/ 203208 h 308154"/>
              <a:gd name="connsiteX4" fmla="*/ 1027 w 286846"/>
              <a:gd name="connsiteY4" fmla="*/ 307983 h 308154"/>
              <a:gd name="connsiteX5" fmla="*/ 147077 w 286846"/>
              <a:gd name="connsiteY5" fmla="*/ 174633 h 308154"/>
              <a:gd name="connsiteX6" fmla="*/ 99452 w 286846"/>
              <a:gd name="connsiteY6" fmla="*/ 209558 h 308154"/>
              <a:gd name="connsiteX7" fmla="*/ 172477 w 286846"/>
              <a:gd name="connsiteY7" fmla="*/ 120658 h 308154"/>
              <a:gd name="connsiteX8" fmla="*/ 159777 w 286846"/>
              <a:gd name="connsiteY8" fmla="*/ 107958 h 308154"/>
              <a:gd name="connsiteX9" fmla="*/ 286777 w 286846"/>
              <a:gd name="connsiteY9" fmla="*/ 8 h 3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846" h="308154">
                <a:moveTo>
                  <a:pt x="286777" y="8"/>
                </a:moveTo>
                <a:cubicBezTo>
                  <a:pt x="289423" y="1066"/>
                  <a:pt x="215339" y="76737"/>
                  <a:pt x="175652" y="114308"/>
                </a:cubicBezTo>
                <a:cubicBezTo>
                  <a:pt x="135965" y="151879"/>
                  <a:pt x="64527" y="210616"/>
                  <a:pt x="48652" y="225433"/>
                </a:cubicBezTo>
                <a:cubicBezTo>
                  <a:pt x="32777" y="240250"/>
                  <a:pt x="88339" y="189450"/>
                  <a:pt x="80402" y="203208"/>
                </a:cubicBezTo>
                <a:cubicBezTo>
                  <a:pt x="72464" y="216966"/>
                  <a:pt x="-10085" y="312745"/>
                  <a:pt x="1027" y="307983"/>
                </a:cubicBezTo>
                <a:cubicBezTo>
                  <a:pt x="12139" y="303221"/>
                  <a:pt x="130673" y="191037"/>
                  <a:pt x="147077" y="174633"/>
                </a:cubicBezTo>
                <a:cubicBezTo>
                  <a:pt x="163481" y="158229"/>
                  <a:pt x="95219" y="218554"/>
                  <a:pt x="99452" y="209558"/>
                </a:cubicBezTo>
                <a:cubicBezTo>
                  <a:pt x="103685" y="200562"/>
                  <a:pt x="162423" y="137591"/>
                  <a:pt x="172477" y="120658"/>
                </a:cubicBezTo>
                <a:cubicBezTo>
                  <a:pt x="182531" y="103725"/>
                  <a:pt x="140727" y="123833"/>
                  <a:pt x="159777" y="107958"/>
                </a:cubicBezTo>
                <a:cubicBezTo>
                  <a:pt x="178827" y="92083"/>
                  <a:pt x="284131" y="-1050"/>
                  <a:pt x="28677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94EA6CF-1D7E-E801-42FA-BB09176C11A2}"/>
              </a:ext>
            </a:extLst>
          </p:cNvPr>
          <p:cNvSpPr/>
          <p:nvPr/>
        </p:nvSpPr>
        <p:spPr>
          <a:xfrm>
            <a:off x="3803039" y="12299588"/>
            <a:ext cx="112148" cy="270545"/>
          </a:xfrm>
          <a:custGeom>
            <a:avLst/>
            <a:gdLst>
              <a:gd name="connsiteX0" fmla="*/ 111736 w 112148"/>
              <a:gd name="connsiteY0" fmla="*/ 362 h 270545"/>
              <a:gd name="connsiteX1" fmla="*/ 19661 w 112148"/>
              <a:gd name="connsiteY1" fmla="*/ 203562 h 270545"/>
              <a:gd name="connsiteX2" fmla="*/ 35536 w 112148"/>
              <a:gd name="connsiteY2" fmla="*/ 171812 h 270545"/>
              <a:gd name="connsiteX3" fmla="*/ 611 w 112148"/>
              <a:gd name="connsiteY3" fmla="*/ 270237 h 270545"/>
              <a:gd name="connsiteX4" fmla="*/ 70461 w 112148"/>
              <a:gd name="connsiteY4" fmla="*/ 133712 h 270545"/>
              <a:gd name="connsiteX5" fmla="*/ 54586 w 112148"/>
              <a:gd name="connsiteY5" fmla="*/ 152762 h 270545"/>
              <a:gd name="connsiteX6" fmla="*/ 111736 w 112148"/>
              <a:gd name="connsiteY6" fmla="*/ 362 h 27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48" h="270545">
                <a:moveTo>
                  <a:pt x="111736" y="362"/>
                </a:moveTo>
                <a:cubicBezTo>
                  <a:pt x="105915" y="8829"/>
                  <a:pt x="32361" y="174987"/>
                  <a:pt x="19661" y="203562"/>
                </a:cubicBezTo>
                <a:cubicBezTo>
                  <a:pt x="6961" y="232137"/>
                  <a:pt x="38711" y="160699"/>
                  <a:pt x="35536" y="171812"/>
                </a:cubicBezTo>
                <a:cubicBezTo>
                  <a:pt x="32361" y="182925"/>
                  <a:pt x="-5210" y="276587"/>
                  <a:pt x="611" y="270237"/>
                </a:cubicBezTo>
                <a:cubicBezTo>
                  <a:pt x="6432" y="263887"/>
                  <a:pt x="70461" y="133712"/>
                  <a:pt x="70461" y="133712"/>
                </a:cubicBezTo>
                <a:cubicBezTo>
                  <a:pt x="79457" y="114133"/>
                  <a:pt x="49294" y="171283"/>
                  <a:pt x="54586" y="152762"/>
                </a:cubicBezTo>
                <a:cubicBezTo>
                  <a:pt x="59878" y="134241"/>
                  <a:pt x="117557" y="-8105"/>
                  <a:pt x="11173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F3A3DB0-BA2F-F82C-9CB6-8C8BE3E056FF}"/>
              </a:ext>
            </a:extLst>
          </p:cNvPr>
          <p:cNvSpPr/>
          <p:nvPr/>
        </p:nvSpPr>
        <p:spPr>
          <a:xfrm>
            <a:off x="3606461" y="12179144"/>
            <a:ext cx="86159" cy="371745"/>
          </a:xfrm>
          <a:custGeom>
            <a:avLst/>
            <a:gdLst>
              <a:gd name="connsiteX0" fmla="*/ 86064 w 86159"/>
              <a:gd name="connsiteY0" fmla="*/ 156 h 371745"/>
              <a:gd name="connsiteX1" fmla="*/ 70189 w 86159"/>
              <a:gd name="connsiteY1" fmla="*/ 114456 h 371745"/>
              <a:gd name="connsiteX2" fmla="*/ 32089 w 86159"/>
              <a:gd name="connsiteY2" fmla="*/ 216056 h 371745"/>
              <a:gd name="connsiteX3" fmla="*/ 38439 w 86159"/>
              <a:gd name="connsiteY3" fmla="*/ 190656 h 371745"/>
              <a:gd name="connsiteX4" fmla="*/ 339 w 86159"/>
              <a:gd name="connsiteY4" fmla="*/ 295431 h 371745"/>
              <a:gd name="connsiteX5" fmla="*/ 19389 w 86159"/>
              <a:gd name="connsiteY5" fmla="*/ 371631 h 371745"/>
              <a:gd name="connsiteX6" fmla="*/ 13039 w 86159"/>
              <a:gd name="connsiteY6" fmla="*/ 311306 h 371745"/>
              <a:gd name="connsiteX7" fmla="*/ 13039 w 86159"/>
              <a:gd name="connsiteY7" fmla="*/ 257331 h 371745"/>
              <a:gd name="connsiteX8" fmla="*/ 35264 w 86159"/>
              <a:gd name="connsiteY8" fmla="*/ 250981 h 371745"/>
              <a:gd name="connsiteX9" fmla="*/ 63839 w 86159"/>
              <a:gd name="connsiteY9" fmla="*/ 127156 h 371745"/>
              <a:gd name="connsiteX10" fmla="*/ 63839 w 86159"/>
              <a:gd name="connsiteY10" fmla="*/ 139856 h 371745"/>
              <a:gd name="connsiteX11" fmla="*/ 86064 w 86159"/>
              <a:gd name="connsiteY11" fmla="*/ 156 h 37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59" h="371745">
                <a:moveTo>
                  <a:pt x="86064" y="156"/>
                </a:moveTo>
                <a:cubicBezTo>
                  <a:pt x="87122" y="-4077"/>
                  <a:pt x="79185" y="78473"/>
                  <a:pt x="70189" y="114456"/>
                </a:cubicBezTo>
                <a:cubicBezTo>
                  <a:pt x="61193" y="150439"/>
                  <a:pt x="32089" y="216056"/>
                  <a:pt x="32089" y="216056"/>
                </a:cubicBezTo>
                <a:cubicBezTo>
                  <a:pt x="26797" y="228756"/>
                  <a:pt x="43731" y="177427"/>
                  <a:pt x="38439" y="190656"/>
                </a:cubicBezTo>
                <a:cubicBezTo>
                  <a:pt x="33147" y="203885"/>
                  <a:pt x="3514" y="265268"/>
                  <a:pt x="339" y="295431"/>
                </a:cubicBezTo>
                <a:cubicBezTo>
                  <a:pt x="-2836" y="325594"/>
                  <a:pt x="17272" y="368985"/>
                  <a:pt x="19389" y="371631"/>
                </a:cubicBezTo>
                <a:cubicBezTo>
                  <a:pt x="21506" y="374277"/>
                  <a:pt x="14097" y="330356"/>
                  <a:pt x="13039" y="311306"/>
                </a:cubicBezTo>
                <a:cubicBezTo>
                  <a:pt x="11981" y="292256"/>
                  <a:pt x="9335" y="267385"/>
                  <a:pt x="13039" y="257331"/>
                </a:cubicBezTo>
                <a:cubicBezTo>
                  <a:pt x="16743" y="247277"/>
                  <a:pt x="26797" y="272677"/>
                  <a:pt x="35264" y="250981"/>
                </a:cubicBezTo>
                <a:cubicBezTo>
                  <a:pt x="43731" y="229285"/>
                  <a:pt x="59076" y="145677"/>
                  <a:pt x="63839" y="127156"/>
                </a:cubicBezTo>
                <a:cubicBezTo>
                  <a:pt x="68602" y="108635"/>
                  <a:pt x="62252" y="156260"/>
                  <a:pt x="63839" y="139856"/>
                </a:cubicBezTo>
                <a:cubicBezTo>
                  <a:pt x="65426" y="123452"/>
                  <a:pt x="85006" y="4389"/>
                  <a:pt x="8606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A54A7A0-9CDE-4C5B-44EB-DCE8D8E034F1}"/>
              </a:ext>
            </a:extLst>
          </p:cNvPr>
          <p:cNvSpPr/>
          <p:nvPr/>
        </p:nvSpPr>
        <p:spPr>
          <a:xfrm>
            <a:off x="3752715" y="12042773"/>
            <a:ext cx="228889" cy="108422"/>
          </a:xfrm>
          <a:custGeom>
            <a:avLst/>
            <a:gdLst>
              <a:gd name="connsiteX0" fmla="*/ 135 w 228889"/>
              <a:gd name="connsiteY0" fmla="*/ 2 h 108422"/>
              <a:gd name="connsiteX1" fmla="*/ 60460 w 228889"/>
              <a:gd name="connsiteY1" fmla="*/ 98427 h 108422"/>
              <a:gd name="connsiteX2" fmla="*/ 60460 w 228889"/>
              <a:gd name="connsiteY2" fmla="*/ 82552 h 108422"/>
              <a:gd name="connsiteX3" fmla="*/ 155710 w 228889"/>
              <a:gd name="connsiteY3" fmla="*/ 104777 h 108422"/>
              <a:gd name="connsiteX4" fmla="*/ 136660 w 228889"/>
              <a:gd name="connsiteY4" fmla="*/ 101602 h 108422"/>
              <a:gd name="connsiteX5" fmla="*/ 228735 w 228889"/>
              <a:gd name="connsiteY5" fmla="*/ 101602 h 108422"/>
              <a:gd name="connsiteX6" fmla="*/ 111260 w 228889"/>
              <a:gd name="connsiteY6" fmla="*/ 107952 h 108422"/>
              <a:gd name="connsiteX7" fmla="*/ 127135 w 228889"/>
              <a:gd name="connsiteY7" fmla="*/ 107952 h 108422"/>
              <a:gd name="connsiteX8" fmla="*/ 127135 w 228889"/>
              <a:gd name="connsiteY8" fmla="*/ 107952 h 108422"/>
              <a:gd name="connsiteX9" fmla="*/ 79510 w 228889"/>
              <a:gd name="connsiteY9" fmla="*/ 95252 h 108422"/>
              <a:gd name="connsiteX10" fmla="*/ 135 w 228889"/>
              <a:gd name="connsiteY10" fmla="*/ 2 h 10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889" h="108422">
                <a:moveTo>
                  <a:pt x="135" y="2"/>
                </a:moveTo>
                <a:cubicBezTo>
                  <a:pt x="-3040" y="531"/>
                  <a:pt x="50406" y="84669"/>
                  <a:pt x="60460" y="98427"/>
                </a:cubicBezTo>
                <a:cubicBezTo>
                  <a:pt x="70514" y="112185"/>
                  <a:pt x="44585" y="81494"/>
                  <a:pt x="60460" y="82552"/>
                </a:cubicBezTo>
                <a:cubicBezTo>
                  <a:pt x="76335" y="83610"/>
                  <a:pt x="143010" y="101602"/>
                  <a:pt x="155710" y="104777"/>
                </a:cubicBezTo>
                <a:cubicBezTo>
                  <a:pt x="168410" y="107952"/>
                  <a:pt x="124489" y="102131"/>
                  <a:pt x="136660" y="101602"/>
                </a:cubicBezTo>
                <a:cubicBezTo>
                  <a:pt x="148831" y="101073"/>
                  <a:pt x="232968" y="100544"/>
                  <a:pt x="228735" y="101602"/>
                </a:cubicBezTo>
                <a:cubicBezTo>
                  <a:pt x="224502" y="102660"/>
                  <a:pt x="128193" y="106894"/>
                  <a:pt x="111260" y="107952"/>
                </a:cubicBezTo>
                <a:cubicBezTo>
                  <a:pt x="94327" y="109010"/>
                  <a:pt x="127135" y="107952"/>
                  <a:pt x="127135" y="107952"/>
                </a:cubicBezTo>
                <a:lnTo>
                  <a:pt x="127135" y="107952"/>
                </a:lnTo>
                <a:cubicBezTo>
                  <a:pt x="119198" y="105835"/>
                  <a:pt x="96972" y="109539"/>
                  <a:pt x="79510" y="95252"/>
                </a:cubicBezTo>
                <a:cubicBezTo>
                  <a:pt x="62048" y="80965"/>
                  <a:pt x="3310" y="-527"/>
                  <a:pt x="1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07B767E-C663-9AB2-AA8B-2A2ADCE13723}"/>
              </a:ext>
            </a:extLst>
          </p:cNvPr>
          <p:cNvSpPr/>
          <p:nvPr/>
        </p:nvSpPr>
        <p:spPr>
          <a:xfrm>
            <a:off x="3667125" y="12493625"/>
            <a:ext cx="161938" cy="206423"/>
          </a:xfrm>
          <a:custGeom>
            <a:avLst/>
            <a:gdLst>
              <a:gd name="connsiteX0" fmla="*/ 161925 w 161938"/>
              <a:gd name="connsiteY0" fmla="*/ 0 h 206423"/>
              <a:gd name="connsiteX1" fmla="*/ 146050 w 161938"/>
              <a:gd name="connsiteY1" fmla="*/ 95250 h 206423"/>
              <a:gd name="connsiteX2" fmla="*/ 155575 w 161938"/>
              <a:gd name="connsiteY2" fmla="*/ 168275 h 206423"/>
              <a:gd name="connsiteX3" fmla="*/ 139700 w 161938"/>
              <a:gd name="connsiteY3" fmla="*/ 171450 h 206423"/>
              <a:gd name="connsiteX4" fmla="*/ 60325 w 161938"/>
              <a:gd name="connsiteY4" fmla="*/ 180975 h 206423"/>
              <a:gd name="connsiteX5" fmla="*/ 0 w 161938"/>
              <a:gd name="connsiteY5" fmla="*/ 206375 h 206423"/>
              <a:gd name="connsiteX6" fmla="*/ 60325 w 161938"/>
              <a:gd name="connsiteY6" fmla="*/ 187325 h 206423"/>
              <a:gd name="connsiteX7" fmla="*/ 146050 w 161938"/>
              <a:gd name="connsiteY7" fmla="*/ 184150 h 206423"/>
              <a:gd name="connsiteX8" fmla="*/ 136525 w 161938"/>
              <a:gd name="connsiteY8" fmla="*/ 146050 h 206423"/>
              <a:gd name="connsiteX9" fmla="*/ 142875 w 161938"/>
              <a:gd name="connsiteY9" fmla="*/ 95250 h 206423"/>
              <a:gd name="connsiteX10" fmla="*/ 161925 w 161938"/>
              <a:gd name="connsiteY10" fmla="*/ 0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938" h="206423">
                <a:moveTo>
                  <a:pt x="161925" y="0"/>
                </a:moveTo>
                <a:cubicBezTo>
                  <a:pt x="162454" y="0"/>
                  <a:pt x="147108" y="67204"/>
                  <a:pt x="146050" y="95250"/>
                </a:cubicBezTo>
                <a:cubicBezTo>
                  <a:pt x="144992" y="123296"/>
                  <a:pt x="155575" y="168275"/>
                  <a:pt x="155575" y="168275"/>
                </a:cubicBezTo>
                <a:cubicBezTo>
                  <a:pt x="154517" y="180975"/>
                  <a:pt x="155575" y="169333"/>
                  <a:pt x="139700" y="171450"/>
                </a:cubicBezTo>
                <a:cubicBezTo>
                  <a:pt x="123825" y="173567"/>
                  <a:pt x="83608" y="175154"/>
                  <a:pt x="60325" y="180975"/>
                </a:cubicBezTo>
                <a:cubicBezTo>
                  <a:pt x="37042" y="186796"/>
                  <a:pt x="0" y="205317"/>
                  <a:pt x="0" y="206375"/>
                </a:cubicBezTo>
                <a:cubicBezTo>
                  <a:pt x="0" y="207433"/>
                  <a:pt x="35983" y="191029"/>
                  <a:pt x="60325" y="187325"/>
                </a:cubicBezTo>
                <a:cubicBezTo>
                  <a:pt x="84667" y="183621"/>
                  <a:pt x="133350" y="191029"/>
                  <a:pt x="146050" y="184150"/>
                </a:cubicBezTo>
                <a:cubicBezTo>
                  <a:pt x="158750" y="177271"/>
                  <a:pt x="137054" y="160867"/>
                  <a:pt x="136525" y="146050"/>
                </a:cubicBezTo>
                <a:cubicBezTo>
                  <a:pt x="135996" y="131233"/>
                  <a:pt x="138642" y="115887"/>
                  <a:pt x="142875" y="95250"/>
                </a:cubicBezTo>
                <a:cubicBezTo>
                  <a:pt x="147108" y="74613"/>
                  <a:pt x="161396" y="0"/>
                  <a:pt x="161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3B6BF014-26FF-B329-2210-D8D1359900AD}"/>
              </a:ext>
            </a:extLst>
          </p:cNvPr>
          <p:cNvSpPr/>
          <p:nvPr/>
        </p:nvSpPr>
        <p:spPr>
          <a:xfrm>
            <a:off x="3628598" y="12484044"/>
            <a:ext cx="71078" cy="261655"/>
          </a:xfrm>
          <a:custGeom>
            <a:avLst/>
            <a:gdLst>
              <a:gd name="connsiteX0" fmla="*/ 25827 w 71078"/>
              <a:gd name="connsiteY0" fmla="*/ 56 h 261655"/>
              <a:gd name="connsiteX1" fmla="*/ 6777 w 71078"/>
              <a:gd name="connsiteY1" fmla="*/ 117531 h 261655"/>
              <a:gd name="connsiteX2" fmla="*/ 6777 w 71078"/>
              <a:gd name="connsiteY2" fmla="*/ 174681 h 261655"/>
              <a:gd name="connsiteX3" fmla="*/ 9952 w 71078"/>
              <a:gd name="connsiteY3" fmla="*/ 152456 h 261655"/>
              <a:gd name="connsiteX4" fmla="*/ 70277 w 71078"/>
              <a:gd name="connsiteY4" fmla="*/ 260406 h 261655"/>
              <a:gd name="connsiteX5" fmla="*/ 41702 w 71078"/>
              <a:gd name="connsiteY5" fmla="*/ 206431 h 261655"/>
              <a:gd name="connsiteX6" fmla="*/ 427 w 71078"/>
              <a:gd name="connsiteY6" fmla="*/ 133406 h 261655"/>
              <a:gd name="connsiteX7" fmla="*/ 25827 w 71078"/>
              <a:gd name="connsiteY7" fmla="*/ 56 h 2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78" h="261655">
                <a:moveTo>
                  <a:pt x="25827" y="56"/>
                </a:moveTo>
                <a:cubicBezTo>
                  <a:pt x="26885" y="-2590"/>
                  <a:pt x="9952" y="88427"/>
                  <a:pt x="6777" y="117531"/>
                </a:cubicBezTo>
                <a:cubicBezTo>
                  <a:pt x="3602" y="146635"/>
                  <a:pt x="6248" y="168860"/>
                  <a:pt x="6777" y="174681"/>
                </a:cubicBezTo>
                <a:cubicBezTo>
                  <a:pt x="7306" y="180502"/>
                  <a:pt x="-631" y="138169"/>
                  <a:pt x="9952" y="152456"/>
                </a:cubicBezTo>
                <a:cubicBezTo>
                  <a:pt x="20535" y="166744"/>
                  <a:pt x="64985" y="251410"/>
                  <a:pt x="70277" y="260406"/>
                </a:cubicBezTo>
                <a:cubicBezTo>
                  <a:pt x="75569" y="269402"/>
                  <a:pt x="53344" y="227598"/>
                  <a:pt x="41702" y="206431"/>
                </a:cubicBezTo>
                <a:cubicBezTo>
                  <a:pt x="30060" y="185264"/>
                  <a:pt x="4660" y="164098"/>
                  <a:pt x="427" y="133406"/>
                </a:cubicBezTo>
                <a:cubicBezTo>
                  <a:pt x="-3806" y="102714"/>
                  <a:pt x="24769" y="2702"/>
                  <a:pt x="2582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E1CC4AB-8A98-1165-9E61-470346FAEFC4}"/>
              </a:ext>
            </a:extLst>
          </p:cNvPr>
          <p:cNvSpPr/>
          <p:nvPr/>
        </p:nvSpPr>
        <p:spPr>
          <a:xfrm>
            <a:off x="3746212" y="12242718"/>
            <a:ext cx="91213" cy="323998"/>
          </a:xfrm>
          <a:custGeom>
            <a:avLst/>
            <a:gdLst>
              <a:gd name="connsiteX0" fmla="*/ 79663 w 91213"/>
              <a:gd name="connsiteY0" fmla="*/ 82 h 323998"/>
              <a:gd name="connsiteX1" fmla="*/ 79663 w 91213"/>
              <a:gd name="connsiteY1" fmla="*/ 158832 h 323998"/>
              <a:gd name="connsiteX2" fmla="*/ 54263 w 91213"/>
              <a:gd name="connsiteY2" fmla="*/ 241382 h 323998"/>
              <a:gd name="connsiteX3" fmla="*/ 288 w 91213"/>
              <a:gd name="connsiteY3" fmla="*/ 323932 h 323998"/>
              <a:gd name="connsiteX4" fmla="*/ 35213 w 91213"/>
              <a:gd name="connsiteY4" fmla="*/ 254082 h 323998"/>
              <a:gd name="connsiteX5" fmla="*/ 86013 w 91213"/>
              <a:gd name="connsiteY5" fmla="*/ 187407 h 323998"/>
              <a:gd name="connsiteX6" fmla="*/ 89188 w 91213"/>
              <a:gd name="connsiteY6" fmla="*/ 181057 h 323998"/>
              <a:gd name="connsiteX7" fmla="*/ 79663 w 91213"/>
              <a:gd name="connsiteY7" fmla="*/ 82 h 32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13" h="323998">
                <a:moveTo>
                  <a:pt x="79663" y="82"/>
                </a:moveTo>
                <a:cubicBezTo>
                  <a:pt x="78076" y="-3622"/>
                  <a:pt x="83896" y="118615"/>
                  <a:pt x="79663" y="158832"/>
                </a:cubicBezTo>
                <a:cubicBezTo>
                  <a:pt x="75430" y="199049"/>
                  <a:pt x="67492" y="213865"/>
                  <a:pt x="54263" y="241382"/>
                </a:cubicBezTo>
                <a:cubicBezTo>
                  <a:pt x="41034" y="268899"/>
                  <a:pt x="3463" y="321815"/>
                  <a:pt x="288" y="323932"/>
                </a:cubicBezTo>
                <a:cubicBezTo>
                  <a:pt x="-2887" y="326049"/>
                  <a:pt x="20925" y="276836"/>
                  <a:pt x="35213" y="254082"/>
                </a:cubicBezTo>
                <a:cubicBezTo>
                  <a:pt x="49500" y="231328"/>
                  <a:pt x="77017" y="199578"/>
                  <a:pt x="86013" y="187407"/>
                </a:cubicBezTo>
                <a:cubicBezTo>
                  <a:pt x="95009" y="175236"/>
                  <a:pt x="89717" y="206457"/>
                  <a:pt x="89188" y="181057"/>
                </a:cubicBezTo>
                <a:cubicBezTo>
                  <a:pt x="88659" y="155657"/>
                  <a:pt x="81250" y="3786"/>
                  <a:pt x="796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6ED18B9E-AC84-5187-4BCB-736970F3042D}"/>
              </a:ext>
            </a:extLst>
          </p:cNvPr>
          <p:cNvSpPr/>
          <p:nvPr/>
        </p:nvSpPr>
        <p:spPr>
          <a:xfrm>
            <a:off x="3711571" y="12268191"/>
            <a:ext cx="60553" cy="190531"/>
          </a:xfrm>
          <a:custGeom>
            <a:avLst/>
            <a:gdLst>
              <a:gd name="connsiteX0" fmla="*/ 53979 w 60553"/>
              <a:gd name="connsiteY0" fmla="*/ 9 h 190531"/>
              <a:gd name="connsiteX1" fmla="*/ 53979 w 60553"/>
              <a:gd name="connsiteY1" fmla="*/ 123834 h 190531"/>
              <a:gd name="connsiteX2" fmla="*/ 4 w 60553"/>
              <a:gd name="connsiteY2" fmla="*/ 190509 h 190531"/>
              <a:gd name="connsiteX3" fmla="*/ 57154 w 60553"/>
              <a:gd name="connsiteY3" fmla="*/ 117484 h 190531"/>
              <a:gd name="connsiteX4" fmla="*/ 53979 w 60553"/>
              <a:gd name="connsiteY4" fmla="*/ 9 h 19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3" h="190531">
                <a:moveTo>
                  <a:pt x="53979" y="9"/>
                </a:moveTo>
                <a:cubicBezTo>
                  <a:pt x="53450" y="1067"/>
                  <a:pt x="62975" y="92084"/>
                  <a:pt x="53979" y="123834"/>
                </a:cubicBezTo>
                <a:cubicBezTo>
                  <a:pt x="44983" y="155584"/>
                  <a:pt x="-525" y="191567"/>
                  <a:pt x="4" y="190509"/>
                </a:cubicBezTo>
                <a:cubicBezTo>
                  <a:pt x="533" y="189451"/>
                  <a:pt x="48158" y="144471"/>
                  <a:pt x="57154" y="117484"/>
                </a:cubicBezTo>
                <a:cubicBezTo>
                  <a:pt x="66150" y="90497"/>
                  <a:pt x="54508" y="-1049"/>
                  <a:pt x="5397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A0580-F814-8A1E-EE40-C3B5F9C85A81}"/>
              </a:ext>
            </a:extLst>
          </p:cNvPr>
          <p:cNvSpPr/>
          <p:nvPr/>
        </p:nvSpPr>
        <p:spPr>
          <a:xfrm>
            <a:off x="3635364" y="12663801"/>
            <a:ext cx="175916" cy="67963"/>
          </a:xfrm>
          <a:custGeom>
            <a:avLst/>
            <a:gdLst>
              <a:gd name="connsiteX0" fmla="*/ 11 w 175916"/>
              <a:gd name="connsiteY0" fmla="*/ 7624 h 67963"/>
              <a:gd name="connsiteX1" fmla="*/ 95261 w 175916"/>
              <a:gd name="connsiteY1" fmla="*/ 67949 h 67963"/>
              <a:gd name="connsiteX2" fmla="*/ 174636 w 175916"/>
              <a:gd name="connsiteY2" fmla="*/ 1274 h 67963"/>
              <a:gd name="connsiteX3" fmla="*/ 142886 w 175916"/>
              <a:gd name="connsiteY3" fmla="*/ 26674 h 67963"/>
              <a:gd name="connsiteX4" fmla="*/ 123836 w 175916"/>
              <a:gd name="connsiteY4" fmla="*/ 58424 h 67963"/>
              <a:gd name="connsiteX5" fmla="*/ 88911 w 175916"/>
              <a:gd name="connsiteY5" fmla="*/ 48899 h 67963"/>
              <a:gd name="connsiteX6" fmla="*/ 11 w 175916"/>
              <a:gd name="connsiteY6" fmla="*/ 7624 h 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916" h="67963">
                <a:moveTo>
                  <a:pt x="11" y="7624"/>
                </a:moveTo>
                <a:cubicBezTo>
                  <a:pt x="1069" y="10799"/>
                  <a:pt x="66157" y="69007"/>
                  <a:pt x="95261" y="67949"/>
                </a:cubicBezTo>
                <a:cubicBezTo>
                  <a:pt x="124365" y="66891"/>
                  <a:pt x="166698" y="8153"/>
                  <a:pt x="174636" y="1274"/>
                </a:cubicBezTo>
                <a:cubicBezTo>
                  <a:pt x="182574" y="-5605"/>
                  <a:pt x="151353" y="17149"/>
                  <a:pt x="142886" y="26674"/>
                </a:cubicBezTo>
                <a:cubicBezTo>
                  <a:pt x="134419" y="36199"/>
                  <a:pt x="132832" y="54720"/>
                  <a:pt x="123836" y="58424"/>
                </a:cubicBezTo>
                <a:cubicBezTo>
                  <a:pt x="114840" y="62128"/>
                  <a:pt x="104257" y="54191"/>
                  <a:pt x="88911" y="48899"/>
                </a:cubicBezTo>
                <a:cubicBezTo>
                  <a:pt x="73565" y="43607"/>
                  <a:pt x="-1047" y="4449"/>
                  <a:pt x="11" y="7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E293D7B-6D18-9E76-4FAA-2C902DC17D04}"/>
              </a:ext>
            </a:extLst>
          </p:cNvPr>
          <p:cNvSpPr/>
          <p:nvPr/>
        </p:nvSpPr>
        <p:spPr>
          <a:xfrm>
            <a:off x="3543160" y="12171784"/>
            <a:ext cx="128610" cy="322370"/>
          </a:xfrm>
          <a:custGeom>
            <a:avLst/>
            <a:gdLst>
              <a:gd name="connsiteX0" fmla="*/ 127140 w 128610"/>
              <a:gd name="connsiteY0" fmla="*/ 1166 h 322370"/>
              <a:gd name="connsiteX1" fmla="*/ 82690 w 128610"/>
              <a:gd name="connsiteY1" fmla="*/ 105941 h 322370"/>
              <a:gd name="connsiteX2" fmla="*/ 66815 w 128610"/>
              <a:gd name="connsiteY2" fmla="*/ 137691 h 322370"/>
              <a:gd name="connsiteX3" fmla="*/ 12840 w 128610"/>
              <a:gd name="connsiteY3" fmla="*/ 169441 h 322370"/>
              <a:gd name="connsiteX4" fmla="*/ 19190 w 128610"/>
              <a:gd name="connsiteY4" fmla="*/ 182141 h 322370"/>
              <a:gd name="connsiteX5" fmla="*/ 28715 w 128610"/>
              <a:gd name="connsiteY5" fmla="*/ 232941 h 322370"/>
              <a:gd name="connsiteX6" fmla="*/ 140 w 128610"/>
              <a:gd name="connsiteY6" fmla="*/ 321841 h 322370"/>
              <a:gd name="connsiteX7" fmla="*/ 19190 w 128610"/>
              <a:gd name="connsiteY7" fmla="*/ 264691 h 322370"/>
              <a:gd name="connsiteX8" fmla="*/ 50940 w 128610"/>
              <a:gd name="connsiteY8" fmla="*/ 159916 h 322370"/>
              <a:gd name="connsiteX9" fmla="*/ 22365 w 128610"/>
              <a:gd name="connsiteY9" fmla="*/ 182141 h 322370"/>
              <a:gd name="connsiteX10" fmla="*/ 127140 w 128610"/>
              <a:gd name="connsiteY10" fmla="*/ 1166 h 32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610" h="322370">
                <a:moveTo>
                  <a:pt x="127140" y="1166"/>
                </a:moveTo>
                <a:cubicBezTo>
                  <a:pt x="137194" y="-11534"/>
                  <a:pt x="92744" y="83187"/>
                  <a:pt x="82690" y="105941"/>
                </a:cubicBezTo>
                <a:cubicBezTo>
                  <a:pt x="72636" y="128695"/>
                  <a:pt x="78457" y="127108"/>
                  <a:pt x="66815" y="137691"/>
                </a:cubicBezTo>
                <a:cubicBezTo>
                  <a:pt x="55173" y="148274"/>
                  <a:pt x="12840" y="169441"/>
                  <a:pt x="12840" y="169441"/>
                </a:cubicBezTo>
                <a:cubicBezTo>
                  <a:pt x="4902" y="176849"/>
                  <a:pt x="16544" y="171558"/>
                  <a:pt x="19190" y="182141"/>
                </a:cubicBezTo>
                <a:cubicBezTo>
                  <a:pt x="21836" y="192724"/>
                  <a:pt x="31890" y="209658"/>
                  <a:pt x="28715" y="232941"/>
                </a:cubicBezTo>
                <a:cubicBezTo>
                  <a:pt x="25540" y="256224"/>
                  <a:pt x="1727" y="316549"/>
                  <a:pt x="140" y="321841"/>
                </a:cubicBezTo>
                <a:cubicBezTo>
                  <a:pt x="-1447" y="327133"/>
                  <a:pt x="10723" y="291679"/>
                  <a:pt x="19190" y="264691"/>
                </a:cubicBezTo>
                <a:cubicBezTo>
                  <a:pt x="27657" y="237703"/>
                  <a:pt x="50411" y="173674"/>
                  <a:pt x="50940" y="159916"/>
                </a:cubicBezTo>
                <a:cubicBezTo>
                  <a:pt x="51469" y="146158"/>
                  <a:pt x="11253" y="201720"/>
                  <a:pt x="22365" y="182141"/>
                </a:cubicBezTo>
                <a:cubicBezTo>
                  <a:pt x="33477" y="162562"/>
                  <a:pt x="117086" y="13866"/>
                  <a:pt x="127140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0B2EA61E-65F0-49E0-51E0-EC847F8C87C7}"/>
              </a:ext>
            </a:extLst>
          </p:cNvPr>
          <p:cNvSpPr/>
          <p:nvPr/>
        </p:nvSpPr>
        <p:spPr>
          <a:xfrm>
            <a:off x="3504489" y="12468137"/>
            <a:ext cx="59356" cy="254088"/>
          </a:xfrm>
          <a:custGeom>
            <a:avLst/>
            <a:gdLst>
              <a:gd name="connsiteX0" fmla="*/ 54686 w 59356"/>
              <a:gd name="connsiteY0" fmla="*/ 88 h 254088"/>
              <a:gd name="connsiteX1" fmla="*/ 711 w 59356"/>
              <a:gd name="connsiteY1" fmla="*/ 82638 h 254088"/>
              <a:gd name="connsiteX2" fmla="*/ 22936 w 59356"/>
              <a:gd name="connsiteY2" fmla="*/ 130263 h 254088"/>
              <a:gd name="connsiteX3" fmla="*/ 10236 w 59356"/>
              <a:gd name="connsiteY3" fmla="*/ 108038 h 254088"/>
              <a:gd name="connsiteX4" fmla="*/ 54686 w 59356"/>
              <a:gd name="connsiteY4" fmla="*/ 203288 h 254088"/>
              <a:gd name="connsiteX5" fmla="*/ 45161 w 59356"/>
              <a:gd name="connsiteY5" fmla="*/ 254088 h 254088"/>
              <a:gd name="connsiteX6" fmla="*/ 57861 w 59356"/>
              <a:gd name="connsiteY6" fmla="*/ 203288 h 254088"/>
              <a:gd name="connsiteX7" fmla="*/ 3886 w 59356"/>
              <a:gd name="connsiteY7" fmla="*/ 85813 h 254088"/>
              <a:gd name="connsiteX8" fmla="*/ 16586 w 59356"/>
              <a:gd name="connsiteY8" fmla="*/ 111213 h 254088"/>
              <a:gd name="connsiteX9" fmla="*/ 22936 w 59356"/>
              <a:gd name="connsiteY9" fmla="*/ 66763 h 254088"/>
              <a:gd name="connsiteX10" fmla="*/ 54686 w 59356"/>
              <a:gd name="connsiteY10" fmla="*/ 88 h 2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56" h="254088">
                <a:moveTo>
                  <a:pt x="54686" y="88"/>
                </a:moveTo>
                <a:cubicBezTo>
                  <a:pt x="50982" y="2734"/>
                  <a:pt x="6003" y="60942"/>
                  <a:pt x="711" y="82638"/>
                </a:cubicBezTo>
                <a:cubicBezTo>
                  <a:pt x="-4581" y="104334"/>
                  <a:pt x="21349" y="126030"/>
                  <a:pt x="22936" y="130263"/>
                </a:cubicBezTo>
                <a:cubicBezTo>
                  <a:pt x="24523" y="134496"/>
                  <a:pt x="4944" y="95867"/>
                  <a:pt x="10236" y="108038"/>
                </a:cubicBezTo>
                <a:cubicBezTo>
                  <a:pt x="15528" y="120209"/>
                  <a:pt x="48865" y="178946"/>
                  <a:pt x="54686" y="203288"/>
                </a:cubicBezTo>
                <a:cubicBezTo>
                  <a:pt x="60507" y="227630"/>
                  <a:pt x="44632" y="254088"/>
                  <a:pt x="45161" y="254088"/>
                </a:cubicBezTo>
                <a:cubicBezTo>
                  <a:pt x="45690" y="254088"/>
                  <a:pt x="64740" y="231334"/>
                  <a:pt x="57861" y="203288"/>
                </a:cubicBezTo>
                <a:cubicBezTo>
                  <a:pt x="50982" y="175242"/>
                  <a:pt x="10765" y="101159"/>
                  <a:pt x="3886" y="85813"/>
                </a:cubicBezTo>
                <a:cubicBezTo>
                  <a:pt x="-2993" y="70467"/>
                  <a:pt x="13411" y="114388"/>
                  <a:pt x="16586" y="111213"/>
                </a:cubicBezTo>
                <a:cubicBezTo>
                  <a:pt x="19761" y="108038"/>
                  <a:pt x="19761" y="78405"/>
                  <a:pt x="22936" y="66763"/>
                </a:cubicBezTo>
                <a:cubicBezTo>
                  <a:pt x="26111" y="55121"/>
                  <a:pt x="58390" y="-2558"/>
                  <a:pt x="5468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4F93886-6695-B865-DDA2-F48D560F8B94}"/>
              </a:ext>
            </a:extLst>
          </p:cNvPr>
          <p:cNvSpPr/>
          <p:nvPr/>
        </p:nvSpPr>
        <p:spPr>
          <a:xfrm>
            <a:off x="3342724" y="12026849"/>
            <a:ext cx="111855" cy="274181"/>
          </a:xfrm>
          <a:custGeom>
            <a:avLst/>
            <a:gdLst>
              <a:gd name="connsiteX0" fmla="*/ 111676 w 111855"/>
              <a:gd name="connsiteY0" fmla="*/ 51 h 274181"/>
              <a:gd name="connsiteX1" fmla="*/ 70401 w 111855"/>
              <a:gd name="connsiteY1" fmla="*/ 95301 h 274181"/>
              <a:gd name="connsiteX2" fmla="*/ 51351 w 111855"/>
              <a:gd name="connsiteY2" fmla="*/ 203251 h 274181"/>
              <a:gd name="connsiteX3" fmla="*/ 54526 w 111855"/>
              <a:gd name="connsiteY3" fmla="*/ 165151 h 274181"/>
              <a:gd name="connsiteX4" fmla="*/ 551 w 111855"/>
              <a:gd name="connsiteY4" fmla="*/ 273101 h 274181"/>
              <a:gd name="connsiteX5" fmla="*/ 29126 w 111855"/>
              <a:gd name="connsiteY5" fmla="*/ 215951 h 274181"/>
              <a:gd name="connsiteX6" fmla="*/ 70401 w 111855"/>
              <a:gd name="connsiteY6" fmla="*/ 139751 h 274181"/>
              <a:gd name="connsiteX7" fmla="*/ 41826 w 111855"/>
              <a:gd name="connsiteY7" fmla="*/ 165151 h 274181"/>
              <a:gd name="connsiteX8" fmla="*/ 38651 w 111855"/>
              <a:gd name="connsiteY8" fmla="*/ 111176 h 274181"/>
              <a:gd name="connsiteX9" fmla="*/ 108501 w 111855"/>
              <a:gd name="connsiteY9" fmla="*/ 57201 h 274181"/>
              <a:gd name="connsiteX10" fmla="*/ 86276 w 111855"/>
              <a:gd name="connsiteY10" fmla="*/ 108001 h 274181"/>
              <a:gd name="connsiteX11" fmla="*/ 111676 w 111855"/>
              <a:gd name="connsiteY11" fmla="*/ 51 h 27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855" h="274181">
                <a:moveTo>
                  <a:pt x="111676" y="51"/>
                </a:moveTo>
                <a:cubicBezTo>
                  <a:pt x="109030" y="-2066"/>
                  <a:pt x="80455" y="61434"/>
                  <a:pt x="70401" y="95301"/>
                </a:cubicBezTo>
                <a:cubicBezTo>
                  <a:pt x="60347" y="129168"/>
                  <a:pt x="53997" y="191609"/>
                  <a:pt x="51351" y="203251"/>
                </a:cubicBezTo>
                <a:cubicBezTo>
                  <a:pt x="48705" y="214893"/>
                  <a:pt x="62993" y="153509"/>
                  <a:pt x="54526" y="165151"/>
                </a:cubicBezTo>
                <a:cubicBezTo>
                  <a:pt x="46059" y="176793"/>
                  <a:pt x="551" y="273101"/>
                  <a:pt x="551" y="273101"/>
                </a:cubicBezTo>
                <a:cubicBezTo>
                  <a:pt x="-3682" y="281568"/>
                  <a:pt x="17484" y="238176"/>
                  <a:pt x="29126" y="215951"/>
                </a:cubicBezTo>
                <a:cubicBezTo>
                  <a:pt x="40768" y="193726"/>
                  <a:pt x="68284" y="148218"/>
                  <a:pt x="70401" y="139751"/>
                </a:cubicBezTo>
                <a:cubicBezTo>
                  <a:pt x="72518" y="131284"/>
                  <a:pt x="47118" y="169914"/>
                  <a:pt x="41826" y="165151"/>
                </a:cubicBezTo>
                <a:cubicBezTo>
                  <a:pt x="36534" y="160389"/>
                  <a:pt x="27539" y="129167"/>
                  <a:pt x="38651" y="111176"/>
                </a:cubicBezTo>
                <a:cubicBezTo>
                  <a:pt x="49763" y="93185"/>
                  <a:pt x="100563" y="57730"/>
                  <a:pt x="108501" y="57201"/>
                </a:cubicBezTo>
                <a:cubicBezTo>
                  <a:pt x="116439" y="56672"/>
                  <a:pt x="85747" y="114880"/>
                  <a:pt x="86276" y="108001"/>
                </a:cubicBezTo>
                <a:cubicBezTo>
                  <a:pt x="86805" y="101122"/>
                  <a:pt x="114322" y="2168"/>
                  <a:pt x="11167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624C3CA-F2F8-E16C-F67E-6E3A09BD9B7F}"/>
              </a:ext>
            </a:extLst>
          </p:cNvPr>
          <p:cNvSpPr/>
          <p:nvPr/>
        </p:nvSpPr>
        <p:spPr>
          <a:xfrm>
            <a:off x="3280763" y="12215688"/>
            <a:ext cx="117281" cy="351587"/>
          </a:xfrm>
          <a:custGeom>
            <a:avLst/>
            <a:gdLst>
              <a:gd name="connsiteX0" fmla="*/ 116487 w 117281"/>
              <a:gd name="connsiteY0" fmla="*/ 1712 h 351587"/>
              <a:gd name="connsiteX1" fmla="*/ 14887 w 117281"/>
              <a:gd name="connsiteY1" fmla="*/ 189037 h 351587"/>
              <a:gd name="connsiteX2" fmla="*/ 18062 w 117281"/>
              <a:gd name="connsiteY2" fmla="*/ 147762 h 351587"/>
              <a:gd name="connsiteX3" fmla="*/ 2187 w 117281"/>
              <a:gd name="connsiteY3" fmla="*/ 347787 h 351587"/>
              <a:gd name="connsiteX4" fmla="*/ 2187 w 117281"/>
              <a:gd name="connsiteY4" fmla="*/ 268412 h 351587"/>
              <a:gd name="connsiteX5" fmla="*/ 21237 w 117281"/>
              <a:gd name="connsiteY5" fmla="*/ 138237 h 351587"/>
              <a:gd name="connsiteX6" fmla="*/ 14887 w 117281"/>
              <a:gd name="connsiteY6" fmla="*/ 169987 h 351587"/>
              <a:gd name="connsiteX7" fmla="*/ 68862 w 117281"/>
              <a:gd name="connsiteY7" fmla="*/ 71562 h 351587"/>
              <a:gd name="connsiteX8" fmla="*/ 62512 w 117281"/>
              <a:gd name="connsiteY8" fmla="*/ 93787 h 351587"/>
              <a:gd name="connsiteX9" fmla="*/ 116487 w 117281"/>
              <a:gd name="connsiteY9" fmla="*/ 1712 h 35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81" h="351587">
                <a:moveTo>
                  <a:pt x="116487" y="1712"/>
                </a:moveTo>
                <a:cubicBezTo>
                  <a:pt x="108550" y="17587"/>
                  <a:pt x="31291" y="164695"/>
                  <a:pt x="14887" y="189037"/>
                </a:cubicBezTo>
                <a:cubicBezTo>
                  <a:pt x="-1517" y="213379"/>
                  <a:pt x="20179" y="121304"/>
                  <a:pt x="18062" y="147762"/>
                </a:cubicBezTo>
                <a:cubicBezTo>
                  <a:pt x="15945" y="174220"/>
                  <a:pt x="4833" y="327679"/>
                  <a:pt x="2187" y="347787"/>
                </a:cubicBezTo>
                <a:cubicBezTo>
                  <a:pt x="-459" y="367895"/>
                  <a:pt x="-988" y="303337"/>
                  <a:pt x="2187" y="268412"/>
                </a:cubicBezTo>
                <a:cubicBezTo>
                  <a:pt x="5362" y="233487"/>
                  <a:pt x="19120" y="154641"/>
                  <a:pt x="21237" y="138237"/>
                </a:cubicBezTo>
                <a:cubicBezTo>
                  <a:pt x="23354" y="121833"/>
                  <a:pt x="6949" y="181100"/>
                  <a:pt x="14887" y="169987"/>
                </a:cubicBezTo>
                <a:cubicBezTo>
                  <a:pt x="22824" y="158875"/>
                  <a:pt x="60925" y="84262"/>
                  <a:pt x="68862" y="71562"/>
                </a:cubicBezTo>
                <a:cubicBezTo>
                  <a:pt x="76799" y="58862"/>
                  <a:pt x="54574" y="102254"/>
                  <a:pt x="62512" y="93787"/>
                </a:cubicBezTo>
                <a:cubicBezTo>
                  <a:pt x="70449" y="85320"/>
                  <a:pt x="124424" y="-14163"/>
                  <a:pt x="116487" y="1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16E1E62-D18D-7EFB-A502-A053032A6D7E}"/>
              </a:ext>
            </a:extLst>
          </p:cNvPr>
          <p:cNvSpPr/>
          <p:nvPr/>
        </p:nvSpPr>
        <p:spPr>
          <a:xfrm>
            <a:off x="3311303" y="12512675"/>
            <a:ext cx="178068" cy="73168"/>
          </a:xfrm>
          <a:custGeom>
            <a:avLst/>
            <a:gdLst>
              <a:gd name="connsiteX0" fmla="*/ 222 w 178068"/>
              <a:gd name="connsiteY0" fmla="*/ 0 h 73168"/>
              <a:gd name="connsiteX1" fmla="*/ 82772 w 178068"/>
              <a:gd name="connsiteY1" fmla="*/ 57150 h 73168"/>
              <a:gd name="connsiteX2" fmla="*/ 178022 w 178068"/>
              <a:gd name="connsiteY2" fmla="*/ 73025 h 73168"/>
              <a:gd name="connsiteX3" fmla="*/ 95472 w 178068"/>
              <a:gd name="connsiteY3" fmla="*/ 50800 h 73168"/>
              <a:gd name="connsiteX4" fmla="*/ 92297 w 178068"/>
              <a:gd name="connsiteY4" fmla="*/ 50800 h 73168"/>
              <a:gd name="connsiteX5" fmla="*/ 108172 w 178068"/>
              <a:gd name="connsiteY5" fmla="*/ 57150 h 73168"/>
              <a:gd name="connsiteX6" fmla="*/ 222 w 178068"/>
              <a:gd name="connsiteY6" fmla="*/ 0 h 7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68" h="73168">
                <a:moveTo>
                  <a:pt x="222" y="0"/>
                </a:moveTo>
                <a:cubicBezTo>
                  <a:pt x="-4011" y="0"/>
                  <a:pt x="53139" y="44979"/>
                  <a:pt x="82772" y="57150"/>
                </a:cubicBezTo>
                <a:cubicBezTo>
                  <a:pt x="112405" y="69321"/>
                  <a:pt x="175905" y="74083"/>
                  <a:pt x="178022" y="73025"/>
                </a:cubicBezTo>
                <a:cubicBezTo>
                  <a:pt x="180139" y="71967"/>
                  <a:pt x="109759" y="54504"/>
                  <a:pt x="95472" y="50800"/>
                </a:cubicBezTo>
                <a:cubicBezTo>
                  <a:pt x="81185" y="47096"/>
                  <a:pt x="90180" y="49742"/>
                  <a:pt x="92297" y="50800"/>
                </a:cubicBezTo>
                <a:cubicBezTo>
                  <a:pt x="94414" y="51858"/>
                  <a:pt x="118755" y="62971"/>
                  <a:pt x="108172" y="57150"/>
                </a:cubicBezTo>
                <a:cubicBezTo>
                  <a:pt x="97589" y="51329"/>
                  <a:pt x="4455" y="0"/>
                  <a:pt x="2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44CD77C3-F972-6ED3-1483-9C42EC2DDE66}"/>
              </a:ext>
            </a:extLst>
          </p:cNvPr>
          <p:cNvSpPr/>
          <p:nvPr/>
        </p:nvSpPr>
        <p:spPr>
          <a:xfrm>
            <a:off x="3282549" y="12547456"/>
            <a:ext cx="137906" cy="210238"/>
          </a:xfrm>
          <a:custGeom>
            <a:avLst/>
            <a:gdLst>
              <a:gd name="connsiteX0" fmla="*/ 401 w 137906"/>
              <a:gd name="connsiteY0" fmla="*/ 144 h 210238"/>
              <a:gd name="connsiteX1" fmla="*/ 95651 w 137906"/>
              <a:gd name="connsiteY1" fmla="*/ 146194 h 210238"/>
              <a:gd name="connsiteX2" fmla="*/ 136926 w 137906"/>
              <a:gd name="connsiteY2" fmla="*/ 209694 h 210238"/>
              <a:gd name="connsiteX3" fmla="*/ 117876 w 137906"/>
              <a:gd name="connsiteY3" fmla="*/ 171594 h 210238"/>
              <a:gd name="connsiteX4" fmla="*/ 41676 w 137906"/>
              <a:gd name="connsiteY4" fmla="*/ 82694 h 210238"/>
              <a:gd name="connsiteX5" fmla="*/ 60726 w 137906"/>
              <a:gd name="connsiteY5" fmla="*/ 117619 h 210238"/>
              <a:gd name="connsiteX6" fmla="*/ 401 w 137906"/>
              <a:gd name="connsiteY6" fmla="*/ 144 h 21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06" h="210238">
                <a:moveTo>
                  <a:pt x="401" y="144"/>
                </a:moveTo>
                <a:cubicBezTo>
                  <a:pt x="6222" y="4906"/>
                  <a:pt x="95651" y="146194"/>
                  <a:pt x="95651" y="146194"/>
                </a:cubicBezTo>
                <a:cubicBezTo>
                  <a:pt x="118405" y="181119"/>
                  <a:pt x="133222" y="205461"/>
                  <a:pt x="136926" y="209694"/>
                </a:cubicBezTo>
                <a:cubicBezTo>
                  <a:pt x="140630" y="213927"/>
                  <a:pt x="133751" y="192761"/>
                  <a:pt x="117876" y="171594"/>
                </a:cubicBezTo>
                <a:cubicBezTo>
                  <a:pt x="102001" y="150427"/>
                  <a:pt x="51201" y="91690"/>
                  <a:pt x="41676" y="82694"/>
                </a:cubicBezTo>
                <a:cubicBezTo>
                  <a:pt x="32151" y="73698"/>
                  <a:pt x="67605" y="125027"/>
                  <a:pt x="60726" y="117619"/>
                </a:cubicBezTo>
                <a:cubicBezTo>
                  <a:pt x="53847" y="110211"/>
                  <a:pt x="-5420" y="-4618"/>
                  <a:pt x="40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040C591-5D18-DCBE-9EA0-F9F1103B4747}"/>
              </a:ext>
            </a:extLst>
          </p:cNvPr>
          <p:cNvSpPr/>
          <p:nvPr/>
        </p:nvSpPr>
        <p:spPr>
          <a:xfrm>
            <a:off x="3501441" y="12601565"/>
            <a:ext cx="22819" cy="101612"/>
          </a:xfrm>
          <a:custGeom>
            <a:avLst/>
            <a:gdLst>
              <a:gd name="connsiteX0" fmla="*/ 22809 w 22819"/>
              <a:gd name="connsiteY0" fmla="*/ 10 h 101612"/>
              <a:gd name="connsiteX1" fmla="*/ 3759 w 22819"/>
              <a:gd name="connsiteY1" fmla="*/ 85735 h 101612"/>
              <a:gd name="connsiteX2" fmla="*/ 6934 w 22819"/>
              <a:gd name="connsiteY2" fmla="*/ 98435 h 101612"/>
              <a:gd name="connsiteX3" fmla="*/ 3759 w 22819"/>
              <a:gd name="connsiteY3" fmla="*/ 47635 h 101612"/>
              <a:gd name="connsiteX4" fmla="*/ 584 w 22819"/>
              <a:gd name="connsiteY4" fmla="*/ 79385 h 101612"/>
              <a:gd name="connsiteX5" fmla="*/ 22809 w 22819"/>
              <a:gd name="connsiteY5" fmla="*/ 10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19" h="101612">
                <a:moveTo>
                  <a:pt x="22809" y="10"/>
                </a:moveTo>
                <a:cubicBezTo>
                  <a:pt x="23338" y="1068"/>
                  <a:pt x="3759" y="85735"/>
                  <a:pt x="3759" y="85735"/>
                </a:cubicBezTo>
                <a:cubicBezTo>
                  <a:pt x="1113" y="102139"/>
                  <a:pt x="6934" y="104785"/>
                  <a:pt x="6934" y="98435"/>
                </a:cubicBezTo>
                <a:cubicBezTo>
                  <a:pt x="6934" y="92085"/>
                  <a:pt x="4817" y="50810"/>
                  <a:pt x="3759" y="47635"/>
                </a:cubicBezTo>
                <a:cubicBezTo>
                  <a:pt x="2701" y="44460"/>
                  <a:pt x="-1533" y="83618"/>
                  <a:pt x="584" y="79385"/>
                </a:cubicBezTo>
                <a:cubicBezTo>
                  <a:pt x="2701" y="75152"/>
                  <a:pt x="22280" y="-1048"/>
                  <a:pt x="2280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D32F3B2-E0F8-116C-0387-F12C79A5E923}"/>
              </a:ext>
            </a:extLst>
          </p:cNvPr>
          <p:cNvSpPr/>
          <p:nvPr/>
        </p:nvSpPr>
        <p:spPr>
          <a:xfrm>
            <a:off x="3373934" y="12669772"/>
            <a:ext cx="170844" cy="87378"/>
          </a:xfrm>
          <a:custGeom>
            <a:avLst/>
            <a:gdLst>
              <a:gd name="connsiteX0" fmla="*/ 4266 w 170844"/>
              <a:gd name="connsiteY0" fmla="*/ 1653 h 87378"/>
              <a:gd name="connsiteX1" fmla="*/ 169366 w 170844"/>
              <a:gd name="connsiteY1" fmla="*/ 58803 h 87378"/>
              <a:gd name="connsiteX2" fmla="*/ 83641 w 170844"/>
              <a:gd name="connsiteY2" fmla="*/ 74678 h 87378"/>
              <a:gd name="connsiteX3" fmla="*/ 51891 w 170844"/>
              <a:gd name="connsiteY3" fmla="*/ 87378 h 87378"/>
              <a:gd name="connsiteX4" fmla="*/ 121741 w 170844"/>
              <a:gd name="connsiteY4" fmla="*/ 58803 h 87378"/>
              <a:gd name="connsiteX5" fmla="*/ 147141 w 170844"/>
              <a:gd name="connsiteY5" fmla="*/ 55628 h 87378"/>
              <a:gd name="connsiteX6" fmla="*/ 55066 w 170844"/>
              <a:gd name="connsiteY6" fmla="*/ 17528 h 87378"/>
              <a:gd name="connsiteX7" fmla="*/ 4266 w 170844"/>
              <a:gd name="connsiteY7" fmla="*/ 1653 h 8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844" h="87378">
                <a:moveTo>
                  <a:pt x="4266" y="1653"/>
                </a:moveTo>
                <a:cubicBezTo>
                  <a:pt x="23316" y="8532"/>
                  <a:pt x="156137" y="46632"/>
                  <a:pt x="169366" y="58803"/>
                </a:cubicBezTo>
                <a:cubicBezTo>
                  <a:pt x="182595" y="70974"/>
                  <a:pt x="103220" y="69916"/>
                  <a:pt x="83641" y="74678"/>
                </a:cubicBezTo>
                <a:cubicBezTo>
                  <a:pt x="64062" y="79440"/>
                  <a:pt x="51891" y="87378"/>
                  <a:pt x="51891" y="87378"/>
                </a:cubicBezTo>
                <a:cubicBezTo>
                  <a:pt x="58241" y="84732"/>
                  <a:pt x="105866" y="64095"/>
                  <a:pt x="121741" y="58803"/>
                </a:cubicBezTo>
                <a:cubicBezTo>
                  <a:pt x="137616" y="53511"/>
                  <a:pt x="158253" y="62507"/>
                  <a:pt x="147141" y="55628"/>
                </a:cubicBezTo>
                <a:cubicBezTo>
                  <a:pt x="136029" y="48749"/>
                  <a:pt x="75174" y="23878"/>
                  <a:pt x="55066" y="17528"/>
                </a:cubicBezTo>
                <a:cubicBezTo>
                  <a:pt x="34958" y="11178"/>
                  <a:pt x="-14784" y="-5226"/>
                  <a:pt x="4266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48CBDA3-33F7-E585-3346-78D37A95B66F}"/>
              </a:ext>
            </a:extLst>
          </p:cNvPr>
          <p:cNvSpPr/>
          <p:nvPr/>
        </p:nvSpPr>
        <p:spPr>
          <a:xfrm>
            <a:off x="3527395" y="11810724"/>
            <a:ext cx="35547" cy="225793"/>
          </a:xfrm>
          <a:custGeom>
            <a:avLst/>
            <a:gdLst>
              <a:gd name="connsiteX0" fmla="*/ 30 w 35547"/>
              <a:gd name="connsiteY0" fmla="*/ 276 h 225793"/>
              <a:gd name="connsiteX1" fmla="*/ 34955 w 35547"/>
              <a:gd name="connsiteY1" fmla="*/ 136801 h 225793"/>
              <a:gd name="connsiteX2" fmla="*/ 22255 w 35547"/>
              <a:gd name="connsiteY2" fmla="*/ 225701 h 225793"/>
              <a:gd name="connsiteX3" fmla="*/ 25430 w 35547"/>
              <a:gd name="connsiteY3" fmla="*/ 152676 h 225793"/>
              <a:gd name="connsiteX4" fmla="*/ 28605 w 35547"/>
              <a:gd name="connsiteY4" fmla="*/ 101876 h 225793"/>
              <a:gd name="connsiteX5" fmla="*/ 30 w 35547"/>
              <a:gd name="connsiteY5" fmla="*/ 276 h 22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7" h="225793">
                <a:moveTo>
                  <a:pt x="30" y="276"/>
                </a:moveTo>
                <a:cubicBezTo>
                  <a:pt x="1088" y="6097"/>
                  <a:pt x="31251" y="99230"/>
                  <a:pt x="34955" y="136801"/>
                </a:cubicBezTo>
                <a:cubicBezTo>
                  <a:pt x="38659" y="174372"/>
                  <a:pt x="23843" y="223055"/>
                  <a:pt x="22255" y="225701"/>
                </a:cubicBezTo>
                <a:cubicBezTo>
                  <a:pt x="20668" y="228347"/>
                  <a:pt x="24372" y="173313"/>
                  <a:pt x="25430" y="152676"/>
                </a:cubicBezTo>
                <a:cubicBezTo>
                  <a:pt x="26488" y="132039"/>
                  <a:pt x="31251" y="121455"/>
                  <a:pt x="28605" y="101876"/>
                </a:cubicBezTo>
                <a:cubicBezTo>
                  <a:pt x="25959" y="82297"/>
                  <a:pt x="-1028" y="-5545"/>
                  <a:pt x="30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1F5E179-F783-7837-B31F-6C2CEB1E5238}"/>
              </a:ext>
            </a:extLst>
          </p:cNvPr>
          <p:cNvSpPr/>
          <p:nvPr/>
        </p:nvSpPr>
        <p:spPr>
          <a:xfrm>
            <a:off x="3540124" y="11982405"/>
            <a:ext cx="225478" cy="79436"/>
          </a:xfrm>
          <a:custGeom>
            <a:avLst/>
            <a:gdLst>
              <a:gd name="connsiteX0" fmla="*/ 1 w 225478"/>
              <a:gd name="connsiteY0" fmla="*/ 79420 h 79436"/>
              <a:gd name="connsiteX1" fmla="*/ 130176 w 225478"/>
              <a:gd name="connsiteY1" fmla="*/ 15920 h 79436"/>
              <a:gd name="connsiteX2" fmla="*/ 225426 w 225478"/>
              <a:gd name="connsiteY2" fmla="*/ 6395 h 79436"/>
              <a:gd name="connsiteX3" fmla="*/ 142876 w 225478"/>
              <a:gd name="connsiteY3" fmla="*/ 45 h 79436"/>
              <a:gd name="connsiteX4" fmla="*/ 95251 w 225478"/>
              <a:gd name="connsiteY4" fmla="*/ 9570 h 79436"/>
              <a:gd name="connsiteX5" fmla="*/ 127001 w 225478"/>
              <a:gd name="connsiteY5" fmla="*/ 22270 h 79436"/>
              <a:gd name="connsiteX6" fmla="*/ 1 w 225478"/>
              <a:gd name="connsiteY6" fmla="*/ 79420 h 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78" h="79436">
                <a:moveTo>
                  <a:pt x="1" y="79420"/>
                </a:moveTo>
                <a:cubicBezTo>
                  <a:pt x="530" y="78362"/>
                  <a:pt x="92605" y="28091"/>
                  <a:pt x="130176" y="15920"/>
                </a:cubicBezTo>
                <a:cubicBezTo>
                  <a:pt x="167747" y="3749"/>
                  <a:pt x="223309" y="9041"/>
                  <a:pt x="225426" y="6395"/>
                </a:cubicBezTo>
                <a:cubicBezTo>
                  <a:pt x="227543" y="3749"/>
                  <a:pt x="164572" y="-484"/>
                  <a:pt x="142876" y="45"/>
                </a:cubicBezTo>
                <a:cubicBezTo>
                  <a:pt x="121180" y="574"/>
                  <a:pt x="97897" y="5866"/>
                  <a:pt x="95251" y="9570"/>
                </a:cubicBezTo>
                <a:cubicBezTo>
                  <a:pt x="92605" y="13274"/>
                  <a:pt x="137584" y="15391"/>
                  <a:pt x="127001" y="22270"/>
                </a:cubicBezTo>
                <a:cubicBezTo>
                  <a:pt x="116418" y="29149"/>
                  <a:pt x="-528" y="80478"/>
                  <a:pt x="1" y="79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7125FB3-373C-3C91-79EA-DB77A0D9082C}"/>
              </a:ext>
            </a:extLst>
          </p:cNvPr>
          <p:cNvSpPr/>
          <p:nvPr/>
        </p:nvSpPr>
        <p:spPr>
          <a:xfrm>
            <a:off x="3040808" y="12182246"/>
            <a:ext cx="340568" cy="195160"/>
          </a:xfrm>
          <a:custGeom>
            <a:avLst/>
            <a:gdLst>
              <a:gd name="connsiteX0" fmla="*/ 340567 w 340568"/>
              <a:gd name="connsiteY0" fmla="*/ 229 h 195160"/>
              <a:gd name="connsiteX1" fmla="*/ 181817 w 340568"/>
              <a:gd name="connsiteY1" fmla="*/ 85954 h 195160"/>
              <a:gd name="connsiteX2" fmla="*/ 842 w 340568"/>
              <a:gd name="connsiteY2" fmla="*/ 193904 h 195160"/>
              <a:gd name="connsiteX3" fmla="*/ 111967 w 340568"/>
              <a:gd name="connsiteY3" fmla="*/ 146279 h 195160"/>
              <a:gd name="connsiteX4" fmla="*/ 61167 w 340568"/>
              <a:gd name="connsiteY4" fmla="*/ 168504 h 195160"/>
              <a:gd name="connsiteX5" fmla="*/ 229442 w 340568"/>
              <a:gd name="connsiteY5" fmla="*/ 57379 h 195160"/>
              <a:gd name="connsiteX6" fmla="*/ 184992 w 340568"/>
              <a:gd name="connsiteY6" fmla="*/ 60554 h 195160"/>
              <a:gd name="connsiteX7" fmla="*/ 340567 w 340568"/>
              <a:gd name="connsiteY7" fmla="*/ 229 h 1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68" h="195160">
                <a:moveTo>
                  <a:pt x="340567" y="229"/>
                </a:moveTo>
                <a:cubicBezTo>
                  <a:pt x="340038" y="4462"/>
                  <a:pt x="238438" y="53675"/>
                  <a:pt x="181817" y="85954"/>
                </a:cubicBezTo>
                <a:cubicBezTo>
                  <a:pt x="125196" y="118233"/>
                  <a:pt x="12484" y="183850"/>
                  <a:pt x="842" y="193904"/>
                </a:cubicBezTo>
                <a:cubicBezTo>
                  <a:pt x="-10800" y="203958"/>
                  <a:pt x="101913" y="150512"/>
                  <a:pt x="111967" y="146279"/>
                </a:cubicBezTo>
                <a:cubicBezTo>
                  <a:pt x="122021" y="142046"/>
                  <a:pt x="41588" y="183321"/>
                  <a:pt x="61167" y="168504"/>
                </a:cubicBezTo>
                <a:cubicBezTo>
                  <a:pt x="80746" y="153687"/>
                  <a:pt x="208804" y="75371"/>
                  <a:pt x="229442" y="57379"/>
                </a:cubicBezTo>
                <a:cubicBezTo>
                  <a:pt x="250079" y="39387"/>
                  <a:pt x="169117" y="69550"/>
                  <a:pt x="184992" y="60554"/>
                </a:cubicBezTo>
                <a:cubicBezTo>
                  <a:pt x="200867" y="51558"/>
                  <a:pt x="341096" y="-4004"/>
                  <a:pt x="340567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494A801-A9FF-4C93-899C-9794816B35FC}"/>
              </a:ext>
            </a:extLst>
          </p:cNvPr>
          <p:cNvSpPr/>
          <p:nvPr/>
        </p:nvSpPr>
        <p:spPr>
          <a:xfrm>
            <a:off x="2920985" y="12077397"/>
            <a:ext cx="498681" cy="473651"/>
          </a:xfrm>
          <a:custGeom>
            <a:avLst/>
            <a:gdLst>
              <a:gd name="connsiteX0" fmla="*/ 476265 w 498681"/>
              <a:gd name="connsiteY0" fmla="*/ 92378 h 473651"/>
              <a:gd name="connsiteX1" fmla="*/ 476265 w 498681"/>
              <a:gd name="connsiteY1" fmla="*/ 303 h 473651"/>
              <a:gd name="connsiteX2" fmla="*/ 352440 w 498681"/>
              <a:gd name="connsiteY2" fmla="*/ 60628 h 473651"/>
              <a:gd name="connsiteX3" fmla="*/ 365140 w 498681"/>
              <a:gd name="connsiteY3" fmla="*/ 51103 h 473651"/>
              <a:gd name="connsiteX4" fmla="*/ 219090 w 498681"/>
              <a:gd name="connsiteY4" fmla="*/ 216203 h 473651"/>
              <a:gd name="connsiteX5" fmla="*/ 88915 w 498681"/>
              <a:gd name="connsiteY5" fmla="*/ 355903 h 473651"/>
              <a:gd name="connsiteX6" fmla="*/ 15 w 498681"/>
              <a:gd name="connsiteY6" fmla="*/ 473378 h 473651"/>
              <a:gd name="connsiteX7" fmla="*/ 95265 w 498681"/>
              <a:gd name="connsiteY7" fmla="*/ 381303 h 473651"/>
              <a:gd name="connsiteX8" fmla="*/ 247665 w 498681"/>
              <a:gd name="connsiteY8" fmla="*/ 168578 h 473651"/>
              <a:gd name="connsiteX9" fmla="*/ 225440 w 498681"/>
              <a:gd name="connsiteY9" fmla="*/ 181278 h 473651"/>
              <a:gd name="connsiteX10" fmla="*/ 355615 w 498681"/>
              <a:gd name="connsiteY10" fmla="*/ 51103 h 473651"/>
              <a:gd name="connsiteX11" fmla="*/ 320690 w 498681"/>
              <a:gd name="connsiteY11" fmla="*/ 70153 h 473651"/>
              <a:gd name="connsiteX12" fmla="*/ 488965 w 498681"/>
              <a:gd name="connsiteY12" fmla="*/ 13003 h 473651"/>
              <a:gd name="connsiteX13" fmla="*/ 476265 w 498681"/>
              <a:gd name="connsiteY13" fmla="*/ 92378 h 47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681" h="473651">
                <a:moveTo>
                  <a:pt x="476265" y="92378"/>
                </a:moveTo>
                <a:cubicBezTo>
                  <a:pt x="474148" y="90261"/>
                  <a:pt x="496902" y="5595"/>
                  <a:pt x="476265" y="303"/>
                </a:cubicBezTo>
                <a:cubicBezTo>
                  <a:pt x="455628" y="-4989"/>
                  <a:pt x="352440" y="60628"/>
                  <a:pt x="352440" y="60628"/>
                </a:cubicBezTo>
                <a:cubicBezTo>
                  <a:pt x="333919" y="69095"/>
                  <a:pt x="387365" y="25174"/>
                  <a:pt x="365140" y="51103"/>
                </a:cubicBezTo>
                <a:cubicBezTo>
                  <a:pt x="342915" y="77032"/>
                  <a:pt x="265127" y="165403"/>
                  <a:pt x="219090" y="216203"/>
                </a:cubicBezTo>
                <a:cubicBezTo>
                  <a:pt x="173052" y="267003"/>
                  <a:pt x="125427" y="313041"/>
                  <a:pt x="88915" y="355903"/>
                </a:cubicBezTo>
                <a:cubicBezTo>
                  <a:pt x="52402" y="398766"/>
                  <a:pt x="-1043" y="469145"/>
                  <a:pt x="15" y="473378"/>
                </a:cubicBezTo>
                <a:cubicBezTo>
                  <a:pt x="1073" y="477611"/>
                  <a:pt x="53990" y="432103"/>
                  <a:pt x="95265" y="381303"/>
                </a:cubicBezTo>
                <a:cubicBezTo>
                  <a:pt x="136540" y="330503"/>
                  <a:pt x="225969" y="201916"/>
                  <a:pt x="247665" y="168578"/>
                </a:cubicBezTo>
                <a:cubicBezTo>
                  <a:pt x="269361" y="135241"/>
                  <a:pt x="207448" y="200857"/>
                  <a:pt x="225440" y="181278"/>
                </a:cubicBezTo>
                <a:cubicBezTo>
                  <a:pt x="243432" y="161699"/>
                  <a:pt x="339740" y="69624"/>
                  <a:pt x="355615" y="51103"/>
                </a:cubicBezTo>
                <a:cubicBezTo>
                  <a:pt x="371490" y="32582"/>
                  <a:pt x="298465" y="76503"/>
                  <a:pt x="320690" y="70153"/>
                </a:cubicBezTo>
                <a:cubicBezTo>
                  <a:pt x="342915" y="63803"/>
                  <a:pt x="461977" y="15120"/>
                  <a:pt x="488965" y="13003"/>
                </a:cubicBezTo>
                <a:cubicBezTo>
                  <a:pt x="515953" y="10886"/>
                  <a:pt x="478382" y="94495"/>
                  <a:pt x="476265" y="9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E1811A7F-ADBB-4CA3-B883-CD1E0205BB5E}"/>
              </a:ext>
            </a:extLst>
          </p:cNvPr>
          <p:cNvSpPr/>
          <p:nvPr/>
        </p:nvSpPr>
        <p:spPr>
          <a:xfrm>
            <a:off x="2818729" y="11781117"/>
            <a:ext cx="400605" cy="502958"/>
          </a:xfrm>
          <a:custGeom>
            <a:avLst/>
            <a:gdLst>
              <a:gd name="connsiteX0" fmla="*/ 397546 w 400605"/>
              <a:gd name="connsiteY0" fmla="*/ 1308 h 502958"/>
              <a:gd name="connsiteX1" fmla="*/ 368971 w 400605"/>
              <a:gd name="connsiteY1" fmla="*/ 99733 h 502958"/>
              <a:gd name="connsiteX2" fmla="*/ 210221 w 400605"/>
              <a:gd name="connsiteY2" fmla="*/ 248958 h 502958"/>
              <a:gd name="connsiteX3" fmla="*/ 286421 w 400605"/>
              <a:gd name="connsiteY3" fmla="*/ 204508 h 502958"/>
              <a:gd name="connsiteX4" fmla="*/ 168946 w 400605"/>
              <a:gd name="connsiteY4" fmla="*/ 325158 h 502958"/>
              <a:gd name="connsiteX5" fmla="*/ 45121 w 400605"/>
              <a:gd name="connsiteY5" fmla="*/ 426758 h 502958"/>
              <a:gd name="connsiteX6" fmla="*/ 671 w 400605"/>
              <a:gd name="connsiteY6" fmla="*/ 502958 h 502958"/>
              <a:gd name="connsiteX7" fmla="*/ 73696 w 400605"/>
              <a:gd name="connsiteY7" fmla="*/ 426758 h 502958"/>
              <a:gd name="connsiteX8" fmla="*/ 245146 w 400605"/>
              <a:gd name="connsiteY8" fmla="*/ 261658 h 502958"/>
              <a:gd name="connsiteX9" fmla="*/ 216571 w 400605"/>
              <a:gd name="connsiteY9" fmla="*/ 290233 h 502958"/>
              <a:gd name="connsiteX10" fmla="*/ 324521 w 400605"/>
              <a:gd name="connsiteY10" fmla="*/ 169583 h 502958"/>
              <a:gd name="connsiteX11" fmla="*/ 397546 w 400605"/>
              <a:gd name="connsiteY11" fmla="*/ 1308 h 5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05" h="502958">
                <a:moveTo>
                  <a:pt x="397546" y="1308"/>
                </a:moveTo>
                <a:cubicBezTo>
                  <a:pt x="404954" y="-10334"/>
                  <a:pt x="400192" y="58458"/>
                  <a:pt x="368971" y="99733"/>
                </a:cubicBezTo>
                <a:cubicBezTo>
                  <a:pt x="337750" y="141008"/>
                  <a:pt x="223979" y="231496"/>
                  <a:pt x="210221" y="248958"/>
                </a:cubicBezTo>
                <a:cubicBezTo>
                  <a:pt x="196463" y="266420"/>
                  <a:pt x="293300" y="191808"/>
                  <a:pt x="286421" y="204508"/>
                </a:cubicBezTo>
                <a:cubicBezTo>
                  <a:pt x="279542" y="217208"/>
                  <a:pt x="209163" y="288116"/>
                  <a:pt x="168946" y="325158"/>
                </a:cubicBezTo>
                <a:cubicBezTo>
                  <a:pt x="128729" y="362200"/>
                  <a:pt x="73167" y="397125"/>
                  <a:pt x="45121" y="426758"/>
                </a:cubicBezTo>
                <a:cubicBezTo>
                  <a:pt x="17075" y="456391"/>
                  <a:pt x="-4091" y="502958"/>
                  <a:pt x="671" y="502958"/>
                </a:cubicBezTo>
                <a:cubicBezTo>
                  <a:pt x="5433" y="502958"/>
                  <a:pt x="32950" y="466975"/>
                  <a:pt x="73696" y="426758"/>
                </a:cubicBezTo>
                <a:cubicBezTo>
                  <a:pt x="114442" y="386541"/>
                  <a:pt x="221334" y="284412"/>
                  <a:pt x="245146" y="261658"/>
                </a:cubicBezTo>
                <a:cubicBezTo>
                  <a:pt x="268958" y="238904"/>
                  <a:pt x="203342" y="305579"/>
                  <a:pt x="216571" y="290233"/>
                </a:cubicBezTo>
                <a:cubicBezTo>
                  <a:pt x="229800" y="274887"/>
                  <a:pt x="292242" y="215091"/>
                  <a:pt x="324521" y="169583"/>
                </a:cubicBezTo>
                <a:cubicBezTo>
                  <a:pt x="356800" y="124075"/>
                  <a:pt x="390138" y="12950"/>
                  <a:pt x="397546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B712AAC-5B3A-970D-4DA4-E0862C003FE0}"/>
              </a:ext>
            </a:extLst>
          </p:cNvPr>
          <p:cNvSpPr/>
          <p:nvPr/>
        </p:nvSpPr>
        <p:spPr>
          <a:xfrm>
            <a:off x="3266438" y="11779187"/>
            <a:ext cx="267927" cy="136391"/>
          </a:xfrm>
          <a:custGeom>
            <a:avLst/>
            <a:gdLst>
              <a:gd name="connsiteX0" fmla="*/ 637 w 267927"/>
              <a:gd name="connsiteY0" fmla="*/ 63 h 136391"/>
              <a:gd name="connsiteX1" fmla="*/ 108587 w 267927"/>
              <a:gd name="connsiteY1" fmla="*/ 104838 h 136391"/>
              <a:gd name="connsiteX2" fmla="*/ 80012 w 267927"/>
              <a:gd name="connsiteY2" fmla="*/ 104838 h 136391"/>
              <a:gd name="connsiteX3" fmla="*/ 267337 w 267927"/>
              <a:gd name="connsiteY3" fmla="*/ 63563 h 136391"/>
              <a:gd name="connsiteX4" fmla="*/ 137162 w 267927"/>
              <a:gd name="connsiteY4" fmla="*/ 111188 h 136391"/>
              <a:gd name="connsiteX5" fmla="*/ 80012 w 267927"/>
              <a:gd name="connsiteY5" fmla="*/ 133413 h 136391"/>
              <a:gd name="connsiteX6" fmla="*/ 114937 w 267927"/>
              <a:gd name="connsiteY6" fmla="*/ 130238 h 136391"/>
              <a:gd name="connsiteX7" fmla="*/ 22862 w 267927"/>
              <a:gd name="connsiteY7" fmla="*/ 79438 h 136391"/>
              <a:gd name="connsiteX8" fmla="*/ 60962 w 267927"/>
              <a:gd name="connsiteY8" fmla="*/ 88963 h 136391"/>
              <a:gd name="connsiteX9" fmla="*/ 637 w 267927"/>
              <a:gd name="connsiteY9" fmla="*/ 63 h 13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927" h="136391">
                <a:moveTo>
                  <a:pt x="637" y="63"/>
                </a:moveTo>
                <a:cubicBezTo>
                  <a:pt x="8574" y="2709"/>
                  <a:pt x="95358" y="87376"/>
                  <a:pt x="108587" y="104838"/>
                </a:cubicBezTo>
                <a:cubicBezTo>
                  <a:pt x="121816" y="122301"/>
                  <a:pt x="53554" y="111717"/>
                  <a:pt x="80012" y="104838"/>
                </a:cubicBezTo>
                <a:cubicBezTo>
                  <a:pt x="106470" y="97959"/>
                  <a:pt x="257812" y="62505"/>
                  <a:pt x="267337" y="63563"/>
                </a:cubicBezTo>
                <a:cubicBezTo>
                  <a:pt x="276862" y="64621"/>
                  <a:pt x="168383" y="99546"/>
                  <a:pt x="137162" y="111188"/>
                </a:cubicBezTo>
                <a:cubicBezTo>
                  <a:pt x="105941" y="122830"/>
                  <a:pt x="83716" y="130238"/>
                  <a:pt x="80012" y="133413"/>
                </a:cubicBezTo>
                <a:cubicBezTo>
                  <a:pt x="76308" y="136588"/>
                  <a:pt x="124462" y="139234"/>
                  <a:pt x="114937" y="130238"/>
                </a:cubicBezTo>
                <a:cubicBezTo>
                  <a:pt x="105412" y="121242"/>
                  <a:pt x="31858" y="86317"/>
                  <a:pt x="22862" y="79438"/>
                </a:cubicBezTo>
                <a:cubicBezTo>
                  <a:pt x="13866" y="72559"/>
                  <a:pt x="60433" y="99546"/>
                  <a:pt x="60962" y="88963"/>
                </a:cubicBezTo>
                <a:cubicBezTo>
                  <a:pt x="61491" y="78380"/>
                  <a:pt x="-7300" y="-2583"/>
                  <a:pt x="6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0FD5912-6794-2FA5-461B-0F011E46DF98}"/>
              </a:ext>
            </a:extLst>
          </p:cNvPr>
          <p:cNvSpPr/>
          <p:nvPr/>
        </p:nvSpPr>
        <p:spPr>
          <a:xfrm>
            <a:off x="2888320" y="12217474"/>
            <a:ext cx="234281" cy="161852"/>
          </a:xfrm>
          <a:custGeom>
            <a:avLst/>
            <a:gdLst>
              <a:gd name="connsiteX0" fmla="*/ 930 w 234281"/>
              <a:gd name="connsiteY0" fmla="*/ 38026 h 161852"/>
              <a:gd name="connsiteX1" fmla="*/ 32680 w 234281"/>
              <a:gd name="connsiteY1" fmla="*/ 133276 h 161852"/>
              <a:gd name="connsiteX2" fmla="*/ 232705 w 234281"/>
              <a:gd name="connsiteY2" fmla="*/ 3101 h 161852"/>
              <a:gd name="connsiteX3" fmla="*/ 121580 w 234281"/>
              <a:gd name="connsiteY3" fmla="*/ 50726 h 161852"/>
              <a:gd name="connsiteX4" fmla="*/ 39030 w 234281"/>
              <a:gd name="connsiteY4" fmla="*/ 161851 h 161852"/>
              <a:gd name="connsiteX5" fmla="*/ 930 w 234281"/>
              <a:gd name="connsiteY5" fmla="*/ 38026 h 1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81" h="161852">
                <a:moveTo>
                  <a:pt x="930" y="38026"/>
                </a:moveTo>
                <a:cubicBezTo>
                  <a:pt x="-128" y="33264"/>
                  <a:pt x="-5949" y="139097"/>
                  <a:pt x="32680" y="133276"/>
                </a:cubicBezTo>
                <a:cubicBezTo>
                  <a:pt x="71309" y="127455"/>
                  <a:pt x="217888" y="16859"/>
                  <a:pt x="232705" y="3101"/>
                </a:cubicBezTo>
                <a:cubicBezTo>
                  <a:pt x="247522" y="-10657"/>
                  <a:pt x="153859" y="24268"/>
                  <a:pt x="121580" y="50726"/>
                </a:cubicBezTo>
                <a:cubicBezTo>
                  <a:pt x="89301" y="77184"/>
                  <a:pt x="57022" y="161322"/>
                  <a:pt x="39030" y="161851"/>
                </a:cubicBezTo>
                <a:cubicBezTo>
                  <a:pt x="21038" y="162380"/>
                  <a:pt x="1988" y="42788"/>
                  <a:pt x="930" y="38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58D87C8-07DA-432D-629B-5FB1E9CC8046}"/>
              </a:ext>
            </a:extLst>
          </p:cNvPr>
          <p:cNvSpPr/>
          <p:nvPr/>
        </p:nvSpPr>
        <p:spPr>
          <a:xfrm>
            <a:off x="3082745" y="11995150"/>
            <a:ext cx="387530" cy="95250"/>
          </a:xfrm>
          <a:custGeom>
            <a:avLst/>
            <a:gdLst>
              <a:gd name="connsiteX0" fmla="*/ 387530 w 387530"/>
              <a:gd name="connsiteY0" fmla="*/ 0 h 95250"/>
              <a:gd name="connsiteX1" fmla="*/ 174805 w 387530"/>
              <a:gd name="connsiteY1" fmla="*/ 73025 h 95250"/>
              <a:gd name="connsiteX2" fmla="*/ 28755 w 387530"/>
              <a:gd name="connsiteY2" fmla="*/ 95250 h 95250"/>
              <a:gd name="connsiteX3" fmla="*/ 162105 w 387530"/>
              <a:gd name="connsiteY3" fmla="*/ 73025 h 95250"/>
              <a:gd name="connsiteX4" fmla="*/ 180 w 387530"/>
              <a:gd name="connsiteY4" fmla="*/ 69850 h 95250"/>
              <a:gd name="connsiteX5" fmla="*/ 200205 w 387530"/>
              <a:gd name="connsiteY5" fmla="*/ 34925 h 95250"/>
              <a:gd name="connsiteX6" fmla="*/ 244655 w 387530"/>
              <a:gd name="connsiteY6" fmla="*/ 9525 h 95250"/>
              <a:gd name="connsiteX7" fmla="*/ 82730 w 387530"/>
              <a:gd name="connsiteY7" fmla="*/ 76200 h 95250"/>
              <a:gd name="connsiteX8" fmla="*/ 222430 w 387530"/>
              <a:gd name="connsiteY8" fmla="*/ 44450 h 95250"/>
              <a:gd name="connsiteX9" fmla="*/ 387530 w 387530"/>
              <a:gd name="connsiteY9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530" h="95250">
                <a:moveTo>
                  <a:pt x="387530" y="0"/>
                </a:moveTo>
                <a:cubicBezTo>
                  <a:pt x="311065" y="28575"/>
                  <a:pt x="234601" y="57150"/>
                  <a:pt x="174805" y="73025"/>
                </a:cubicBezTo>
                <a:cubicBezTo>
                  <a:pt x="115009" y="88900"/>
                  <a:pt x="30872" y="95250"/>
                  <a:pt x="28755" y="95250"/>
                </a:cubicBezTo>
                <a:cubicBezTo>
                  <a:pt x="26638" y="95250"/>
                  <a:pt x="166867" y="77258"/>
                  <a:pt x="162105" y="73025"/>
                </a:cubicBezTo>
                <a:cubicBezTo>
                  <a:pt x="157343" y="68792"/>
                  <a:pt x="-6170" y="76200"/>
                  <a:pt x="180" y="69850"/>
                </a:cubicBezTo>
                <a:cubicBezTo>
                  <a:pt x="6530" y="63500"/>
                  <a:pt x="159459" y="44979"/>
                  <a:pt x="200205" y="34925"/>
                </a:cubicBezTo>
                <a:cubicBezTo>
                  <a:pt x="240951" y="24871"/>
                  <a:pt x="264234" y="2646"/>
                  <a:pt x="244655" y="9525"/>
                </a:cubicBezTo>
                <a:cubicBezTo>
                  <a:pt x="225076" y="16404"/>
                  <a:pt x="86434" y="70379"/>
                  <a:pt x="82730" y="76200"/>
                </a:cubicBezTo>
                <a:cubicBezTo>
                  <a:pt x="79026" y="82021"/>
                  <a:pt x="222430" y="44450"/>
                  <a:pt x="222430" y="44450"/>
                </a:cubicBezTo>
                <a:lnTo>
                  <a:pt x="3875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119550C-8512-2786-D197-95AAE89A3F32}"/>
              </a:ext>
            </a:extLst>
          </p:cNvPr>
          <p:cNvSpPr/>
          <p:nvPr/>
        </p:nvSpPr>
        <p:spPr>
          <a:xfrm>
            <a:off x="3166262" y="11565877"/>
            <a:ext cx="81950" cy="163037"/>
          </a:xfrm>
          <a:custGeom>
            <a:avLst/>
            <a:gdLst>
              <a:gd name="connsiteX0" fmla="*/ 2388 w 81950"/>
              <a:gd name="connsiteY0" fmla="*/ 648 h 163037"/>
              <a:gd name="connsiteX1" fmla="*/ 8738 w 81950"/>
              <a:gd name="connsiteY1" fmla="*/ 80023 h 163037"/>
              <a:gd name="connsiteX2" fmla="*/ 81763 w 81950"/>
              <a:gd name="connsiteY2" fmla="*/ 121298 h 163037"/>
              <a:gd name="connsiteX3" fmla="*/ 30963 w 81950"/>
              <a:gd name="connsiteY3" fmla="*/ 105423 h 163037"/>
              <a:gd name="connsiteX4" fmla="*/ 69063 w 81950"/>
              <a:gd name="connsiteY4" fmla="*/ 162573 h 163037"/>
              <a:gd name="connsiteX5" fmla="*/ 18263 w 81950"/>
              <a:gd name="connsiteY5" fmla="*/ 127648 h 163037"/>
              <a:gd name="connsiteX6" fmla="*/ 2388 w 81950"/>
              <a:gd name="connsiteY6" fmla="*/ 648 h 1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50" h="163037">
                <a:moveTo>
                  <a:pt x="2388" y="648"/>
                </a:moveTo>
                <a:cubicBezTo>
                  <a:pt x="800" y="-7290"/>
                  <a:pt x="-4491" y="59915"/>
                  <a:pt x="8738" y="80023"/>
                </a:cubicBezTo>
                <a:cubicBezTo>
                  <a:pt x="21967" y="100131"/>
                  <a:pt x="78059" y="117065"/>
                  <a:pt x="81763" y="121298"/>
                </a:cubicBezTo>
                <a:cubicBezTo>
                  <a:pt x="85467" y="125531"/>
                  <a:pt x="33080" y="98544"/>
                  <a:pt x="30963" y="105423"/>
                </a:cubicBezTo>
                <a:cubicBezTo>
                  <a:pt x="28846" y="112302"/>
                  <a:pt x="71180" y="158869"/>
                  <a:pt x="69063" y="162573"/>
                </a:cubicBezTo>
                <a:cubicBezTo>
                  <a:pt x="66946" y="166277"/>
                  <a:pt x="31492" y="147227"/>
                  <a:pt x="18263" y="127648"/>
                </a:cubicBezTo>
                <a:cubicBezTo>
                  <a:pt x="5034" y="108069"/>
                  <a:pt x="3976" y="8586"/>
                  <a:pt x="2388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D95AB97-518C-74D2-A5E9-7C9F1719D307}"/>
              </a:ext>
            </a:extLst>
          </p:cNvPr>
          <p:cNvSpPr/>
          <p:nvPr/>
        </p:nvSpPr>
        <p:spPr>
          <a:xfrm>
            <a:off x="2983461" y="11585012"/>
            <a:ext cx="169850" cy="172013"/>
          </a:xfrm>
          <a:custGeom>
            <a:avLst/>
            <a:gdLst>
              <a:gd name="connsiteX0" fmla="*/ 169314 w 169850"/>
              <a:gd name="connsiteY0" fmla="*/ 563 h 172013"/>
              <a:gd name="connsiteX1" fmla="*/ 99464 w 169850"/>
              <a:gd name="connsiteY1" fmla="*/ 76763 h 172013"/>
              <a:gd name="connsiteX2" fmla="*/ 77239 w 169850"/>
              <a:gd name="connsiteY2" fmla="*/ 140263 h 172013"/>
              <a:gd name="connsiteX3" fmla="*/ 105814 w 169850"/>
              <a:gd name="connsiteY3" fmla="*/ 29138 h 172013"/>
              <a:gd name="connsiteX4" fmla="*/ 70889 w 169850"/>
              <a:gd name="connsiteY4" fmla="*/ 121213 h 172013"/>
              <a:gd name="connsiteX5" fmla="*/ 1039 w 169850"/>
              <a:gd name="connsiteY5" fmla="*/ 172013 h 172013"/>
              <a:gd name="connsiteX6" fmla="*/ 35964 w 169850"/>
              <a:gd name="connsiteY6" fmla="*/ 121213 h 172013"/>
              <a:gd name="connsiteX7" fmla="*/ 128039 w 169850"/>
              <a:gd name="connsiteY7" fmla="*/ 45013 h 172013"/>
              <a:gd name="connsiteX8" fmla="*/ 169314 w 169850"/>
              <a:gd name="connsiteY8" fmla="*/ 563 h 17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50" h="172013">
                <a:moveTo>
                  <a:pt x="169314" y="563"/>
                </a:moveTo>
                <a:cubicBezTo>
                  <a:pt x="164551" y="5855"/>
                  <a:pt x="114810" y="53480"/>
                  <a:pt x="99464" y="76763"/>
                </a:cubicBezTo>
                <a:cubicBezTo>
                  <a:pt x="84118" y="100046"/>
                  <a:pt x="76181" y="148200"/>
                  <a:pt x="77239" y="140263"/>
                </a:cubicBezTo>
                <a:cubicBezTo>
                  <a:pt x="78297" y="132326"/>
                  <a:pt x="106872" y="32313"/>
                  <a:pt x="105814" y="29138"/>
                </a:cubicBezTo>
                <a:cubicBezTo>
                  <a:pt x="104756" y="25963"/>
                  <a:pt x="88351" y="97401"/>
                  <a:pt x="70889" y="121213"/>
                </a:cubicBezTo>
                <a:cubicBezTo>
                  <a:pt x="53427" y="145025"/>
                  <a:pt x="6860" y="172013"/>
                  <a:pt x="1039" y="172013"/>
                </a:cubicBezTo>
                <a:cubicBezTo>
                  <a:pt x="-4782" y="172013"/>
                  <a:pt x="14797" y="142380"/>
                  <a:pt x="35964" y="121213"/>
                </a:cubicBezTo>
                <a:cubicBezTo>
                  <a:pt x="57131" y="100046"/>
                  <a:pt x="110047" y="61417"/>
                  <a:pt x="128039" y="45013"/>
                </a:cubicBezTo>
                <a:cubicBezTo>
                  <a:pt x="146031" y="28609"/>
                  <a:pt x="174077" y="-4729"/>
                  <a:pt x="169314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3D9625A-57A0-3FF0-8C03-EBD8F7AA150C}"/>
              </a:ext>
            </a:extLst>
          </p:cNvPr>
          <p:cNvSpPr/>
          <p:nvPr/>
        </p:nvSpPr>
        <p:spPr>
          <a:xfrm>
            <a:off x="2767064" y="11798282"/>
            <a:ext cx="211142" cy="298839"/>
          </a:xfrm>
          <a:custGeom>
            <a:avLst/>
            <a:gdLst>
              <a:gd name="connsiteX0" fmla="*/ 211086 w 211142"/>
              <a:gd name="connsiteY0" fmla="*/ 18 h 298839"/>
              <a:gd name="connsiteX1" fmla="*/ 87261 w 211142"/>
              <a:gd name="connsiteY1" fmla="*/ 120668 h 298839"/>
              <a:gd name="connsiteX2" fmla="*/ 1536 w 211142"/>
              <a:gd name="connsiteY2" fmla="*/ 295293 h 298839"/>
              <a:gd name="connsiteX3" fmla="*/ 39636 w 211142"/>
              <a:gd name="connsiteY3" fmla="*/ 225443 h 298839"/>
              <a:gd name="connsiteX4" fmla="*/ 131711 w 211142"/>
              <a:gd name="connsiteY4" fmla="*/ 76218 h 298839"/>
              <a:gd name="connsiteX5" fmla="*/ 71386 w 211142"/>
              <a:gd name="connsiteY5" fmla="*/ 111143 h 298839"/>
              <a:gd name="connsiteX6" fmla="*/ 211086 w 211142"/>
              <a:gd name="connsiteY6" fmla="*/ 18 h 2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142" h="298839">
                <a:moveTo>
                  <a:pt x="211086" y="18"/>
                </a:moveTo>
                <a:cubicBezTo>
                  <a:pt x="213732" y="1606"/>
                  <a:pt x="122186" y="71456"/>
                  <a:pt x="87261" y="120668"/>
                </a:cubicBezTo>
                <a:cubicBezTo>
                  <a:pt x="52336" y="169881"/>
                  <a:pt x="9473" y="277831"/>
                  <a:pt x="1536" y="295293"/>
                </a:cubicBezTo>
                <a:cubicBezTo>
                  <a:pt x="-6401" y="312755"/>
                  <a:pt x="17940" y="261955"/>
                  <a:pt x="39636" y="225443"/>
                </a:cubicBezTo>
                <a:cubicBezTo>
                  <a:pt x="61332" y="188931"/>
                  <a:pt x="126419" y="95268"/>
                  <a:pt x="131711" y="76218"/>
                </a:cubicBezTo>
                <a:cubicBezTo>
                  <a:pt x="137003" y="57168"/>
                  <a:pt x="61332" y="122255"/>
                  <a:pt x="71386" y="111143"/>
                </a:cubicBezTo>
                <a:cubicBezTo>
                  <a:pt x="81440" y="100031"/>
                  <a:pt x="208440" y="-1570"/>
                  <a:pt x="21108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EE62808-3BE4-66AA-2693-D6B75B5F0FCE}"/>
              </a:ext>
            </a:extLst>
          </p:cNvPr>
          <p:cNvSpPr/>
          <p:nvPr/>
        </p:nvSpPr>
        <p:spPr>
          <a:xfrm>
            <a:off x="2857500" y="11882315"/>
            <a:ext cx="99731" cy="197803"/>
          </a:xfrm>
          <a:custGeom>
            <a:avLst/>
            <a:gdLst>
              <a:gd name="connsiteX0" fmla="*/ 82550 w 99731"/>
              <a:gd name="connsiteY0" fmla="*/ 1710 h 197803"/>
              <a:gd name="connsiteX1" fmla="*/ 69850 w 99731"/>
              <a:gd name="connsiteY1" fmla="*/ 65210 h 197803"/>
              <a:gd name="connsiteX2" fmla="*/ 92075 w 99731"/>
              <a:gd name="connsiteY2" fmla="*/ 119185 h 197803"/>
              <a:gd name="connsiteX3" fmla="*/ 47625 w 99731"/>
              <a:gd name="connsiteY3" fmla="*/ 138235 h 197803"/>
              <a:gd name="connsiteX4" fmla="*/ 98425 w 99731"/>
              <a:gd name="connsiteY4" fmla="*/ 192210 h 197803"/>
              <a:gd name="connsiteX5" fmla="*/ 0 w 99731"/>
              <a:gd name="connsiteY5" fmla="*/ 195385 h 197803"/>
              <a:gd name="connsiteX6" fmla="*/ 98425 w 99731"/>
              <a:gd name="connsiteY6" fmla="*/ 185860 h 197803"/>
              <a:gd name="connsiteX7" fmla="*/ 57150 w 99731"/>
              <a:gd name="connsiteY7" fmla="*/ 163635 h 197803"/>
              <a:gd name="connsiteX8" fmla="*/ 66675 w 99731"/>
              <a:gd name="connsiteY8" fmla="*/ 138235 h 197803"/>
              <a:gd name="connsiteX9" fmla="*/ 82550 w 99731"/>
              <a:gd name="connsiteY9" fmla="*/ 1710 h 19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31" h="197803">
                <a:moveTo>
                  <a:pt x="82550" y="1710"/>
                </a:moveTo>
                <a:cubicBezTo>
                  <a:pt x="83079" y="-10461"/>
                  <a:pt x="68263" y="45631"/>
                  <a:pt x="69850" y="65210"/>
                </a:cubicBezTo>
                <a:cubicBezTo>
                  <a:pt x="71437" y="84789"/>
                  <a:pt x="95779" y="107014"/>
                  <a:pt x="92075" y="119185"/>
                </a:cubicBezTo>
                <a:cubicBezTo>
                  <a:pt x="88371" y="131356"/>
                  <a:pt x="46567" y="126064"/>
                  <a:pt x="47625" y="138235"/>
                </a:cubicBezTo>
                <a:cubicBezTo>
                  <a:pt x="48683" y="150406"/>
                  <a:pt x="106362" y="182685"/>
                  <a:pt x="98425" y="192210"/>
                </a:cubicBezTo>
                <a:cubicBezTo>
                  <a:pt x="90488" y="201735"/>
                  <a:pt x="0" y="196443"/>
                  <a:pt x="0" y="195385"/>
                </a:cubicBezTo>
                <a:cubicBezTo>
                  <a:pt x="0" y="194327"/>
                  <a:pt x="88900" y="191152"/>
                  <a:pt x="98425" y="185860"/>
                </a:cubicBezTo>
                <a:cubicBezTo>
                  <a:pt x="107950" y="180568"/>
                  <a:pt x="62442" y="171572"/>
                  <a:pt x="57150" y="163635"/>
                </a:cubicBezTo>
                <a:cubicBezTo>
                  <a:pt x="51858" y="155698"/>
                  <a:pt x="64558" y="158872"/>
                  <a:pt x="66675" y="138235"/>
                </a:cubicBezTo>
                <a:cubicBezTo>
                  <a:pt x="68792" y="117598"/>
                  <a:pt x="82021" y="13881"/>
                  <a:pt x="82550" y="1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70F1684-EDCD-EEA3-6727-31EE96A7EE23}"/>
              </a:ext>
            </a:extLst>
          </p:cNvPr>
          <p:cNvSpPr/>
          <p:nvPr/>
        </p:nvSpPr>
        <p:spPr>
          <a:xfrm>
            <a:off x="2989174" y="11706133"/>
            <a:ext cx="145871" cy="275303"/>
          </a:xfrm>
          <a:custGeom>
            <a:avLst/>
            <a:gdLst>
              <a:gd name="connsiteX0" fmla="*/ 1676 w 145871"/>
              <a:gd name="connsiteY0" fmla="*/ 92 h 275303"/>
              <a:gd name="connsiteX1" fmla="*/ 1676 w 145871"/>
              <a:gd name="connsiteY1" fmla="*/ 130267 h 275303"/>
              <a:gd name="connsiteX2" fmla="*/ 8026 w 145871"/>
              <a:gd name="connsiteY2" fmla="*/ 149317 h 275303"/>
              <a:gd name="connsiteX3" fmla="*/ 1676 w 145871"/>
              <a:gd name="connsiteY3" fmla="*/ 142967 h 275303"/>
              <a:gd name="connsiteX4" fmla="*/ 141376 w 145871"/>
              <a:gd name="connsiteY4" fmla="*/ 273142 h 275303"/>
              <a:gd name="connsiteX5" fmla="*/ 103276 w 145871"/>
              <a:gd name="connsiteY5" fmla="*/ 219167 h 275303"/>
              <a:gd name="connsiteX6" fmla="*/ 20726 w 145871"/>
              <a:gd name="connsiteY6" fmla="*/ 152492 h 275303"/>
              <a:gd name="connsiteX7" fmla="*/ 1676 w 145871"/>
              <a:gd name="connsiteY7" fmla="*/ 92 h 27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71" h="275303">
                <a:moveTo>
                  <a:pt x="1676" y="92"/>
                </a:moveTo>
                <a:cubicBezTo>
                  <a:pt x="-1499" y="-3612"/>
                  <a:pt x="618" y="105396"/>
                  <a:pt x="1676" y="130267"/>
                </a:cubicBezTo>
                <a:cubicBezTo>
                  <a:pt x="2734" y="155138"/>
                  <a:pt x="8026" y="149317"/>
                  <a:pt x="8026" y="149317"/>
                </a:cubicBezTo>
                <a:lnTo>
                  <a:pt x="1676" y="142967"/>
                </a:lnTo>
                <a:cubicBezTo>
                  <a:pt x="23901" y="163604"/>
                  <a:pt x="124443" y="260442"/>
                  <a:pt x="141376" y="273142"/>
                </a:cubicBezTo>
                <a:cubicBezTo>
                  <a:pt x="158309" y="285842"/>
                  <a:pt x="123384" y="239275"/>
                  <a:pt x="103276" y="219167"/>
                </a:cubicBezTo>
                <a:cubicBezTo>
                  <a:pt x="83168" y="199059"/>
                  <a:pt x="37659" y="181596"/>
                  <a:pt x="20726" y="152492"/>
                </a:cubicBezTo>
                <a:cubicBezTo>
                  <a:pt x="3793" y="123388"/>
                  <a:pt x="4851" y="3796"/>
                  <a:pt x="167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31FBE98-4C75-6753-212D-F7DE1FA5DD1E}"/>
              </a:ext>
            </a:extLst>
          </p:cNvPr>
          <p:cNvSpPr/>
          <p:nvPr/>
        </p:nvSpPr>
        <p:spPr>
          <a:xfrm>
            <a:off x="2949215" y="11706177"/>
            <a:ext cx="130359" cy="299216"/>
          </a:xfrm>
          <a:custGeom>
            <a:avLst/>
            <a:gdLst>
              <a:gd name="connsiteX0" fmla="*/ 22585 w 130359"/>
              <a:gd name="connsiteY0" fmla="*/ 48 h 299216"/>
              <a:gd name="connsiteX1" fmla="*/ 19410 w 130359"/>
              <a:gd name="connsiteY1" fmla="*/ 190548 h 299216"/>
              <a:gd name="connsiteX2" fmla="*/ 16235 w 130359"/>
              <a:gd name="connsiteY2" fmla="*/ 168323 h 299216"/>
              <a:gd name="connsiteX3" fmla="*/ 127360 w 130359"/>
              <a:gd name="connsiteY3" fmla="*/ 295323 h 299216"/>
              <a:gd name="connsiteX4" fmla="*/ 92435 w 130359"/>
              <a:gd name="connsiteY4" fmla="*/ 260398 h 299216"/>
              <a:gd name="connsiteX5" fmla="*/ 25760 w 130359"/>
              <a:gd name="connsiteY5" fmla="*/ 196898 h 299216"/>
              <a:gd name="connsiteX6" fmla="*/ 28935 w 130359"/>
              <a:gd name="connsiteY6" fmla="*/ 228648 h 299216"/>
              <a:gd name="connsiteX7" fmla="*/ 360 w 130359"/>
              <a:gd name="connsiteY7" fmla="*/ 158798 h 299216"/>
              <a:gd name="connsiteX8" fmla="*/ 13060 w 130359"/>
              <a:gd name="connsiteY8" fmla="*/ 171498 h 299216"/>
              <a:gd name="connsiteX9" fmla="*/ 22585 w 130359"/>
              <a:gd name="connsiteY9" fmla="*/ 48 h 29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59" h="299216">
                <a:moveTo>
                  <a:pt x="22585" y="48"/>
                </a:moveTo>
                <a:cubicBezTo>
                  <a:pt x="23643" y="3223"/>
                  <a:pt x="20468" y="162502"/>
                  <a:pt x="19410" y="190548"/>
                </a:cubicBezTo>
                <a:cubicBezTo>
                  <a:pt x="18352" y="218594"/>
                  <a:pt x="-1757" y="150861"/>
                  <a:pt x="16235" y="168323"/>
                </a:cubicBezTo>
                <a:cubicBezTo>
                  <a:pt x="34227" y="185785"/>
                  <a:pt x="114660" y="279977"/>
                  <a:pt x="127360" y="295323"/>
                </a:cubicBezTo>
                <a:cubicBezTo>
                  <a:pt x="140060" y="310669"/>
                  <a:pt x="109368" y="276802"/>
                  <a:pt x="92435" y="260398"/>
                </a:cubicBezTo>
                <a:cubicBezTo>
                  <a:pt x="75502" y="243994"/>
                  <a:pt x="36343" y="202190"/>
                  <a:pt x="25760" y="196898"/>
                </a:cubicBezTo>
                <a:cubicBezTo>
                  <a:pt x="15177" y="191606"/>
                  <a:pt x="33168" y="234998"/>
                  <a:pt x="28935" y="228648"/>
                </a:cubicBezTo>
                <a:cubicBezTo>
                  <a:pt x="24702" y="222298"/>
                  <a:pt x="3006" y="168323"/>
                  <a:pt x="360" y="158798"/>
                </a:cubicBezTo>
                <a:cubicBezTo>
                  <a:pt x="-2286" y="149273"/>
                  <a:pt x="10414" y="192135"/>
                  <a:pt x="13060" y="171498"/>
                </a:cubicBezTo>
                <a:cubicBezTo>
                  <a:pt x="15706" y="150861"/>
                  <a:pt x="21527" y="-3127"/>
                  <a:pt x="2258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8561F2F-02A4-AA54-A61B-2F70A969E594}"/>
              </a:ext>
            </a:extLst>
          </p:cNvPr>
          <p:cNvSpPr/>
          <p:nvPr/>
        </p:nvSpPr>
        <p:spPr>
          <a:xfrm>
            <a:off x="3321047" y="12283750"/>
            <a:ext cx="241303" cy="180416"/>
          </a:xfrm>
          <a:custGeom>
            <a:avLst/>
            <a:gdLst>
              <a:gd name="connsiteX0" fmla="*/ 3 w 241303"/>
              <a:gd name="connsiteY0" fmla="*/ 325 h 180416"/>
              <a:gd name="connsiteX1" fmla="*/ 98428 w 241303"/>
              <a:gd name="connsiteY1" fmla="*/ 133675 h 180416"/>
              <a:gd name="connsiteX2" fmla="*/ 193678 w 241303"/>
              <a:gd name="connsiteY2" fmla="*/ 117800 h 180416"/>
              <a:gd name="connsiteX3" fmla="*/ 95253 w 241303"/>
              <a:gd name="connsiteY3" fmla="*/ 162250 h 180416"/>
              <a:gd name="connsiteX4" fmla="*/ 241303 w 241303"/>
              <a:gd name="connsiteY4" fmla="*/ 124150 h 180416"/>
              <a:gd name="connsiteX5" fmla="*/ 95253 w 241303"/>
              <a:gd name="connsiteY5" fmla="*/ 178125 h 180416"/>
              <a:gd name="connsiteX6" fmla="*/ 3 w 241303"/>
              <a:gd name="connsiteY6" fmla="*/ 325 h 1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3" h="180416">
                <a:moveTo>
                  <a:pt x="3" y="325"/>
                </a:moveTo>
                <a:cubicBezTo>
                  <a:pt x="532" y="-7083"/>
                  <a:pt x="66149" y="114096"/>
                  <a:pt x="98428" y="133675"/>
                </a:cubicBezTo>
                <a:cubicBezTo>
                  <a:pt x="130707" y="153254"/>
                  <a:pt x="194207" y="113038"/>
                  <a:pt x="193678" y="117800"/>
                </a:cubicBezTo>
                <a:cubicBezTo>
                  <a:pt x="193149" y="122563"/>
                  <a:pt x="87316" y="161192"/>
                  <a:pt x="95253" y="162250"/>
                </a:cubicBezTo>
                <a:cubicBezTo>
                  <a:pt x="103190" y="163308"/>
                  <a:pt x="241303" y="121504"/>
                  <a:pt x="241303" y="124150"/>
                </a:cubicBezTo>
                <a:cubicBezTo>
                  <a:pt x="241303" y="126796"/>
                  <a:pt x="130707" y="193471"/>
                  <a:pt x="95253" y="178125"/>
                </a:cubicBezTo>
                <a:cubicBezTo>
                  <a:pt x="59799" y="162779"/>
                  <a:pt x="-526" y="7733"/>
                  <a:pt x="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9CF00BC-4442-99CB-10FB-3DD6FFA45287}"/>
              </a:ext>
            </a:extLst>
          </p:cNvPr>
          <p:cNvSpPr/>
          <p:nvPr/>
        </p:nvSpPr>
        <p:spPr>
          <a:xfrm>
            <a:off x="3295622" y="12369738"/>
            <a:ext cx="279479" cy="126423"/>
          </a:xfrm>
          <a:custGeom>
            <a:avLst/>
            <a:gdLst>
              <a:gd name="connsiteX0" fmla="*/ 28 w 279479"/>
              <a:gd name="connsiteY0" fmla="*/ 62 h 126423"/>
              <a:gd name="connsiteX1" fmla="*/ 95278 w 279479"/>
              <a:gd name="connsiteY1" fmla="*/ 108012 h 126423"/>
              <a:gd name="connsiteX2" fmla="*/ 187353 w 279479"/>
              <a:gd name="connsiteY2" fmla="*/ 120712 h 126423"/>
              <a:gd name="connsiteX3" fmla="*/ 279428 w 279479"/>
              <a:gd name="connsiteY3" fmla="*/ 79437 h 126423"/>
              <a:gd name="connsiteX4" fmla="*/ 174653 w 279479"/>
              <a:gd name="connsiteY4" fmla="*/ 123887 h 126423"/>
              <a:gd name="connsiteX5" fmla="*/ 123853 w 279479"/>
              <a:gd name="connsiteY5" fmla="*/ 117537 h 126423"/>
              <a:gd name="connsiteX6" fmla="*/ 88928 w 279479"/>
              <a:gd name="connsiteY6" fmla="*/ 88962 h 126423"/>
              <a:gd name="connsiteX7" fmla="*/ 104803 w 279479"/>
              <a:gd name="connsiteY7" fmla="*/ 92137 h 126423"/>
              <a:gd name="connsiteX8" fmla="*/ 28 w 279479"/>
              <a:gd name="connsiteY8" fmla="*/ 62 h 12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79" h="126423">
                <a:moveTo>
                  <a:pt x="28" y="62"/>
                </a:moveTo>
                <a:cubicBezTo>
                  <a:pt x="-1560" y="2708"/>
                  <a:pt x="64057" y="87904"/>
                  <a:pt x="95278" y="108012"/>
                </a:cubicBezTo>
                <a:cubicBezTo>
                  <a:pt x="126499" y="128120"/>
                  <a:pt x="156662" y="125474"/>
                  <a:pt x="187353" y="120712"/>
                </a:cubicBezTo>
                <a:cubicBezTo>
                  <a:pt x="218044" y="115950"/>
                  <a:pt x="281545" y="78908"/>
                  <a:pt x="279428" y="79437"/>
                </a:cubicBezTo>
                <a:cubicBezTo>
                  <a:pt x="277311" y="79966"/>
                  <a:pt x="200582" y="117537"/>
                  <a:pt x="174653" y="123887"/>
                </a:cubicBezTo>
                <a:cubicBezTo>
                  <a:pt x="148724" y="130237"/>
                  <a:pt x="138140" y="123358"/>
                  <a:pt x="123853" y="117537"/>
                </a:cubicBezTo>
                <a:cubicBezTo>
                  <a:pt x="109566" y="111716"/>
                  <a:pt x="92103" y="93195"/>
                  <a:pt x="88928" y="88962"/>
                </a:cubicBezTo>
                <a:cubicBezTo>
                  <a:pt x="85753" y="84729"/>
                  <a:pt x="115386" y="104837"/>
                  <a:pt x="104803" y="92137"/>
                </a:cubicBezTo>
                <a:cubicBezTo>
                  <a:pt x="94220" y="79437"/>
                  <a:pt x="1616" y="-2584"/>
                  <a:pt x="2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7BF5F13-2DB5-E169-D9FC-F8E9DF55E716}"/>
              </a:ext>
            </a:extLst>
          </p:cNvPr>
          <p:cNvSpPr/>
          <p:nvPr/>
        </p:nvSpPr>
        <p:spPr>
          <a:xfrm>
            <a:off x="4314677" y="11029905"/>
            <a:ext cx="348343" cy="316772"/>
          </a:xfrm>
          <a:custGeom>
            <a:avLst/>
            <a:gdLst>
              <a:gd name="connsiteX0" fmla="*/ 148 w 348343"/>
              <a:gd name="connsiteY0" fmla="*/ 45 h 316772"/>
              <a:gd name="connsiteX1" fmla="*/ 69998 w 348343"/>
              <a:gd name="connsiteY1" fmla="*/ 279445 h 316772"/>
              <a:gd name="connsiteX2" fmla="*/ 38248 w 348343"/>
              <a:gd name="connsiteY2" fmla="*/ 234995 h 316772"/>
              <a:gd name="connsiteX3" fmla="*/ 346223 w 348343"/>
              <a:gd name="connsiteY3" fmla="*/ 314370 h 316772"/>
              <a:gd name="connsiteX4" fmla="*/ 168423 w 348343"/>
              <a:gd name="connsiteY4" fmla="*/ 292145 h 316772"/>
              <a:gd name="connsiteX5" fmla="*/ 54123 w 348343"/>
              <a:gd name="connsiteY5" fmla="*/ 250870 h 316772"/>
              <a:gd name="connsiteX6" fmla="*/ 50948 w 348343"/>
              <a:gd name="connsiteY6" fmla="*/ 257220 h 316772"/>
              <a:gd name="connsiteX7" fmla="*/ 148 w 348343"/>
              <a:gd name="connsiteY7" fmla="*/ 45 h 3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343" h="316772">
                <a:moveTo>
                  <a:pt x="148" y="45"/>
                </a:moveTo>
                <a:cubicBezTo>
                  <a:pt x="3323" y="3749"/>
                  <a:pt x="63648" y="240287"/>
                  <a:pt x="69998" y="279445"/>
                </a:cubicBezTo>
                <a:cubicBezTo>
                  <a:pt x="76348" y="318603"/>
                  <a:pt x="-7789" y="229174"/>
                  <a:pt x="38248" y="234995"/>
                </a:cubicBezTo>
                <a:cubicBezTo>
                  <a:pt x="84285" y="240816"/>
                  <a:pt x="324527" y="304845"/>
                  <a:pt x="346223" y="314370"/>
                </a:cubicBezTo>
                <a:cubicBezTo>
                  <a:pt x="367919" y="323895"/>
                  <a:pt x="217106" y="302728"/>
                  <a:pt x="168423" y="292145"/>
                </a:cubicBezTo>
                <a:cubicBezTo>
                  <a:pt x="119740" y="281562"/>
                  <a:pt x="54123" y="250870"/>
                  <a:pt x="54123" y="250870"/>
                </a:cubicBezTo>
                <a:cubicBezTo>
                  <a:pt x="34544" y="245049"/>
                  <a:pt x="56240" y="296378"/>
                  <a:pt x="50948" y="257220"/>
                </a:cubicBezTo>
                <a:cubicBezTo>
                  <a:pt x="45656" y="218062"/>
                  <a:pt x="-3027" y="-3659"/>
                  <a:pt x="14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70D024A-4350-DEE8-FA8A-27A3399E1BC3}"/>
              </a:ext>
            </a:extLst>
          </p:cNvPr>
          <p:cNvSpPr/>
          <p:nvPr/>
        </p:nvSpPr>
        <p:spPr>
          <a:xfrm>
            <a:off x="3885714" y="11023600"/>
            <a:ext cx="371961" cy="692181"/>
          </a:xfrm>
          <a:custGeom>
            <a:avLst/>
            <a:gdLst>
              <a:gd name="connsiteX0" fmla="*/ 371961 w 371961"/>
              <a:gd name="connsiteY0" fmla="*/ 0 h 692181"/>
              <a:gd name="connsiteX1" fmla="*/ 314811 w 371961"/>
              <a:gd name="connsiteY1" fmla="*/ 368300 h 692181"/>
              <a:gd name="connsiteX2" fmla="*/ 298936 w 371961"/>
              <a:gd name="connsiteY2" fmla="*/ 304800 h 692181"/>
              <a:gd name="connsiteX3" fmla="*/ 203686 w 371961"/>
              <a:gd name="connsiteY3" fmla="*/ 473075 h 692181"/>
              <a:gd name="connsiteX4" fmla="*/ 165586 w 371961"/>
              <a:gd name="connsiteY4" fmla="*/ 565150 h 692181"/>
              <a:gd name="connsiteX5" fmla="*/ 486 w 371961"/>
              <a:gd name="connsiteY5" fmla="*/ 692150 h 692181"/>
              <a:gd name="connsiteX6" fmla="*/ 121136 w 371961"/>
              <a:gd name="connsiteY6" fmla="*/ 574675 h 692181"/>
              <a:gd name="connsiteX7" fmla="*/ 295761 w 371961"/>
              <a:gd name="connsiteY7" fmla="*/ 330200 h 692181"/>
              <a:gd name="connsiteX8" fmla="*/ 295761 w 371961"/>
              <a:gd name="connsiteY8" fmla="*/ 330200 h 692181"/>
              <a:gd name="connsiteX9" fmla="*/ 371961 w 371961"/>
              <a:gd name="connsiteY9" fmla="*/ 0 h 69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61" h="692181">
                <a:moveTo>
                  <a:pt x="371961" y="0"/>
                </a:moveTo>
                <a:cubicBezTo>
                  <a:pt x="349471" y="158750"/>
                  <a:pt x="326982" y="317500"/>
                  <a:pt x="314811" y="368300"/>
                </a:cubicBezTo>
                <a:cubicBezTo>
                  <a:pt x="302640" y="419100"/>
                  <a:pt x="317457" y="287338"/>
                  <a:pt x="298936" y="304800"/>
                </a:cubicBezTo>
                <a:cubicBezTo>
                  <a:pt x="280415" y="322263"/>
                  <a:pt x="225911" y="429683"/>
                  <a:pt x="203686" y="473075"/>
                </a:cubicBezTo>
                <a:cubicBezTo>
                  <a:pt x="181461" y="516467"/>
                  <a:pt x="199453" y="528638"/>
                  <a:pt x="165586" y="565150"/>
                </a:cubicBezTo>
                <a:cubicBezTo>
                  <a:pt x="131719" y="601662"/>
                  <a:pt x="7894" y="690563"/>
                  <a:pt x="486" y="692150"/>
                </a:cubicBezTo>
                <a:cubicBezTo>
                  <a:pt x="-6922" y="693737"/>
                  <a:pt x="71924" y="635000"/>
                  <a:pt x="121136" y="574675"/>
                </a:cubicBezTo>
                <a:cubicBezTo>
                  <a:pt x="170348" y="514350"/>
                  <a:pt x="295761" y="330200"/>
                  <a:pt x="295761" y="330200"/>
                </a:cubicBezTo>
                <a:lnTo>
                  <a:pt x="295761" y="330200"/>
                </a:lnTo>
                <a:lnTo>
                  <a:pt x="3719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CF92A09-5BBF-E517-CFB0-74E1EFD8DCD8}"/>
              </a:ext>
            </a:extLst>
          </p:cNvPr>
          <p:cNvSpPr/>
          <p:nvPr/>
        </p:nvSpPr>
        <p:spPr>
          <a:xfrm>
            <a:off x="3324225" y="11541124"/>
            <a:ext cx="58010" cy="244670"/>
          </a:xfrm>
          <a:custGeom>
            <a:avLst/>
            <a:gdLst>
              <a:gd name="connsiteX0" fmla="*/ 47625 w 58010"/>
              <a:gd name="connsiteY0" fmla="*/ 1 h 244670"/>
              <a:gd name="connsiteX1" fmla="*/ 50800 w 58010"/>
              <a:gd name="connsiteY1" fmla="*/ 139701 h 244670"/>
              <a:gd name="connsiteX2" fmla="*/ 44450 w 58010"/>
              <a:gd name="connsiteY2" fmla="*/ 193676 h 244670"/>
              <a:gd name="connsiteX3" fmla="*/ 0 w 58010"/>
              <a:gd name="connsiteY3" fmla="*/ 244476 h 244670"/>
              <a:gd name="connsiteX4" fmla="*/ 44450 w 58010"/>
              <a:gd name="connsiteY4" fmla="*/ 174626 h 244670"/>
              <a:gd name="connsiteX5" fmla="*/ 53975 w 58010"/>
              <a:gd name="connsiteY5" fmla="*/ 155576 h 244670"/>
              <a:gd name="connsiteX6" fmla="*/ 25400 w 58010"/>
              <a:gd name="connsiteY6" fmla="*/ 114301 h 244670"/>
              <a:gd name="connsiteX7" fmla="*/ 57150 w 58010"/>
              <a:gd name="connsiteY7" fmla="*/ 136526 h 244670"/>
              <a:gd name="connsiteX8" fmla="*/ 47625 w 58010"/>
              <a:gd name="connsiteY8" fmla="*/ 1 h 2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0" h="244670">
                <a:moveTo>
                  <a:pt x="47625" y="1"/>
                </a:moveTo>
                <a:cubicBezTo>
                  <a:pt x="46567" y="530"/>
                  <a:pt x="51329" y="107422"/>
                  <a:pt x="50800" y="139701"/>
                </a:cubicBezTo>
                <a:cubicBezTo>
                  <a:pt x="50271" y="171980"/>
                  <a:pt x="52917" y="176214"/>
                  <a:pt x="44450" y="193676"/>
                </a:cubicBezTo>
                <a:cubicBezTo>
                  <a:pt x="35983" y="211138"/>
                  <a:pt x="0" y="247651"/>
                  <a:pt x="0" y="244476"/>
                </a:cubicBezTo>
                <a:cubicBezTo>
                  <a:pt x="0" y="241301"/>
                  <a:pt x="35454" y="189443"/>
                  <a:pt x="44450" y="174626"/>
                </a:cubicBezTo>
                <a:cubicBezTo>
                  <a:pt x="53446" y="159809"/>
                  <a:pt x="57150" y="165630"/>
                  <a:pt x="53975" y="155576"/>
                </a:cubicBezTo>
                <a:cubicBezTo>
                  <a:pt x="50800" y="145522"/>
                  <a:pt x="24871" y="117476"/>
                  <a:pt x="25400" y="114301"/>
                </a:cubicBezTo>
                <a:cubicBezTo>
                  <a:pt x="25929" y="111126"/>
                  <a:pt x="52917" y="151872"/>
                  <a:pt x="57150" y="136526"/>
                </a:cubicBezTo>
                <a:cubicBezTo>
                  <a:pt x="61383" y="121180"/>
                  <a:pt x="48683" y="-528"/>
                  <a:pt x="476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7A9685A-438A-2D2D-5314-2B4A01A762FA}"/>
              </a:ext>
            </a:extLst>
          </p:cNvPr>
          <p:cNvSpPr/>
          <p:nvPr/>
        </p:nvSpPr>
        <p:spPr>
          <a:xfrm>
            <a:off x="3287158" y="11518720"/>
            <a:ext cx="69531" cy="168889"/>
          </a:xfrm>
          <a:custGeom>
            <a:avLst/>
            <a:gdLst>
              <a:gd name="connsiteX0" fmla="*/ 2142 w 69531"/>
              <a:gd name="connsiteY0" fmla="*/ 180 h 168889"/>
              <a:gd name="connsiteX1" fmla="*/ 11667 w 69531"/>
              <a:gd name="connsiteY1" fmla="*/ 95430 h 168889"/>
              <a:gd name="connsiteX2" fmla="*/ 68817 w 69531"/>
              <a:gd name="connsiteY2" fmla="*/ 168455 h 168889"/>
              <a:gd name="connsiteX3" fmla="*/ 40242 w 69531"/>
              <a:gd name="connsiteY3" fmla="*/ 120830 h 168889"/>
              <a:gd name="connsiteX4" fmla="*/ 2142 w 69531"/>
              <a:gd name="connsiteY4" fmla="*/ 180 h 1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1" h="168889">
                <a:moveTo>
                  <a:pt x="2142" y="180"/>
                </a:moveTo>
                <a:cubicBezTo>
                  <a:pt x="-2620" y="-4053"/>
                  <a:pt x="554" y="67384"/>
                  <a:pt x="11667" y="95430"/>
                </a:cubicBezTo>
                <a:cubicBezTo>
                  <a:pt x="22780" y="123476"/>
                  <a:pt x="64055" y="164222"/>
                  <a:pt x="68817" y="168455"/>
                </a:cubicBezTo>
                <a:cubicBezTo>
                  <a:pt x="73579" y="172688"/>
                  <a:pt x="53471" y="145172"/>
                  <a:pt x="40242" y="120830"/>
                </a:cubicBezTo>
                <a:cubicBezTo>
                  <a:pt x="27013" y="96488"/>
                  <a:pt x="6904" y="4413"/>
                  <a:pt x="2142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70D9EA10-3F03-2E2B-C85C-880CB6DB607E}"/>
              </a:ext>
            </a:extLst>
          </p:cNvPr>
          <p:cNvSpPr/>
          <p:nvPr/>
        </p:nvSpPr>
        <p:spPr>
          <a:xfrm>
            <a:off x="3487726" y="11007230"/>
            <a:ext cx="551486" cy="629652"/>
          </a:xfrm>
          <a:custGeom>
            <a:avLst/>
            <a:gdLst>
              <a:gd name="connsiteX0" fmla="*/ 550874 w 551486"/>
              <a:gd name="connsiteY0" fmla="*/ 495 h 629652"/>
              <a:gd name="connsiteX1" fmla="*/ 379424 w 551486"/>
              <a:gd name="connsiteY1" fmla="*/ 203695 h 629652"/>
              <a:gd name="connsiteX2" fmla="*/ 417524 w 551486"/>
              <a:gd name="connsiteY2" fmla="*/ 203695 h 629652"/>
              <a:gd name="connsiteX3" fmla="*/ 220674 w 551486"/>
              <a:gd name="connsiteY3" fmla="*/ 429120 h 629652"/>
              <a:gd name="connsiteX4" fmla="*/ 80974 w 551486"/>
              <a:gd name="connsiteY4" fmla="*/ 527545 h 629652"/>
              <a:gd name="connsiteX5" fmla="*/ 1599 w 551486"/>
              <a:gd name="connsiteY5" fmla="*/ 629145 h 629652"/>
              <a:gd name="connsiteX6" fmla="*/ 150824 w 551486"/>
              <a:gd name="connsiteY6" fmla="*/ 483095 h 629652"/>
              <a:gd name="connsiteX7" fmla="*/ 363549 w 551486"/>
              <a:gd name="connsiteY7" fmla="*/ 267195 h 629652"/>
              <a:gd name="connsiteX8" fmla="*/ 334974 w 551486"/>
              <a:gd name="connsiteY8" fmla="*/ 286245 h 629652"/>
              <a:gd name="connsiteX9" fmla="*/ 433399 w 551486"/>
              <a:gd name="connsiteY9" fmla="*/ 149720 h 629652"/>
              <a:gd name="connsiteX10" fmla="*/ 550874 w 551486"/>
              <a:gd name="connsiteY10" fmla="*/ 495 h 6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486" h="629652">
                <a:moveTo>
                  <a:pt x="550874" y="495"/>
                </a:moveTo>
                <a:cubicBezTo>
                  <a:pt x="541878" y="9491"/>
                  <a:pt x="401649" y="169828"/>
                  <a:pt x="379424" y="203695"/>
                </a:cubicBezTo>
                <a:cubicBezTo>
                  <a:pt x="357199" y="237562"/>
                  <a:pt x="443982" y="166124"/>
                  <a:pt x="417524" y="203695"/>
                </a:cubicBezTo>
                <a:cubicBezTo>
                  <a:pt x="391066" y="241266"/>
                  <a:pt x="276766" y="375145"/>
                  <a:pt x="220674" y="429120"/>
                </a:cubicBezTo>
                <a:cubicBezTo>
                  <a:pt x="164582" y="483095"/>
                  <a:pt x="117486" y="494208"/>
                  <a:pt x="80974" y="527545"/>
                </a:cubicBezTo>
                <a:cubicBezTo>
                  <a:pt x="44461" y="560883"/>
                  <a:pt x="-10043" y="636553"/>
                  <a:pt x="1599" y="629145"/>
                </a:cubicBezTo>
                <a:cubicBezTo>
                  <a:pt x="13241" y="621737"/>
                  <a:pt x="90499" y="543420"/>
                  <a:pt x="150824" y="483095"/>
                </a:cubicBezTo>
                <a:cubicBezTo>
                  <a:pt x="211149" y="422770"/>
                  <a:pt x="332857" y="300003"/>
                  <a:pt x="363549" y="267195"/>
                </a:cubicBezTo>
                <a:cubicBezTo>
                  <a:pt x="394241" y="234387"/>
                  <a:pt x="323332" y="305824"/>
                  <a:pt x="334974" y="286245"/>
                </a:cubicBezTo>
                <a:cubicBezTo>
                  <a:pt x="346616" y="266666"/>
                  <a:pt x="399532" y="192053"/>
                  <a:pt x="433399" y="149720"/>
                </a:cubicBezTo>
                <a:cubicBezTo>
                  <a:pt x="467266" y="107387"/>
                  <a:pt x="559870" y="-8501"/>
                  <a:pt x="5508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3907C81-986E-7157-958B-4D3CF3C79AAC}"/>
              </a:ext>
            </a:extLst>
          </p:cNvPr>
          <p:cNvSpPr/>
          <p:nvPr/>
        </p:nvSpPr>
        <p:spPr>
          <a:xfrm>
            <a:off x="4037985" y="11604156"/>
            <a:ext cx="172071" cy="325011"/>
          </a:xfrm>
          <a:custGeom>
            <a:avLst/>
            <a:gdLst>
              <a:gd name="connsiteX0" fmla="*/ 172065 w 172071"/>
              <a:gd name="connsiteY0" fmla="*/ 469 h 325011"/>
              <a:gd name="connsiteX1" fmla="*/ 19665 w 172071"/>
              <a:gd name="connsiteY1" fmla="*/ 187794 h 325011"/>
              <a:gd name="connsiteX2" fmla="*/ 615 w 172071"/>
              <a:gd name="connsiteY2" fmla="*/ 314794 h 325011"/>
              <a:gd name="connsiteX3" fmla="*/ 6965 w 172071"/>
              <a:gd name="connsiteY3" fmla="*/ 283044 h 325011"/>
              <a:gd name="connsiteX4" fmla="*/ 3790 w 172071"/>
              <a:gd name="connsiteY4" fmla="*/ 324319 h 325011"/>
              <a:gd name="connsiteX5" fmla="*/ 6965 w 172071"/>
              <a:gd name="connsiteY5" fmla="*/ 241769 h 325011"/>
              <a:gd name="connsiteX6" fmla="*/ 26015 w 172071"/>
              <a:gd name="connsiteY6" fmla="*/ 136994 h 325011"/>
              <a:gd name="connsiteX7" fmla="*/ 172065 w 172071"/>
              <a:gd name="connsiteY7" fmla="*/ 469 h 32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71" h="325011">
                <a:moveTo>
                  <a:pt x="172065" y="469"/>
                </a:moveTo>
                <a:cubicBezTo>
                  <a:pt x="171007" y="8936"/>
                  <a:pt x="48240" y="135407"/>
                  <a:pt x="19665" y="187794"/>
                </a:cubicBezTo>
                <a:cubicBezTo>
                  <a:pt x="-8910" y="240181"/>
                  <a:pt x="2732" y="298919"/>
                  <a:pt x="615" y="314794"/>
                </a:cubicBezTo>
                <a:cubicBezTo>
                  <a:pt x="-1502" y="330669"/>
                  <a:pt x="6436" y="281457"/>
                  <a:pt x="6965" y="283044"/>
                </a:cubicBezTo>
                <a:cubicBezTo>
                  <a:pt x="7494" y="284631"/>
                  <a:pt x="3790" y="331198"/>
                  <a:pt x="3790" y="324319"/>
                </a:cubicBezTo>
                <a:cubicBezTo>
                  <a:pt x="3790" y="317440"/>
                  <a:pt x="3261" y="272990"/>
                  <a:pt x="6965" y="241769"/>
                </a:cubicBezTo>
                <a:cubicBezTo>
                  <a:pt x="10669" y="210548"/>
                  <a:pt x="-443" y="173506"/>
                  <a:pt x="26015" y="136994"/>
                </a:cubicBezTo>
                <a:cubicBezTo>
                  <a:pt x="52473" y="100482"/>
                  <a:pt x="173123" y="-7998"/>
                  <a:pt x="172065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B1443F4-1611-7822-A17E-BEFE7A9214F8}"/>
              </a:ext>
            </a:extLst>
          </p:cNvPr>
          <p:cNvSpPr/>
          <p:nvPr/>
        </p:nvSpPr>
        <p:spPr>
          <a:xfrm>
            <a:off x="3981436" y="11859434"/>
            <a:ext cx="33160" cy="248166"/>
          </a:xfrm>
          <a:custGeom>
            <a:avLst/>
            <a:gdLst>
              <a:gd name="connsiteX0" fmla="*/ 14 w 33160"/>
              <a:gd name="connsiteY0" fmla="*/ 5541 h 248166"/>
              <a:gd name="connsiteX1" fmla="*/ 19064 w 33160"/>
              <a:gd name="connsiteY1" fmla="*/ 88091 h 248166"/>
              <a:gd name="connsiteX2" fmla="*/ 31764 w 33160"/>
              <a:gd name="connsiteY2" fmla="*/ 227791 h 248166"/>
              <a:gd name="connsiteX3" fmla="*/ 31764 w 33160"/>
              <a:gd name="connsiteY3" fmla="*/ 186516 h 248166"/>
              <a:gd name="connsiteX4" fmla="*/ 22239 w 33160"/>
              <a:gd name="connsiteY4" fmla="*/ 243666 h 248166"/>
              <a:gd name="connsiteX5" fmla="*/ 14 w 33160"/>
              <a:gd name="connsiteY5" fmla="*/ 5541 h 2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0" h="248166">
                <a:moveTo>
                  <a:pt x="14" y="5541"/>
                </a:moveTo>
                <a:cubicBezTo>
                  <a:pt x="-515" y="-20388"/>
                  <a:pt x="13772" y="51049"/>
                  <a:pt x="19064" y="88091"/>
                </a:cubicBezTo>
                <a:cubicBezTo>
                  <a:pt x="24356" y="125133"/>
                  <a:pt x="29647" y="211387"/>
                  <a:pt x="31764" y="227791"/>
                </a:cubicBezTo>
                <a:cubicBezTo>
                  <a:pt x="33881" y="244195"/>
                  <a:pt x="33352" y="183870"/>
                  <a:pt x="31764" y="186516"/>
                </a:cubicBezTo>
                <a:cubicBezTo>
                  <a:pt x="30177" y="189162"/>
                  <a:pt x="25414" y="267479"/>
                  <a:pt x="22239" y="243666"/>
                </a:cubicBezTo>
                <a:cubicBezTo>
                  <a:pt x="19064" y="219854"/>
                  <a:pt x="543" y="31470"/>
                  <a:pt x="14" y="5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0B97C76-8111-2B1E-418F-85812E1AE246}"/>
              </a:ext>
            </a:extLst>
          </p:cNvPr>
          <p:cNvSpPr/>
          <p:nvPr/>
        </p:nvSpPr>
        <p:spPr>
          <a:xfrm>
            <a:off x="3466884" y="11709372"/>
            <a:ext cx="292673" cy="73057"/>
          </a:xfrm>
          <a:custGeom>
            <a:avLst/>
            <a:gdLst>
              <a:gd name="connsiteX0" fmla="*/ 216 w 292673"/>
              <a:gd name="connsiteY0" fmla="*/ 73053 h 73057"/>
              <a:gd name="connsiteX1" fmla="*/ 114516 w 292673"/>
              <a:gd name="connsiteY1" fmla="*/ 19078 h 73057"/>
              <a:gd name="connsiteX2" fmla="*/ 285966 w 292673"/>
              <a:gd name="connsiteY2" fmla="*/ 19078 h 73057"/>
              <a:gd name="connsiteX3" fmla="*/ 241516 w 292673"/>
              <a:gd name="connsiteY3" fmla="*/ 28 h 73057"/>
              <a:gd name="connsiteX4" fmla="*/ 89116 w 292673"/>
              <a:gd name="connsiteY4" fmla="*/ 15903 h 73057"/>
              <a:gd name="connsiteX5" fmla="*/ 216 w 292673"/>
              <a:gd name="connsiteY5" fmla="*/ 73053 h 7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73" h="73057">
                <a:moveTo>
                  <a:pt x="216" y="73053"/>
                </a:moveTo>
                <a:cubicBezTo>
                  <a:pt x="4449" y="73582"/>
                  <a:pt x="66891" y="28074"/>
                  <a:pt x="114516" y="19078"/>
                </a:cubicBezTo>
                <a:cubicBezTo>
                  <a:pt x="162141" y="10082"/>
                  <a:pt x="264799" y="22253"/>
                  <a:pt x="285966" y="19078"/>
                </a:cubicBezTo>
                <a:cubicBezTo>
                  <a:pt x="307133" y="15903"/>
                  <a:pt x="274324" y="557"/>
                  <a:pt x="241516" y="28"/>
                </a:cubicBezTo>
                <a:cubicBezTo>
                  <a:pt x="208708" y="-501"/>
                  <a:pt x="123512" y="6378"/>
                  <a:pt x="89116" y="15903"/>
                </a:cubicBezTo>
                <a:cubicBezTo>
                  <a:pt x="54720" y="25428"/>
                  <a:pt x="-4017" y="72524"/>
                  <a:pt x="216" y="73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D190491-A808-9E4A-A6C8-8C10C77C4A0A}"/>
              </a:ext>
            </a:extLst>
          </p:cNvPr>
          <p:cNvSpPr/>
          <p:nvPr/>
        </p:nvSpPr>
        <p:spPr>
          <a:xfrm>
            <a:off x="3809028" y="11750295"/>
            <a:ext cx="169331" cy="339774"/>
          </a:xfrm>
          <a:custGeom>
            <a:avLst/>
            <a:gdLst>
              <a:gd name="connsiteX0" fmla="*/ 169247 w 169331"/>
              <a:gd name="connsiteY0" fmla="*/ 380 h 339774"/>
              <a:gd name="connsiteX1" fmla="*/ 29547 w 169331"/>
              <a:gd name="connsiteY1" fmla="*/ 108330 h 339774"/>
              <a:gd name="connsiteX2" fmla="*/ 20022 w 169331"/>
              <a:gd name="connsiteY2" fmla="*/ 238505 h 339774"/>
              <a:gd name="connsiteX3" fmla="*/ 4147 w 169331"/>
              <a:gd name="connsiteY3" fmla="*/ 203580 h 339774"/>
              <a:gd name="connsiteX4" fmla="*/ 32722 w 169331"/>
              <a:gd name="connsiteY4" fmla="*/ 336930 h 339774"/>
              <a:gd name="connsiteX5" fmla="*/ 20022 w 169331"/>
              <a:gd name="connsiteY5" fmla="*/ 282955 h 339774"/>
              <a:gd name="connsiteX6" fmla="*/ 7322 w 169331"/>
              <a:gd name="connsiteY6" fmla="*/ 146430 h 339774"/>
              <a:gd name="connsiteX7" fmla="*/ 169247 w 169331"/>
              <a:gd name="connsiteY7" fmla="*/ 380 h 3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31" h="339774">
                <a:moveTo>
                  <a:pt x="169247" y="380"/>
                </a:moveTo>
                <a:cubicBezTo>
                  <a:pt x="172951" y="-5970"/>
                  <a:pt x="54418" y="68643"/>
                  <a:pt x="29547" y="108330"/>
                </a:cubicBezTo>
                <a:cubicBezTo>
                  <a:pt x="4676" y="148017"/>
                  <a:pt x="24255" y="222630"/>
                  <a:pt x="20022" y="238505"/>
                </a:cubicBezTo>
                <a:cubicBezTo>
                  <a:pt x="15789" y="254380"/>
                  <a:pt x="2030" y="187176"/>
                  <a:pt x="4147" y="203580"/>
                </a:cubicBezTo>
                <a:cubicBezTo>
                  <a:pt x="6264" y="219984"/>
                  <a:pt x="30076" y="323701"/>
                  <a:pt x="32722" y="336930"/>
                </a:cubicBezTo>
                <a:cubicBezTo>
                  <a:pt x="35368" y="350159"/>
                  <a:pt x="24255" y="314705"/>
                  <a:pt x="20022" y="282955"/>
                </a:cubicBezTo>
                <a:cubicBezTo>
                  <a:pt x="15789" y="251205"/>
                  <a:pt x="-13316" y="189822"/>
                  <a:pt x="7322" y="146430"/>
                </a:cubicBezTo>
                <a:cubicBezTo>
                  <a:pt x="27959" y="103038"/>
                  <a:pt x="165543" y="6730"/>
                  <a:pt x="169247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D34DDE07-D6C7-4E48-8568-AE2FF530F35F}"/>
              </a:ext>
            </a:extLst>
          </p:cNvPr>
          <p:cNvSpPr/>
          <p:nvPr/>
        </p:nvSpPr>
        <p:spPr>
          <a:xfrm>
            <a:off x="3459862" y="11375903"/>
            <a:ext cx="223874" cy="41986"/>
          </a:xfrm>
          <a:custGeom>
            <a:avLst/>
            <a:gdLst>
              <a:gd name="connsiteX0" fmla="*/ 223138 w 223874"/>
              <a:gd name="connsiteY0" fmla="*/ 122 h 41986"/>
              <a:gd name="connsiteX1" fmla="*/ 70738 w 223874"/>
              <a:gd name="connsiteY1" fmla="*/ 28697 h 41986"/>
              <a:gd name="connsiteX2" fmla="*/ 16763 w 223874"/>
              <a:gd name="connsiteY2" fmla="*/ 28697 h 41986"/>
              <a:gd name="connsiteX3" fmla="*/ 118363 w 223874"/>
              <a:gd name="connsiteY3" fmla="*/ 31872 h 41986"/>
              <a:gd name="connsiteX4" fmla="*/ 888 w 223874"/>
              <a:gd name="connsiteY4" fmla="*/ 41397 h 41986"/>
              <a:gd name="connsiteX5" fmla="*/ 223138 w 223874"/>
              <a:gd name="connsiteY5" fmla="*/ 122 h 4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74" h="41986">
                <a:moveTo>
                  <a:pt x="223138" y="122"/>
                </a:moveTo>
                <a:cubicBezTo>
                  <a:pt x="234780" y="-1995"/>
                  <a:pt x="105134" y="23935"/>
                  <a:pt x="70738" y="28697"/>
                </a:cubicBezTo>
                <a:cubicBezTo>
                  <a:pt x="36342" y="33459"/>
                  <a:pt x="8825" y="28168"/>
                  <a:pt x="16763" y="28697"/>
                </a:cubicBezTo>
                <a:cubicBezTo>
                  <a:pt x="24700" y="29226"/>
                  <a:pt x="121009" y="29755"/>
                  <a:pt x="118363" y="31872"/>
                </a:cubicBezTo>
                <a:cubicBezTo>
                  <a:pt x="115717" y="33989"/>
                  <a:pt x="-11812" y="44572"/>
                  <a:pt x="888" y="41397"/>
                </a:cubicBezTo>
                <a:cubicBezTo>
                  <a:pt x="13588" y="38222"/>
                  <a:pt x="211496" y="2239"/>
                  <a:pt x="22313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BA7DD03-4AF7-89F5-5C7C-38CAC1BE2D5B}"/>
              </a:ext>
            </a:extLst>
          </p:cNvPr>
          <p:cNvSpPr/>
          <p:nvPr/>
        </p:nvSpPr>
        <p:spPr>
          <a:xfrm>
            <a:off x="4152113" y="11505830"/>
            <a:ext cx="321975" cy="484564"/>
          </a:xfrm>
          <a:custGeom>
            <a:avLst/>
            <a:gdLst>
              <a:gd name="connsiteX0" fmla="*/ 321462 w 321975"/>
              <a:gd name="connsiteY0" fmla="*/ 370 h 484564"/>
              <a:gd name="connsiteX1" fmla="*/ 127787 w 321975"/>
              <a:gd name="connsiteY1" fmla="*/ 308345 h 484564"/>
              <a:gd name="connsiteX2" fmla="*/ 172237 w 321975"/>
              <a:gd name="connsiteY2" fmla="*/ 267070 h 484564"/>
              <a:gd name="connsiteX3" fmla="*/ 787 w 321975"/>
              <a:gd name="connsiteY3" fmla="*/ 482970 h 484564"/>
              <a:gd name="connsiteX4" fmla="*/ 111912 w 321975"/>
              <a:gd name="connsiteY4" fmla="*/ 359145 h 484564"/>
              <a:gd name="connsiteX5" fmla="*/ 194462 w 321975"/>
              <a:gd name="connsiteY5" fmla="*/ 244845 h 484564"/>
              <a:gd name="connsiteX6" fmla="*/ 184937 w 321975"/>
              <a:gd name="connsiteY6" fmla="*/ 244845 h 484564"/>
              <a:gd name="connsiteX7" fmla="*/ 321462 w 321975"/>
              <a:gd name="connsiteY7" fmla="*/ 370 h 4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975" h="484564">
                <a:moveTo>
                  <a:pt x="321462" y="370"/>
                </a:moveTo>
                <a:cubicBezTo>
                  <a:pt x="311937" y="10953"/>
                  <a:pt x="152658" y="263895"/>
                  <a:pt x="127787" y="308345"/>
                </a:cubicBezTo>
                <a:cubicBezTo>
                  <a:pt x="102916" y="352795"/>
                  <a:pt x="193404" y="237966"/>
                  <a:pt x="172237" y="267070"/>
                </a:cubicBezTo>
                <a:cubicBezTo>
                  <a:pt x="151070" y="296174"/>
                  <a:pt x="10841" y="467624"/>
                  <a:pt x="787" y="482970"/>
                </a:cubicBezTo>
                <a:cubicBezTo>
                  <a:pt x="-9267" y="498316"/>
                  <a:pt x="79633" y="398832"/>
                  <a:pt x="111912" y="359145"/>
                </a:cubicBezTo>
                <a:cubicBezTo>
                  <a:pt x="144191" y="319458"/>
                  <a:pt x="194462" y="244845"/>
                  <a:pt x="194462" y="244845"/>
                </a:cubicBezTo>
                <a:cubicBezTo>
                  <a:pt x="206633" y="225795"/>
                  <a:pt x="164829" y="280828"/>
                  <a:pt x="184937" y="244845"/>
                </a:cubicBezTo>
                <a:cubicBezTo>
                  <a:pt x="205045" y="208862"/>
                  <a:pt x="330987" y="-10213"/>
                  <a:pt x="321462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5DCF60D-DEF5-97F7-1003-96A346587DFB}"/>
              </a:ext>
            </a:extLst>
          </p:cNvPr>
          <p:cNvSpPr/>
          <p:nvPr/>
        </p:nvSpPr>
        <p:spPr>
          <a:xfrm>
            <a:off x="4228980" y="11420475"/>
            <a:ext cx="298803" cy="73099"/>
          </a:xfrm>
          <a:custGeom>
            <a:avLst/>
            <a:gdLst>
              <a:gd name="connsiteX0" fmla="*/ 298570 w 298803"/>
              <a:gd name="connsiteY0" fmla="*/ 0 h 73099"/>
              <a:gd name="connsiteX1" fmla="*/ 168395 w 298803"/>
              <a:gd name="connsiteY1" fmla="*/ 25400 h 73099"/>
              <a:gd name="connsiteX2" fmla="*/ 120 w 298803"/>
              <a:gd name="connsiteY2" fmla="*/ 69850 h 73099"/>
              <a:gd name="connsiteX3" fmla="*/ 139820 w 298803"/>
              <a:gd name="connsiteY3" fmla="*/ 38100 h 73099"/>
              <a:gd name="connsiteX4" fmla="*/ 38220 w 298803"/>
              <a:gd name="connsiteY4" fmla="*/ 73025 h 73099"/>
              <a:gd name="connsiteX5" fmla="*/ 158870 w 298803"/>
              <a:gd name="connsiteY5" fmla="*/ 47625 h 73099"/>
              <a:gd name="connsiteX6" fmla="*/ 120770 w 298803"/>
              <a:gd name="connsiteY6" fmla="*/ 57150 h 73099"/>
              <a:gd name="connsiteX7" fmla="*/ 136645 w 298803"/>
              <a:gd name="connsiteY7" fmla="*/ 25400 h 73099"/>
              <a:gd name="connsiteX8" fmla="*/ 298570 w 298803"/>
              <a:gd name="connsiteY8" fmla="*/ 0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03" h="73099">
                <a:moveTo>
                  <a:pt x="298570" y="0"/>
                </a:moveTo>
                <a:cubicBezTo>
                  <a:pt x="303862" y="0"/>
                  <a:pt x="218137" y="13758"/>
                  <a:pt x="168395" y="25400"/>
                </a:cubicBezTo>
                <a:cubicBezTo>
                  <a:pt x="118653" y="37042"/>
                  <a:pt x="4882" y="67733"/>
                  <a:pt x="120" y="69850"/>
                </a:cubicBezTo>
                <a:cubicBezTo>
                  <a:pt x="-4642" y="71967"/>
                  <a:pt x="133470" y="37571"/>
                  <a:pt x="139820" y="38100"/>
                </a:cubicBezTo>
                <a:cubicBezTo>
                  <a:pt x="146170" y="38629"/>
                  <a:pt x="35045" y="71438"/>
                  <a:pt x="38220" y="73025"/>
                </a:cubicBezTo>
                <a:cubicBezTo>
                  <a:pt x="41395" y="74612"/>
                  <a:pt x="145112" y="50271"/>
                  <a:pt x="158870" y="47625"/>
                </a:cubicBezTo>
                <a:cubicBezTo>
                  <a:pt x="172628" y="44979"/>
                  <a:pt x="124474" y="60854"/>
                  <a:pt x="120770" y="57150"/>
                </a:cubicBezTo>
                <a:cubicBezTo>
                  <a:pt x="117066" y="53446"/>
                  <a:pt x="108070" y="34396"/>
                  <a:pt x="136645" y="25400"/>
                </a:cubicBezTo>
                <a:cubicBezTo>
                  <a:pt x="165220" y="16404"/>
                  <a:pt x="293278" y="0"/>
                  <a:pt x="2985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A0EDB909-4D14-AC6B-6F1B-4BA669591B94}"/>
              </a:ext>
            </a:extLst>
          </p:cNvPr>
          <p:cNvSpPr/>
          <p:nvPr/>
        </p:nvSpPr>
        <p:spPr>
          <a:xfrm>
            <a:off x="5242171" y="8679656"/>
            <a:ext cx="566568" cy="1394511"/>
          </a:xfrm>
          <a:custGeom>
            <a:avLst/>
            <a:gdLst>
              <a:gd name="connsiteX0" fmla="*/ 509272 w 566568"/>
              <a:gd name="connsiteY0" fmla="*/ 93283 h 1394511"/>
              <a:gd name="connsiteX1" fmla="*/ 5690 w 566568"/>
              <a:gd name="connsiteY1" fmla="*/ 1378744 h 1394511"/>
              <a:gd name="connsiteX2" fmla="*/ 230977 w 566568"/>
              <a:gd name="connsiteY2" fmla="*/ 822153 h 1394511"/>
              <a:gd name="connsiteX3" fmla="*/ 124959 w 566568"/>
              <a:gd name="connsiteY3" fmla="*/ 1020935 h 1394511"/>
              <a:gd name="connsiteX4" fmla="*/ 509272 w 566568"/>
              <a:gd name="connsiteY4" fmla="*/ 199301 h 1394511"/>
              <a:gd name="connsiteX5" fmla="*/ 509272 w 566568"/>
              <a:gd name="connsiteY5" fmla="*/ 93283 h 139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68" h="1394511">
                <a:moveTo>
                  <a:pt x="509272" y="93283"/>
                </a:moveTo>
                <a:cubicBezTo>
                  <a:pt x="425342" y="289857"/>
                  <a:pt x="52072" y="1257266"/>
                  <a:pt x="5690" y="1378744"/>
                </a:cubicBezTo>
                <a:cubicBezTo>
                  <a:pt x="-40692" y="1500222"/>
                  <a:pt x="211099" y="881788"/>
                  <a:pt x="230977" y="822153"/>
                </a:cubicBezTo>
                <a:cubicBezTo>
                  <a:pt x="250855" y="762518"/>
                  <a:pt x="78577" y="1124744"/>
                  <a:pt x="124959" y="1020935"/>
                </a:cubicBezTo>
                <a:cubicBezTo>
                  <a:pt x="171341" y="917126"/>
                  <a:pt x="509272" y="199301"/>
                  <a:pt x="509272" y="199301"/>
                </a:cubicBezTo>
                <a:cubicBezTo>
                  <a:pt x="577742" y="49110"/>
                  <a:pt x="593202" y="-103291"/>
                  <a:pt x="509272" y="9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416555B-95F8-F733-228B-541FB588CB47}"/>
              </a:ext>
            </a:extLst>
          </p:cNvPr>
          <p:cNvSpPr/>
          <p:nvPr/>
        </p:nvSpPr>
        <p:spPr>
          <a:xfrm>
            <a:off x="5248151" y="8854414"/>
            <a:ext cx="846114" cy="1386675"/>
          </a:xfrm>
          <a:custGeom>
            <a:avLst/>
            <a:gdLst>
              <a:gd name="connsiteX0" fmla="*/ 794840 w 846114"/>
              <a:gd name="connsiteY0" fmla="*/ 90803 h 1386675"/>
              <a:gd name="connsiteX1" fmla="*/ 12962 w 846114"/>
              <a:gd name="connsiteY1" fmla="*/ 1363012 h 1386675"/>
              <a:gd name="connsiteX2" fmla="*/ 317762 w 846114"/>
              <a:gd name="connsiteY2" fmla="*/ 899186 h 1386675"/>
              <a:gd name="connsiteX3" fmla="*/ 463536 w 846114"/>
              <a:gd name="connsiteY3" fmla="*/ 647395 h 1386675"/>
              <a:gd name="connsiteX4" fmla="*/ 423779 w 846114"/>
              <a:gd name="connsiteY4" fmla="*/ 700403 h 1386675"/>
              <a:gd name="connsiteX5" fmla="*/ 728579 w 846114"/>
              <a:gd name="connsiteY5" fmla="*/ 170316 h 1386675"/>
              <a:gd name="connsiteX6" fmla="*/ 794840 w 846114"/>
              <a:gd name="connsiteY6" fmla="*/ 90803 h 13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114" h="1386675">
                <a:moveTo>
                  <a:pt x="794840" y="90803"/>
                </a:moveTo>
                <a:cubicBezTo>
                  <a:pt x="675571" y="289586"/>
                  <a:pt x="92475" y="1228282"/>
                  <a:pt x="12962" y="1363012"/>
                </a:cubicBezTo>
                <a:cubicBezTo>
                  <a:pt x="-66551" y="1497742"/>
                  <a:pt x="242666" y="1018455"/>
                  <a:pt x="317762" y="899186"/>
                </a:cubicBezTo>
                <a:cubicBezTo>
                  <a:pt x="392858" y="779917"/>
                  <a:pt x="445867" y="680525"/>
                  <a:pt x="463536" y="647395"/>
                </a:cubicBezTo>
                <a:cubicBezTo>
                  <a:pt x="481205" y="614265"/>
                  <a:pt x="379605" y="779916"/>
                  <a:pt x="423779" y="700403"/>
                </a:cubicBezTo>
                <a:cubicBezTo>
                  <a:pt x="467953" y="620890"/>
                  <a:pt x="660109" y="274125"/>
                  <a:pt x="728579" y="170316"/>
                </a:cubicBezTo>
                <a:cubicBezTo>
                  <a:pt x="797049" y="66507"/>
                  <a:pt x="914109" y="-107980"/>
                  <a:pt x="794840" y="9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08ABDC2D-71AB-3195-E0B8-525448EF3BBE}"/>
              </a:ext>
            </a:extLst>
          </p:cNvPr>
          <p:cNvSpPr/>
          <p:nvPr/>
        </p:nvSpPr>
        <p:spPr>
          <a:xfrm>
            <a:off x="6134609" y="5573569"/>
            <a:ext cx="349089" cy="1437168"/>
          </a:xfrm>
          <a:custGeom>
            <a:avLst/>
            <a:gdLst>
              <a:gd name="connsiteX0" fmla="*/ 14400 w 349089"/>
              <a:gd name="connsiteY0" fmla="*/ 71857 h 1437168"/>
              <a:gd name="connsiteX1" fmla="*/ 319200 w 349089"/>
              <a:gd name="connsiteY1" fmla="*/ 1012761 h 1437168"/>
              <a:gd name="connsiteX2" fmla="*/ 319200 w 349089"/>
              <a:gd name="connsiteY2" fmla="*/ 1436831 h 1437168"/>
              <a:gd name="connsiteX3" fmla="*/ 345704 w 349089"/>
              <a:gd name="connsiteY3" fmla="*/ 1079022 h 1437168"/>
              <a:gd name="connsiteX4" fmla="*/ 332452 w 349089"/>
              <a:gd name="connsiteY4" fmla="*/ 800727 h 1437168"/>
              <a:gd name="connsiteX5" fmla="*/ 199930 w 349089"/>
              <a:gd name="connsiteY5" fmla="*/ 588692 h 1437168"/>
              <a:gd name="connsiteX6" fmla="*/ 213182 w 349089"/>
              <a:gd name="connsiteY6" fmla="*/ 694709 h 1437168"/>
              <a:gd name="connsiteX7" fmla="*/ 67408 w 349089"/>
              <a:gd name="connsiteY7" fmla="*/ 138118 h 1437168"/>
              <a:gd name="connsiteX8" fmla="*/ 14400 w 349089"/>
              <a:gd name="connsiteY8" fmla="*/ 71857 h 143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89" h="1437168">
                <a:moveTo>
                  <a:pt x="14400" y="71857"/>
                </a:moveTo>
                <a:cubicBezTo>
                  <a:pt x="56365" y="217631"/>
                  <a:pt x="268400" y="785265"/>
                  <a:pt x="319200" y="1012761"/>
                </a:cubicBezTo>
                <a:cubicBezTo>
                  <a:pt x="370000" y="1240257"/>
                  <a:pt x="314783" y="1425788"/>
                  <a:pt x="319200" y="1436831"/>
                </a:cubicBezTo>
                <a:cubicBezTo>
                  <a:pt x="323617" y="1447875"/>
                  <a:pt x="343495" y="1185039"/>
                  <a:pt x="345704" y="1079022"/>
                </a:cubicBezTo>
                <a:cubicBezTo>
                  <a:pt x="347913" y="973005"/>
                  <a:pt x="356748" y="882449"/>
                  <a:pt x="332452" y="800727"/>
                </a:cubicBezTo>
                <a:cubicBezTo>
                  <a:pt x="308156" y="719005"/>
                  <a:pt x="219808" y="606362"/>
                  <a:pt x="199930" y="588692"/>
                </a:cubicBezTo>
                <a:cubicBezTo>
                  <a:pt x="180052" y="571022"/>
                  <a:pt x="235269" y="769805"/>
                  <a:pt x="213182" y="694709"/>
                </a:cubicBezTo>
                <a:cubicBezTo>
                  <a:pt x="191095" y="619613"/>
                  <a:pt x="102747" y="246344"/>
                  <a:pt x="67408" y="138118"/>
                </a:cubicBezTo>
                <a:cubicBezTo>
                  <a:pt x="32069" y="29892"/>
                  <a:pt x="-27565" y="-73917"/>
                  <a:pt x="14400" y="7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42067EFE-3520-4C8D-4C2F-1F1F97805851}"/>
              </a:ext>
            </a:extLst>
          </p:cNvPr>
          <p:cNvSpPr/>
          <p:nvPr/>
        </p:nvSpPr>
        <p:spPr>
          <a:xfrm>
            <a:off x="4478543" y="4569235"/>
            <a:ext cx="353012" cy="1008231"/>
          </a:xfrm>
          <a:custGeom>
            <a:avLst/>
            <a:gdLst>
              <a:gd name="connsiteX0" fmla="*/ 347936 w 353012"/>
              <a:gd name="connsiteY0" fmla="*/ 7078 h 1008231"/>
              <a:gd name="connsiteX1" fmla="*/ 244419 w 353012"/>
              <a:gd name="connsiteY1" fmla="*/ 214112 h 1008231"/>
              <a:gd name="connsiteX2" fmla="*/ 179721 w 353012"/>
              <a:gd name="connsiteY2" fmla="*/ 429773 h 1008231"/>
              <a:gd name="connsiteX3" fmla="*/ 291865 w 353012"/>
              <a:gd name="connsiteY3" fmla="*/ 416833 h 1008231"/>
              <a:gd name="connsiteX4" fmla="*/ 76204 w 353012"/>
              <a:gd name="connsiteY4" fmla="*/ 533290 h 1008231"/>
              <a:gd name="connsiteX5" fmla="*/ 28759 w 353012"/>
              <a:gd name="connsiteY5" fmla="*/ 839527 h 1008231"/>
              <a:gd name="connsiteX6" fmla="*/ 46012 w 353012"/>
              <a:gd name="connsiteY6" fmla="*/ 783456 h 1008231"/>
              <a:gd name="connsiteX7" fmla="*/ 2880 w 353012"/>
              <a:gd name="connsiteY7" fmla="*/ 1007742 h 1008231"/>
              <a:gd name="connsiteX8" fmla="*/ 15819 w 353012"/>
              <a:gd name="connsiteY8" fmla="*/ 830901 h 1008231"/>
              <a:gd name="connsiteX9" fmla="*/ 110710 w 353012"/>
              <a:gd name="connsiteY9" fmla="*/ 434086 h 1008231"/>
              <a:gd name="connsiteX10" fmla="*/ 119336 w 353012"/>
              <a:gd name="connsiteY10" fmla="*/ 472905 h 1008231"/>
              <a:gd name="connsiteX11" fmla="*/ 218540 w 353012"/>
              <a:gd name="connsiteY11" fmla="*/ 339195 h 1008231"/>
              <a:gd name="connsiteX12" fmla="*/ 184034 w 353012"/>
              <a:gd name="connsiteY12" fmla="*/ 317629 h 1008231"/>
              <a:gd name="connsiteX13" fmla="*/ 322057 w 353012"/>
              <a:gd name="connsiteY13" fmla="*/ 71776 h 1008231"/>
              <a:gd name="connsiteX14" fmla="*/ 347936 w 353012"/>
              <a:gd name="connsiteY14" fmla="*/ 7078 h 10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012" h="1008231">
                <a:moveTo>
                  <a:pt x="347936" y="7078"/>
                </a:moveTo>
                <a:cubicBezTo>
                  <a:pt x="334996" y="30801"/>
                  <a:pt x="272455" y="143663"/>
                  <a:pt x="244419" y="214112"/>
                </a:cubicBezTo>
                <a:cubicBezTo>
                  <a:pt x="216383" y="284561"/>
                  <a:pt x="171813" y="395986"/>
                  <a:pt x="179721" y="429773"/>
                </a:cubicBezTo>
                <a:cubicBezTo>
                  <a:pt x="187629" y="463560"/>
                  <a:pt x="309118" y="399580"/>
                  <a:pt x="291865" y="416833"/>
                </a:cubicBezTo>
                <a:cubicBezTo>
                  <a:pt x="274612" y="434086"/>
                  <a:pt x="120055" y="462841"/>
                  <a:pt x="76204" y="533290"/>
                </a:cubicBezTo>
                <a:cubicBezTo>
                  <a:pt x="32353" y="603739"/>
                  <a:pt x="33791" y="797833"/>
                  <a:pt x="28759" y="839527"/>
                </a:cubicBezTo>
                <a:cubicBezTo>
                  <a:pt x="23727" y="881221"/>
                  <a:pt x="50325" y="755420"/>
                  <a:pt x="46012" y="783456"/>
                </a:cubicBezTo>
                <a:cubicBezTo>
                  <a:pt x="41699" y="811492"/>
                  <a:pt x="7912" y="999835"/>
                  <a:pt x="2880" y="1007742"/>
                </a:cubicBezTo>
                <a:cubicBezTo>
                  <a:pt x="-2152" y="1015649"/>
                  <a:pt x="-2153" y="926510"/>
                  <a:pt x="15819" y="830901"/>
                </a:cubicBezTo>
                <a:cubicBezTo>
                  <a:pt x="33791" y="735292"/>
                  <a:pt x="93457" y="493752"/>
                  <a:pt x="110710" y="434086"/>
                </a:cubicBezTo>
                <a:cubicBezTo>
                  <a:pt x="127963" y="374420"/>
                  <a:pt x="101364" y="488720"/>
                  <a:pt x="119336" y="472905"/>
                </a:cubicBezTo>
                <a:cubicBezTo>
                  <a:pt x="137308" y="457090"/>
                  <a:pt x="207757" y="365074"/>
                  <a:pt x="218540" y="339195"/>
                </a:cubicBezTo>
                <a:cubicBezTo>
                  <a:pt x="229323" y="313316"/>
                  <a:pt x="166781" y="362199"/>
                  <a:pt x="184034" y="317629"/>
                </a:cubicBezTo>
                <a:cubicBezTo>
                  <a:pt x="201287" y="273059"/>
                  <a:pt x="296178" y="120659"/>
                  <a:pt x="322057" y="71776"/>
                </a:cubicBezTo>
                <a:cubicBezTo>
                  <a:pt x="347936" y="22893"/>
                  <a:pt x="360876" y="-16645"/>
                  <a:pt x="347936" y="7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B4900CE6-59C8-47B5-2372-4B6AA9A6B548}"/>
              </a:ext>
            </a:extLst>
          </p:cNvPr>
          <p:cNvSpPr/>
          <p:nvPr/>
        </p:nvSpPr>
        <p:spPr>
          <a:xfrm>
            <a:off x="4879653" y="4649541"/>
            <a:ext cx="348091" cy="903520"/>
          </a:xfrm>
          <a:custGeom>
            <a:avLst/>
            <a:gdLst>
              <a:gd name="connsiteX0" fmla="*/ 347955 w 348091"/>
              <a:gd name="connsiteY0" fmla="*/ 97 h 903520"/>
              <a:gd name="connsiteX1" fmla="*/ 136607 w 348091"/>
              <a:gd name="connsiteY1" fmla="*/ 340840 h 903520"/>
              <a:gd name="connsiteX2" fmla="*/ 110728 w 348091"/>
              <a:gd name="connsiteY2" fmla="*/ 582380 h 903520"/>
              <a:gd name="connsiteX3" fmla="*/ 71909 w 348091"/>
              <a:gd name="connsiteY3" fmla="*/ 582380 h 903520"/>
              <a:gd name="connsiteX4" fmla="*/ 2898 w 348091"/>
              <a:gd name="connsiteY4" fmla="*/ 897244 h 903520"/>
              <a:gd name="connsiteX5" fmla="*/ 24464 w 348091"/>
              <a:gd name="connsiteY5" fmla="*/ 759221 h 903520"/>
              <a:gd name="connsiteX6" fmla="*/ 127981 w 348091"/>
              <a:gd name="connsiteY6" fmla="*/ 366719 h 903520"/>
              <a:gd name="connsiteX7" fmla="*/ 102102 w 348091"/>
              <a:gd name="connsiteY7" fmla="*/ 375346 h 903520"/>
              <a:gd name="connsiteX8" fmla="*/ 347955 w 348091"/>
              <a:gd name="connsiteY8" fmla="*/ 97 h 9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91" h="903520">
                <a:moveTo>
                  <a:pt x="347955" y="97"/>
                </a:moveTo>
                <a:cubicBezTo>
                  <a:pt x="353706" y="-5654"/>
                  <a:pt x="176145" y="243793"/>
                  <a:pt x="136607" y="340840"/>
                </a:cubicBezTo>
                <a:cubicBezTo>
                  <a:pt x="97069" y="437887"/>
                  <a:pt x="121511" y="542123"/>
                  <a:pt x="110728" y="582380"/>
                </a:cubicBezTo>
                <a:cubicBezTo>
                  <a:pt x="99945" y="622637"/>
                  <a:pt x="89881" y="529903"/>
                  <a:pt x="71909" y="582380"/>
                </a:cubicBezTo>
                <a:cubicBezTo>
                  <a:pt x="53937" y="634857"/>
                  <a:pt x="10805" y="867771"/>
                  <a:pt x="2898" y="897244"/>
                </a:cubicBezTo>
                <a:cubicBezTo>
                  <a:pt x="-5009" y="926717"/>
                  <a:pt x="3617" y="847642"/>
                  <a:pt x="24464" y="759221"/>
                </a:cubicBezTo>
                <a:cubicBezTo>
                  <a:pt x="45311" y="670800"/>
                  <a:pt x="127981" y="366719"/>
                  <a:pt x="127981" y="366719"/>
                </a:cubicBezTo>
                <a:cubicBezTo>
                  <a:pt x="140921" y="302740"/>
                  <a:pt x="58970" y="440763"/>
                  <a:pt x="102102" y="375346"/>
                </a:cubicBezTo>
                <a:cubicBezTo>
                  <a:pt x="145234" y="309929"/>
                  <a:pt x="342204" y="5848"/>
                  <a:pt x="34795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A2B5A64-D0AD-4F4A-9B2E-8828CF1B8E28}"/>
              </a:ext>
            </a:extLst>
          </p:cNvPr>
          <p:cNvSpPr/>
          <p:nvPr/>
        </p:nvSpPr>
        <p:spPr>
          <a:xfrm>
            <a:off x="4985941" y="5003159"/>
            <a:ext cx="353850" cy="748010"/>
          </a:xfrm>
          <a:custGeom>
            <a:avLst/>
            <a:gdLst>
              <a:gd name="connsiteX0" fmla="*/ 353810 w 353850"/>
              <a:gd name="connsiteY0" fmla="*/ 162 h 748010"/>
              <a:gd name="connsiteX1" fmla="*/ 172655 w 353850"/>
              <a:gd name="connsiteY1" fmla="*/ 194256 h 748010"/>
              <a:gd name="connsiteX2" fmla="*/ 47572 w 353850"/>
              <a:gd name="connsiteY2" fmla="*/ 569505 h 748010"/>
              <a:gd name="connsiteX3" fmla="*/ 51885 w 353850"/>
              <a:gd name="connsiteY3" fmla="*/ 392664 h 748010"/>
              <a:gd name="connsiteX4" fmla="*/ 127 w 353850"/>
              <a:gd name="connsiteY4" fmla="*/ 746347 h 748010"/>
              <a:gd name="connsiteX5" fmla="*/ 69138 w 353850"/>
              <a:gd name="connsiteY5" fmla="*/ 513433 h 748010"/>
              <a:gd name="connsiteX6" fmla="*/ 146776 w 353850"/>
              <a:gd name="connsiteY6" fmla="*/ 233075 h 748010"/>
              <a:gd name="connsiteX7" fmla="*/ 164029 w 353850"/>
              <a:gd name="connsiteY7" fmla="*/ 142498 h 748010"/>
              <a:gd name="connsiteX8" fmla="*/ 245980 w 353850"/>
              <a:gd name="connsiteY8" fmla="*/ 95052 h 748010"/>
              <a:gd name="connsiteX9" fmla="*/ 189908 w 353850"/>
              <a:gd name="connsiteY9" fmla="*/ 159750 h 748010"/>
              <a:gd name="connsiteX10" fmla="*/ 353810 w 353850"/>
              <a:gd name="connsiteY10" fmla="*/ 162 h 7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850" h="748010">
                <a:moveTo>
                  <a:pt x="353810" y="162"/>
                </a:moveTo>
                <a:cubicBezTo>
                  <a:pt x="350935" y="5913"/>
                  <a:pt x="223695" y="99366"/>
                  <a:pt x="172655" y="194256"/>
                </a:cubicBezTo>
                <a:cubicBezTo>
                  <a:pt x="121615" y="289146"/>
                  <a:pt x="67700" y="536437"/>
                  <a:pt x="47572" y="569505"/>
                </a:cubicBezTo>
                <a:cubicBezTo>
                  <a:pt x="27444" y="602573"/>
                  <a:pt x="59792" y="363190"/>
                  <a:pt x="51885" y="392664"/>
                </a:cubicBezTo>
                <a:cubicBezTo>
                  <a:pt x="43978" y="422138"/>
                  <a:pt x="-2749" y="726219"/>
                  <a:pt x="127" y="746347"/>
                </a:cubicBezTo>
                <a:cubicBezTo>
                  <a:pt x="3002" y="766475"/>
                  <a:pt x="44696" y="598978"/>
                  <a:pt x="69138" y="513433"/>
                </a:cubicBezTo>
                <a:cubicBezTo>
                  <a:pt x="93580" y="427888"/>
                  <a:pt x="130961" y="294897"/>
                  <a:pt x="146776" y="233075"/>
                </a:cubicBezTo>
                <a:cubicBezTo>
                  <a:pt x="162591" y="171253"/>
                  <a:pt x="147495" y="165502"/>
                  <a:pt x="164029" y="142498"/>
                </a:cubicBezTo>
                <a:cubicBezTo>
                  <a:pt x="180563" y="119494"/>
                  <a:pt x="241667" y="92177"/>
                  <a:pt x="245980" y="95052"/>
                </a:cubicBezTo>
                <a:cubicBezTo>
                  <a:pt x="250293" y="97927"/>
                  <a:pt x="174812" y="176284"/>
                  <a:pt x="189908" y="159750"/>
                </a:cubicBezTo>
                <a:cubicBezTo>
                  <a:pt x="205004" y="143216"/>
                  <a:pt x="356685" y="-5589"/>
                  <a:pt x="35381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8721B4A-BAF8-7F69-BCFC-2D1300D33B9E}"/>
              </a:ext>
            </a:extLst>
          </p:cNvPr>
          <p:cNvSpPr/>
          <p:nvPr/>
        </p:nvSpPr>
        <p:spPr>
          <a:xfrm>
            <a:off x="4964544" y="9020879"/>
            <a:ext cx="271439" cy="998531"/>
          </a:xfrm>
          <a:custGeom>
            <a:avLst/>
            <a:gdLst>
              <a:gd name="connsiteX0" fmla="*/ 233757 w 271439"/>
              <a:gd name="connsiteY0" fmla="*/ 60491 h 998531"/>
              <a:gd name="connsiteX1" fmla="*/ 20815 w 271439"/>
              <a:gd name="connsiteY1" fmla="*/ 962365 h 998531"/>
              <a:gd name="connsiteX2" fmla="*/ 20815 w 271439"/>
              <a:gd name="connsiteY2" fmla="*/ 787000 h 998531"/>
              <a:gd name="connsiteX3" fmla="*/ 133549 w 271439"/>
              <a:gd name="connsiteY3" fmla="*/ 473850 h 998531"/>
              <a:gd name="connsiteX4" fmla="*/ 258809 w 271439"/>
              <a:gd name="connsiteY4" fmla="*/ 123121 h 998531"/>
              <a:gd name="connsiteX5" fmla="*/ 233757 w 271439"/>
              <a:gd name="connsiteY5" fmla="*/ 60491 h 99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39" h="998531">
                <a:moveTo>
                  <a:pt x="233757" y="60491"/>
                </a:moveTo>
                <a:cubicBezTo>
                  <a:pt x="194091" y="200365"/>
                  <a:pt x="56305" y="841280"/>
                  <a:pt x="20815" y="962365"/>
                </a:cubicBezTo>
                <a:cubicBezTo>
                  <a:pt x="-14675" y="1083450"/>
                  <a:pt x="2026" y="868419"/>
                  <a:pt x="20815" y="787000"/>
                </a:cubicBezTo>
                <a:cubicBezTo>
                  <a:pt x="39604" y="705581"/>
                  <a:pt x="93883" y="584496"/>
                  <a:pt x="133549" y="473850"/>
                </a:cubicBezTo>
                <a:cubicBezTo>
                  <a:pt x="173215" y="363204"/>
                  <a:pt x="235845" y="187839"/>
                  <a:pt x="258809" y="123121"/>
                </a:cubicBezTo>
                <a:cubicBezTo>
                  <a:pt x="281773" y="58403"/>
                  <a:pt x="273423" y="-79383"/>
                  <a:pt x="233757" y="6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8990809-8295-53D8-0D75-31035D0402A3}"/>
              </a:ext>
            </a:extLst>
          </p:cNvPr>
          <p:cNvSpPr/>
          <p:nvPr/>
        </p:nvSpPr>
        <p:spPr>
          <a:xfrm>
            <a:off x="4381905" y="9841681"/>
            <a:ext cx="535351" cy="889728"/>
          </a:xfrm>
          <a:custGeom>
            <a:avLst/>
            <a:gdLst>
              <a:gd name="connsiteX0" fmla="*/ 515772 w 535351"/>
              <a:gd name="connsiteY0" fmla="*/ 28829 h 889728"/>
              <a:gd name="connsiteX1" fmla="*/ 352933 w 535351"/>
              <a:gd name="connsiteY1" fmla="*/ 479766 h 889728"/>
              <a:gd name="connsiteX2" fmla="*/ 14731 w 535351"/>
              <a:gd name="connsiteY2" fmla="*/ 880598 h 889728"/>
              <a:gd name="connsiteX3" fmla="*/ 89887 w 535351"/>
              <a:gd name="connsiteY3" fmla="*/ 742812 h 889728"/>
              <a:gd name="connsiteX4" fmla="*/ 352933 w 535351"/>
              <a:gd name="connsiteY4" fmla="*/ 542396 h 889728"/>
              <a:gd name="connsiteX5" fmla="*/ 515772 w 535351"/>
              <a:gd name="connsiteY5" fmla="*/ 103985 h 889728"/>
              <a:gd name="connsiteX6" fmla="*/ 515772 w 535351"/>
              <a:gd name="connsiteY6" fmla="*/ 28829 h 88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351" h="889728">
                <a:moveTo>
                  <a:pt x="515772" y="28829"/>
                </a:moveTo>
                <a:cubicBezTo>
                  <a:pt x="488632" y="91459"/>
                  <a:pt x="436440" y="337805"/>
                  <a:pt x="352933" y="479766"/>
                </a:cubicBezTo>
                <a:cubicBezTo>
                  <a:pt x="269426" y="621728"/>
                  <a:pt x="58572" y="836757"/>
                  <a:pt x="14731" y="880598"/>
                </a:cubicBezTo>
                <a:cubicBezTo>
                  <a:pt x="-29110" y="924439"/>
                  <a:pt x="33520" y="799179"/>
                  <a:pt x="89887" y="742812"/>
                </a:cubicBezTo>
                <a:cubicBezTo>
                  <a:pt x="146254" y="686445"/>
                  <a:pt x="281952" y="648867"/>
                  <a:pt x="352933" y="542396"/>
                </a:cubicBezTo>
                <a:cubicBezTo>
                  <a:pt x="423914" y="435925"/>
                  <a:pt x="490720" y="195842"/>
                  <a:pt x="515772" y="103985"/>
                </a:cubicBezTo>
                <a:cubicBezTo>
                  <a:pt x="540824" y="12128"/>
                  <a:pt x="542912" y="-33801"/>
                  <a:pt x="515772" y="28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81FDA22-3A0A-1374-1612-1DF60483A064}"/>
              </a:ext>
            </a:extLst>
          </p:cNvPr>
          <p:cNvSpPr/>
          <p:nvPr/>
        </p:nvSpPr>
        <p:spPr>
          <a:xfrm>
            <a:off x="4441168" y="3664547"/>
            <a:ext cx="402788" cy="518441"/>
          </a:xfrm>
          <a:custGeom>
            <a:avLst/>
            <a:gdLst>
              <a:gd name="connsiteX0" fmla="*/ 734 w 402788"/>
              <a:gd name="connsiteY0" fmla="*/ 487 h 518441"/>
              <a:gd name="connsiteX1" fmla="*/ 175437 w 402788"/>
              <a:gd name="connsiteY1" fmla="*/ 323873 h 518441"/>
              <a:gd name="connsiteX2" fmla="*/ 145700 w 402788"/>
              <a:gd name="connsiteY2" fmla="*/ 294136 h 518441"/>
              <a:gd name="connsiteX3" fmla="*/ 391027 w 402788"/>
              <a:gd name="connsiteY3" fmla="*/ 509726 h 518441"/>
              <a:gd name="connsiteX4" fmla="*/ 346422 w 402788"/>
              <a:gd name="connsiteY4" fmla="*/ 461404 h 518441"/>
              <a:gd name="connsiteX5" fmla="*/ 194022 w 402788"/>
              <a:gd name="connsiteY5" fmla="*/ 323873 h 518441"/>
              <a:gd name="connsiteX6" fmla="*/ 115964 w 402788"/>
              <a:gd name="connsiteY6" fmla="*/ 230946 h 518441"/>
              <a:gd name="connsiteX7" fmla="*/ 112247 w 402788"/>
              <a:gd name="connsiteY7" fmla="*/ 249531 h 518441"/>
              <a:gd name="connsiteX8" fmla="*/ 734 w 402788"/>
              <a:gd name="connsiteY8" fmla="*/ 487 h 51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88" h="518441">
                <a:moveTo>
                  <a:pt x="734" y="487"/>
                </a:moveTo>
                <a:cubicBezTo>
                  <a:pt x="11266" y="12877"/>
                  <a:pt x="151276" y="274932"/>
                  <a:pt x="175437" y="323873"/>
                </a:cubicBezTo>
                <a:cubicBezTo>
                  <a:pt x="199598" y="372815"/>
                  <a:pt x="109768" y="263161"/>
                  <a:pt x="145700" y="294136"/>
                </a:cubicBezTo>
                <a:cubicBezTo>
                  <a:pt x="181632" y="325112"/>
                  <a:pt x="357573" y="481848"/>
                  <a:pt x="391027" y="509726"/>
                </a:cubicBezTo>
                <a:cubicBezTo>
                  <a:pt x="424481" y="537604"/>
                  <a:pt x="379256" y="492380"/>
                  <a:pt x="346422" y="461404"/>
                </a:cubicBezTo>
                <a:cubicBezTo>
                  <a:pt x="313588" y="430429"/>
                  <a:pt x="232432" y="362283"/>
                  <a:pt x="194022" y="323873"/>
                </a:cubicBezTo>
                <a:cubicBezTo>
                  <a:pt x="155612" y="285463"/>
                  <a:pt x="129593" y="243336"/>
                  <a:pt x="115964" y="230946"/>
                </a:cubicBezTo>
                <a:cubicBezTo>
                  <a:pt x="102335" y="218556"/>
                  <a:pt x="128354" y="283604"/>
                  <a:pt x="112247" y="249531"/>
                </a:cubicBezTo>
                <a:cubicBezTo>
                  <a:pt x="96140" y="215458"/>
                  <a:pt x="-9798" y="-11903"/>
                  <a:pt x="734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BE869DA-04A4-C12A-39E4-3CCBFF5AD8E6}"/>
              </a:ext>
            </a:extLst>
          </p:cNvPr>
          <p:cNvSpPr/>
          <p:nvPr/>
        </p:nvSpPr>
        <p:spPr>
          <a:xfrm>
            <a:off x="4768693" y="3832185"/>
            <a:ext cx="190013" cy="606954"/>
          </a:xfrm>
          <a:custGeom>
            <a:avLst/>
            <a:gdLst>
              <a:gd name="connsiteX0" fmla="*/ 189883 w 190013"/>
              <a:gd name="connsiteY0" fmla="*/ 117 h 606954"/>
              <a:gd name="connsiteX1" fmla="*/ 41200 w 190013"/>
              <a:gd name="connsiteY1" fmla="*/ 137649 h 606954"/>
              <a:gd name="connsiteX2" fmla="*/ 89522 w 190013"/>
              <a:gd name="connsiteY2" fmla="*/ 115347 h 606954"/>
              <a:gd name="connsiteX3" fmla="*/ 52351 w 190013"/>
              <a:gd name="connsiteY3" fmla="*/ 197122 h 606954"/>
              <a:gd name="connsiteX4" fmla="*/ 63502 w 190013"/>
              <a:gd name="connsiteY4" fmla="*/ 408995 h 606954"/>
              <a:gd name="connsiteX5" fmla="*/ 312 w 190013"/>
              <a:gd name="connsiteY5" fmla="*/ 606000 h 606954"/>
              <a:gd name="connsiteX6" fmla="*/ 41200 w 190013"/>
              <a:gd name="connsiteY6" fmla="*/ 472186 h 606954"/>
              <a:gd name="connsiteX7" fmla="*/ 85805 w 190013"/>
              <a:gd name="connsiteY7" fmla="*/ 211991 h 606954"/>
              <a:gd name="connsiteX8" fmla="*/ 59785 w 190013"/>
              <a:gd name="connsiteY8" fmla="*/ 226859 h 606954"/>
              <a:gd name="connsiteX9" fmla="*/ 67219 w 190013"/>
              <a:gd name="connsiteY9" fmla="*/ 115347 h 606954"/>
              <a:gd name="connsiteX10" fmla="*/ 189883 w 190013"/>
              <a:gd name="connsiteY10" fmla="*/ 117 h 6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013" h="606954">
                <a:moveTo>
                  <a:pt x="189883" y="117"/>
                </a:moveTo>
                <a:cubicBezTo>
                  <a:pt x="185547" y="3834"/>
                  <a:pt x="57927" y="118444"/>
                  <a:pt x="41200" y="137649"/>
                </a:cubicBezTo>
                <a:cubicBezTo>
                  <a:pt x="24473" y="156854"/>
                  <a:pt x="87664" y="105435"/>
                  <a:pt x="89522" y="115347"/>
                </a:cubicBezTo>
                <a:cubicBezTo>
                  <a:pt x="91380" y="125259"/>
                  <a:pt x="56688" y="148181"/>
                  <a:pt x="52351" y="197122"/>
                </a:cubicBezTo>
                <a:cubicBezTo>
                  <a:pt x="48014" y="246063"/>
                  <a:pt x="72175" y="340849"/>
                  <a:pt x="63502" y="408995"/>
                </a:cubicBezTo>
                <a:cubicBezTo>
                  <a:pt x="54829" y="477141"/>
                  <a:pt x="4029" y="595468"/>
                  <a:pt x="312" y="606000"/>
                </a:cubicBezTo>
                <a:cubicBezTo>
                  <a:pt x="-3405" y="616532"/>
                  <a:pt x="26951" y="537854"/>
                  <a:pt x="41200" y="472186"/>
                </a:cubicBezTo>
                <a:cubicBezTo>
                  <a:pt x="55449" y="406518"/>
                  <a:pt x="82707" y="252879"/>
                  <a:pt x="85805" y="211991"/>
                </a:cubicBezTo>
                <a:cubicBezTo>
                  <a:pt x="88902" y="171103"/>
                  <a:pt x="62883" y="242966"/>
                  <a:pt x="59785" y="226859"/>
                </a:cubicBezTo>
                <a:cubicBezTo>
                  <a:pt x="56687" y="210752"/>
                  <a:pt x="45536" y="148801"/>
                  <a:pt x="67219" y="115347"/>
                </a:cubicBezTo>
                <a:cubicBezTo>
                  <a:pt x="88902" y="81893"/>
                  <a:pt x="194219" y="-3600"/>
                  <a:pt x="18988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FA40976-06C6-2B88-80E8-8E28CD718988}"/>
              </a:ext>
            </a:extLst>
          </p:cNvPr>
          <p:cNvSpPr/>
          <p:nvPr/>
        </p:nvSpPr>
        <p:spPr>
          <a:xfrm>
            <a:off x="4564188" y="4166107"/>
            <a:ext cx="141650" cy="415148"/>
          </a:xfrm>
          <a:custGeom>
            <a:avLst/>
            <a:gdLst>
              <a:gd name="connsiteX0" fmla="*/ 378 w 141650"/>
              <a:gd name="connsiteY0" fmla="*/ 732 h 415148"/>
              <a:gd name="connsiteX1" fmla="*/ 104456 w 141650"/>
              <a:gd name="connsiteY1" fmla="*/ 171717 h 415148"/>
              <a:gd name="connsiteX2" fmla="*/ 130475 w 141650"/>
              <a:gd name="connsiteY2" fmla="*/ 138264 h 415148"/>
              <a:gd name="connsiteX3" fmla="*/ 134192 w 141650"/>
              <a:gd name="connsiteY3" fmla="*/ 216322 h 415148"/>
              <a:gd name="connsiteX4" fmla="*/ 63568 w 141650"/>
              <a:gd name="connsiteY4" fmla="*/ 409610 h 415148"/>
              <a:gd name="connsiteX5" fmla="*/ 85871 w 141650"/>
              <a:gd name="connsiteY5" fmla="*/ 350137 h 415148"/>
              <a:gd name="connsiteX6" fmla="*/ 141627 w 141650"/>
              <a:gd name="connsiteY6" fmla="*/ 220039 h 415148"/>
              <a:gd name="connsiteX7" fmla="*/ 93305 w 141650"/>
              <a:gd name="connsiteY7" fmla="*/ 264644 h 415148"/>
              <a:gd name="connsiteX8" fmla="*/ 137910 w 141650"/>
              <a:gd name="connsiteY8" fmla="*/ 179152 h 415148"/>
              <a:gd name="connsiteX9" fmla="*/ 71002 w 141650"/>
              <a:gd name="connsiteY9" fmla="*/ 112244 h 415148"/>
              <a:gd name="connsiteX10" fmla="*/ 378 w 141650"/>
              <a:gd name="connsiteY10" fmla="*/ 732 h 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50" h="415148">
                <a:moveTo>
                  <a:pt x="378" y="732"/>
                </a:moveTo>
                <a:cubicBezTo>
                  <a:pt x="5954" y="10644"/>
                  <a:pt x="82773" y="148795"/>
                  <a:pt x="104456" y="171717"/>
                </a:cubicBezTo>
                <a:cubicBezTo>
                  <a:pt x="126139" y="194639"/>
                  <a:pt x="125519" y="130830"/>
                  <a:pt x="130475" y="138264"/>
                </a:cubicBezTo>
                <a:cubicBezTo>
                  <a:pt x="135431" y="145698"/>
                  <a:pt x="145343" y="171098"/>
                  <a:pt x="134192" y="216322"/>
                </a:cubicBezTo>
                <a:cubicBezTo>
                  <a:pt x="123041" y="261546"/>
                  <a:pt x="71622" y="387308"/>
                  <a:pt x="63568" y="409610"/>
                </a:cubicBezTo>
                <a:cubicBezTo>
                  <a:pt x="55515" y="431913"/>
                  <a:pt x="72861" y="381732"/>
                  <a:pt x="85871" y="350137"/>
                </a:cubicBezTo>
                <a:cubicBezTo>
                  <a:pt x="98881" y="318542"/>
                  <a:pt x="140388" y="234288"/>
                  <a:pt x="141627" y="220039"/>
                </a:cubicBezTo>
                <a:cubicBezTo>
                  <a:pt x="142866" y="205790"/>
                  <a:pt x="93925" y="271459"/>
                  <a:pt x="93305" y="264644"/>
                </a:cubicBezTo>
                <a:cubicBezTo>
                  <a:pt x="92686" y="257830"/>
                  <a:pt x="141627" y="204552"/>
                  <a:pt x="137910" y="179152"/>
                </a:cubicBezTo>
                <a:cubicBezTo>
                  <a:pt x="134193" y="153752"/>
                  <a:pt x="89587" y="140122"/>
                  <a:pt x="71002" y="112244"/>
                </a:cubicBezTo>
                <a:cubicBezTo>
                  <a:pt x="52417" y="84366"/>
                  <a:pt x="-5198" y="-9180"/>
                  <a:pt x="378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8FA421B-FE79-FFBC-390E-9D889F5B28F2}"/>
              </a:ext>
            </a:extLst>
          </p:cNvPr>
          <p:cNvSpPr/>
          <p:nvPr/>
        </p:nvSpPr>
        <p:spPr>
          <a:xfrm>
            <a:off x="2409588" y="7849647"/>
            <a:ext cx="322686" cy="1585671"/>
          </a:xfrm>
          <a:custGeom>
            <a:avLst/>
            <a:gdLst>
              <a:gd name="connsiteX0" fmla="*/ 317283 w 322686"/>
              <a:gd name="connsiteY0" fmla="*/ 9839 h 1585671"/>
              <a:gd name="connsiteX1" fmla="*/ 105012 w 322686"/>
              <a:gd name="connsiteY1" fmla="*/ 907910 h 1585671"/>
              <a:gd name="connsiteX2" fmla="*/ 132226 w 322686"/>
              <a:gd name="connsiteY2" fmla="*/ 842596 h 1585671"/>
              <a:gd name="connsiteX3" fmla="*/ 1598 w 322686"/>
              <a:gd name="connsiteY3" fmla="*/ 1571939 h 1585671"/>
              <a:gd name="connsiteX4" fmla="*/ 56026 w 322686"/>
              <a:gd name="connsiteY4" fmla="*/ 1337896 h 1585671"/>
              <a:gd name="connsiteX5" fmla="*/ 192098 w 322686"/>
              <a:gd name="connsiteY5" fmla="*/ 755510 h 1585671"/>
              <a:gd name="connsiteX6" fmla="*/ 164883 w 322686"/>
              <a:gd name="connsiteY6" fmla="*/ 837153 h 1585671"/>
              <a:gd name="connsiteX7" fmla="*/ 251969 w 322686"/>
              <a:gd name="connsiteY7" fmla="*/ 450710 h 1585671"/>
              <a:gd name="connsiteX8" fmla="*/ 317283 w 322686"/>
              <a:gd name="connsiteY8" fmla="*/ 9839 h 158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686" h="1585671">
                <a:moveTo>
                  <a:pt x="317283" y="9839"/>
                </a:moveTo>
                <a:cubicBezTo>
                  <a:pt x="292790" y="86039"/>
                  <a:pt x="135855" y="769117"/>
                  <a:pt x="105012" y="907910"/>
                </a:cubicBezTo>
                <a:cubicBezTo>
                  <a:pt x="74169" y="1046703"/>
                  <a:pt x="149462" y="731925"/>
                  <a:pt x="132226" y="842596"/>
                </a:cubicBezTo>
                <a:cubicBezTo>
                  <a:pt x="114990" y="953268"/>
                  <a:pt x="14298" y="1489389"/>
                  <a:pt x="1598" y="1571939"/>
                </a:cubicBezTo>
                <a:cubicBezTo>
                  <a:pt x="-11102" y="1654489"/>
                  <a:pt x="56026" y="1337896"/>
                  <a:pt x="56026" y="1337896"/>
                </a:cubicBezTo>
                <a:cubicBezTo>
                  <a:pt x="87776" y="1201825"/>
                  <a:pt x="173955" y="838967"/>
                  <a:pt x="192098" y="755510"/>
                </a:cubicBezTo>
                <a:cubicBezTo>
                  <a:pt x="210241" y="672053"/>
                  <a:pt x="154904" y="887953"/>
                  <a:pt x="164883" y="837153"/>
                </a:cubicBezTo>
                <a:cubicBezTo>
                  <a:pt x="174861" y="786353"/>
                  <a:pt x="227476" y="580432"/>
                  <a:pt x="251969" y="450710"/>
                </a:cubicBezTo>
                <a:cubicBezTo>
                  <a:pt x="276462" y="320988"/>
                  <a:pt x="341776" y="-66361"/>
                  <a:pt x="317283" y="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C07086B-4299-6FD3-141F-8815E87DD78B}"/>
              </a:ext>
            </a:extLst>
          </p:cNvPr>
          <p:cNvSpPr/>
          <p:nvPr/>
        </p:nvSpPr>
        <p:spPr>
          <a:xfrm>
            <a:off x="2158363" y="9543318"/>
            <a:ext cx="227051" cy="1506445"/>
          </a:xfrm>
          <a:custGeom>
            <a:avLst/>
            <a:gdLst>
              <a:gd name="connsiteX0" fmla="*/ 225608 w 227051"/>
              <a:gd name="connsiteY0" fmla="*/ 14339 h 1506445"/>
              <a:gd name="connsiteX1" fmla="*/ 94980 w 227051"/>
              <a:gd name="connsiteY1" fmla="*/ 536853 h 1506445"/>
              <a:gd name="connsiteX2" fmla="*/ 111308 w 227051"/>
              <a:gd name="connsiteY2" fmla="*/ 455211 h 1506445"/>
              <a:gd name="connsiteX3" fmla="*/ 7894 w 227051"/>
              <a:gd name="connsiteY3" fmla="*/ 1429482 h 1506445"/>
              <a:gd name="connsiteX4" fmla="*/ 18780 w 227051"/>
              <a:gd name="connsiteY4" fmla="*/ 1336953 h 1506445"/>
              <a:gd name="connsiteX5" fmla="*/ 111308 w 227051"/>
              <a:gd name="connsiteY5" fmla="*/ 482425 h 1506445"/>
              <a:gd name="connsiteX6" fmla="*/ 84094 w 227051"/>
              <a:gd name="connsiteY6" fmla="*/ 580396 h 1506445"/>
              <a:gd name="connsiteX7" fmla="*/ 160294 w 227051"/>
              <a:gd name="connsiteY7" fmla="*/ 183068 h 1506445"/>
              <a:gd name="connsiteX8" fmla="*/ 225608 w 227051"/>
              <a:gd name="connsiteY8" fmla="*/ 14339 h 150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051" h="1506445">
                <a:moveTo>
                  <a:pt x="225608" y="14339"/>
                </a:moveTo>
                <a:cubicBezTo>
                  <a:pt x="214722" y="73303"/>
                  <a:pt x="114030" y="463374"/>
                  <a:pt x="94980" y="536853"/>
                </a:cubicBezTo>
                <a:cubicBezTo>
                  <a:pt x="75930" y="610332"/>
                  <a:pt x="125822" y="306440"/>
                  <a:pt x="111308" y="455211"/>
                </a:cubicBezTo>
                <a:cubicBezTo>
                  <a:pt x="96794" y="603983"/>
                  <a:pt x="23315" y="1282525"/>
                  <a:pt x="7894" y="1429482"/>
                </a:cubicBezTo>
                <a:cubicBezTo>
                  <a:pt x="-7527" y="1576439"/>
                  <a:pt x="1544" y="1494796"/>
                  <a:pt x="18780" y="1336953"/>
                </a:cubicBezTo>
                <a:cubicBezTo>
                  <a:pt x="36016" y="1179110"/>
                  <a:pt x="100422" y="608518"/>
                  <a:pt x="111308" y="482425"/>
                </a:cubicBezTo>
                <a:cubicBezTo>
                  <a:pt x="122194" y="356332"/>
                  <a:pt x="75930" y="630289"/>
                  <a:pt x="84094" y="580396"/>
                </a:cubicBezTo>
                <a:cubicBezTo>
                  <a:pt x="92258" y="530503"/>
                  <a:pt x="137615" y="274689"/>
                  <a:pt x="160294" y="183068"/>
                </a:cubicBezTo>
                <a:cubicBezTo>
                  <a:pt x="182973" y="91447"/>
                  <a:pt x="236494" y="-44625"/>
                  <a:pt x="225608" y="14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64EDDB6-B0E3-11EC-B0EB-E6988BDF9DF1}"/>
              </a:ext>
            </a:extLst>
          </p:cNvPr>
          <p:cNvSpPr/>
          <p:nvPr/>
        </p:nvSpPr>
        <p:spPr>
          <a:xfrm>
            <a:off x="2374921" y="9536182"/>
            <a:ext cx="172159" cy="1141567"/>
          </a:xfrm>
          <a:custGeom>
            <a:avLst/>
            <a:gdLst>
              <a:gd name="connsiteX0" fmla="*/ 96136 w 172159"/>
              <a:gd name="connsiteY0" fmla="*/ 32361 h 1141567"/>
              <a:gd name="connsiteX1" fmla="*/ 9050 w 172159"/>
              <a:gd name="connsiteY1" fmla="*/ 527661 h 1141567"/>
              <a:gd name="connsiteX2" fmla="*/ 19936 w 172159"/>
              <a:gd name="connsiteY2" fmla="*/ 500447 h 1141567"/>
              <a:gd name="connsiteX3" fmla="*/ 161450 w 172159"/>
              <a:gd name="connsiteY3" fmla="*/ 1120932 h 1141567"/>
              <a:gd name="connsiteX4" fmla="*/ 150565 w 172159"/>
              <a:gd name="connsiteY4" fmla="*/ 952204 h 1141567"/>
              <a:gd name="connsiteX5" fmla="*/ 58036 w 172159"/>
              <a:gd name="connsiteY5" fmla="*/ 543989 h 1141567"/>
              <a:gd name="connsiteX6" fmla="*/ 63479 w 172159"/>
              <a:gd name="connsiteY6" fmla="*/ 609304 h 1141567"/>
              <a:gd name="connsiteX7" fmla="*/ 19936 w 172159"/>
              <a:gd name="connsiteY7" fmla="*/ 429689 h 1141567"/>
              <a:gd name="connsiteX8" fmla="*/ 79808 w 172159"/>
              <a:gd name="connsiteY8" fmla="*/ 86789 h 1141567"/>
              <a:gd name="connsiteX9" fmla="*/ 96136 w 172159"/>
              <a:gd name="connsiteY9" fmla="*/ 32361 h 11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159" h="1141567">
                <a:moveTo>
                  <a:pt x="96136" y="32361"/>
                </a:moveTo>
                <a:cubicBezTo>
                  <a:pt x="84343" y="105840"/>
                  <a:pt x="21750" y="449647"/>
                  <a:pt x="9050" y="527661"/>
                </a:cubicBezTo>
                <a:cubicBezTo>
                  <a:pt x="-3650" y="605675"/>
                  <a:pt x="-5464" y="401569"/>
                  <a:pt x="19936" y="500447"/>
                </a:cubicBezTo>
                <a:cubicBezTo>
                  <a:pt x="45336" y="599325"/>
                  <a:pt x="139679" y="1045639"/>
                  <a:pt x="161450" y="1120932"/>
                </a:cubicBezTo>
                <a:cubicBezTo>
                  <a:pt x="183222" y="1196225"/>
                  <a:pt x="167801" y="1048361"/>
                  <a:pt x="150565" y="952204"/>
                </a:cubicBezTo>
                <a:cubicBezTo>
                  <a:pt x="133329" y="856047"/>
                  <a:pt x="72550" y="601139"/>
                  <a:pt x="58036" y="543989"/>
                </a:cubicBezTo>
                <a:cubicBezTo>
                  <a:pt x="43522" y="486839"/>
                  <a:pt x="69829" y="628354"/>
                  <a:pt x="63479" y="609304"/>
                </a:cubicBezTo>
                <a:cubicBezTo>
                  <a:pt x="57129" y="590254"/>
                  <a:pt x="17215" y="516775"/>
                  <a:pt x="19936" y="429689"/>
                </a:cubicBezTo>
                <a:cubicBezTo>
                  <a:pt x="22657" y="342603"/>
                  <a:pt x="79808" y="86789"/>
                  <a:pt x="79808" y="86789"/>
                </a:cubicBezTo>
                <a:cubicBezTo>
                  <a:pt x="91601" y="25103"/>
                  <a:pt x="107929" y="-41118"/>
                  <a:pt x="96136" y="32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5A5A381-AA56-1433-C5AB-05A888965677}"/>
              </a:ext>
            </a:extLst>
          </p:cNvPr>
          <p:cNvSpPr/>
          <p:nvPr/>
        </p:nvSpPr>
        <p:spPr>
          <a:xfrm>
            <a:off x="2830187" y="8142849"/>
            <a:ext cx="38355" cy="625896"/>
          </a:xfrm>
          <a:custGeom>
            <a:avLst/>
            <a:gdLst>
              <a:gd name="connsiteX0" fmla="*/ 38199 w 38355"/>
              <a:gd name="connsiteY0" fmla="*/ 5108 h 625896"/>
              <a:gd name="connsiteX1" fmla="*/ 21870 w 38355"/>
              <a:gd name="connsiteY1" fmla="*/ 609265 h 625896"/>
              <a:gd name="connsiteX2" fmla="*/ 16427 w 38355"/>
              <a:gd name="connsiteY2" fmla="*/ 440537 h 625896"/>
              <a:gd name="connsiteX3" fmla="*/ 99 w 38355"/>
              <a:gd name="connsiteY3" fmla="*/ 271808 h 625896"/>
              <a:gd name="connsiteX4" fmla="*/ 10984 w 38355"/>
              <a:gd name="connsiteY4" fmla="*/ 315351 h 625896"/>
              <a:gd name="connsiteX5" fmla="*/ 38199 w 38355"/>
              <a:gd name="connsiteY5" fmla="*/ 5108 h 6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5" h="625896">
                <a:moveTo>
                  <a:pt x="38199" y="5108"/>
                </a:moveTo>
                <a:cubicBezTo>
                  <a:pt x="40013" y="54094"/>
                  <a:pt x="25499" y="536694"/>
                  <a:pt x="21870" y="609265"/>
                </a:cubicBezTo>
                <a:cubicBezTo>
                  <a:pt x="18241" y="681836"/>
                  <a:pt x="20055" y="496780"/>
                  <a:pt x="16427" y="440537"/>
                </a:cubicBezTo>
                <a:cubicBezTo>
                  <a:pt x="12798" y="384294"/>
                  <a:pt x="1006" y="292672"/>
                  <a:pt x="99" y="271808"/>
                </a:cubicBezTo>
                <a:cubicBezTo>
                  <a:pt x="-808" y="250944"/>
                  <a:pt x="4634" y="356172"/>
                  <a:pt x="10984" y="315351"/>
                </a:cubicBezTo>
                <a:cubicBezTo>
                  <a:pt x="17334" y="274530"/>
                  <a:pt x="36385" y="-43878"/>
                  <a:pt x="38199" y="5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DB5D29C9-54E1-D551-DD60-AAB1293756A8}"/>
              </a:ext>
            </a:extLst>
          </p:cNvPr>
          <p:cNvSpPr/>
          <p:nvPr/>
        </p:nvSpPr>
        <p:spPr>
          <a:xfrm>
            <a:off x="2829233" y="9083837"/>
            <a:ext cx="131968" cy="954883"/>
          </a:xfrm>
          <a:custGeom>
            <a:avLst/>
            <a:gdLst>
              <a:gd name="connsiteX0" fmla="*/ 1053 w 131968"/>
              <a:gd name="connsiteY0" fmla="*/ 292 h 954883"/>
              <a:gd name="connsiteX1" fmla="*/ 17381 w 131968"/>
              <a:gd name="connsiteY1" fmla="*/ 223449 h 954883"/>
              <a:gd name="connsiteX2" fmla="*/ 115353 w 131968"/>
              <a:gd name="connsiteY2" fmla="*/ 397620 h 954883"/>
              <a:gd name="connsiteX3" fmla="*/ 44596 w 131968"/>
              <a:gd name="connsiteY3" fmla="*/ 403063 h 954883"/>
              <a:gd name="connsiteX4" fmla="*/ 50038 w 131968"/>
              <a:gd name="connsiteY4" fmla="*/ 947349 h 954883"/>
              <a:gd name="connsiteX5" fmla="*/ 50038 w 131968"/>
              <a:gd name="connsiteY5" fmla="*/ 735077 h 954883"/>
              <a:gd name="connsiteX6" fmla="*/ 50038 w 131968"/>
              <a:gd name="connsiteY6" fmla="*/ 364963 h 954883"/>
              <a:gd name="connsiteX7" fmla="*/ 131681 w 131968"/>
              <a:gd name="connsiteY7" fmla="*/ 375849 h 954883"/>
              <a:gd name="connsiteX8" fmla="*/ 17381 w 131968"/>
              <a:gd name="connsiteY8" fmla="*/ 272434 h 954883"/>
              <a:gd name="connsiteX9" fmla="*/ 1053 w 131968"/>
              <a:gd name="connsiteY9" fmla="*/ 292 h 9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968" h="954883">
                <a:moveTo>
                  <a:pt x="1053" y="292"/>
                </a:moveTo>
                <a:cubicBezTo>
                  <a:pt x="1053" y="-7872"/>
                  <a:pt x="-1669" y="157228"/>
                  <a:pt x="17381" y="223449"/>
                </a:cubicBezTo>
                <a:cubicBezTo>
                  <a:pt x="36431" y="289670"/>
                  <a:pt x="110817" y="367684"/>
                  <a:pt x="115353" y="397620"/>
                </a:cubicBezTo>
                <a:cubicBezTo>
                  <a:pt x="119889" y="427556"/>
                  <a:pt x="55482" y="311442"/>
                  <a:pt x="44596" y="403063"/>
                </a:cubicBezTo>
                <a:cubicBezTo>
                  <a:pt x="33710" y="494684"/>
                  <a:pt x="49131" y="892013"/>
                  <a:pt x="50038" y="947349"/>
                </a:cubicBezTo>
                <a:cubicBezTo>
                  <a:pt x="50945" y="1002685"/>
                  <a:pt x="50038" y="735077"/>
                  <a:pt x="50038" y="735077"/>
                </a:cubicBezTo>
                <a:cubicBezTo>
                  <a:pt x="50038" y="638013"/>
                  <a:pt x="36431" y="424834"/>
                  <a:pt x="50038" y="364963"/>
                </a:cubicBezTo>
                <a:cubicBezTo>
                  <a:pt x="63645" y="305092"/>
                  <a:pt x="137124" y="391270"/>
                  <a:pt x="131681" y="375849"/>
                </a:cubicBezTo>
                <a:cubicBezTo>
                  <a:pt x="126238" y="360428"/>
                  <a:pt x="40967" y="330491"/>
                  <a:pt x="17381" y="272434"/>
                </a:cubicBezTo>
                <a:cubicBezTo>
                  <a:pt x="-6205" y="214377"/>
                  <a:pt x="1053" y="8456"/>
                  <a:pt x="1053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9E31FB0-7370-98F4-C721-247EA8C78889}"/>
              </a:ext>
            </a:extLst>
          </p:cNvPr>
          <p:cNvSpPr/>
          <p:nvPr/>
        </p:nvSpPr>
        <p:spPr>
          <a:xfrm>
            <a:off x="2750553" y="8773836"/>
            <a:ext cx="537170" cy="2136729"/>
          </a:xfrm>
          <a:custGeom>
            <a:avLst/>
            <a:gdLst>
              <a:gd name="connsiteX0" fmla="*/ 536933 w 537170"/>
              <a:gd name="connsiteY0" fmla="*/ 50 h 2136729"/>
              <a:gd name="connsiteX1" fmla="*/ 455290 w 537170"/>
              <a:gd name="connsiteY1" fmla="*/ 430035 h 2136729"/>
              <a:gd name="connsiteX2" fmla="*/ 389976 w 537170"/>
              <a:gd name="connsiteY2" fmla="*/ 783821 h 2136729"/>
              <a:gd name="connsiteX3" fmla="*/ 400861 w 537170"/>
              <a:gd name="connsiteY3" fmla="*/ 729393 h 2136729"/>
              <a:gd name="connsiteX4" fmla="*/ 199476 w 537170"/>
              <a:gd name="connsiteY4" fmla="*/ 1153935 h 2136729"/>
              <a:gd name="connsiteX5" fmla="*/ 259347 w 537170"/>
              <a:gd name="connsiteY5" fmla="*/ 1121278 h 2136729"/>
              <a:gd name="connsiteX6" fmla="*/ 139604 w 537170"/>
              <a:gd name="connsiteY6" fmla="*/ 1507721 h 2136729"/>
              <a:gd name="connsiteX7" fmla="*/ 14418 w 537170"/>
              <a:gd name="connsiteY7" fmla="*/ 2079221 h 2136729"/>
              <a:gd name="connsiteX8" fmla="*/ 30747 w 537170"/>
              <a:gd name="connsiteY8" fmla="*/ 2003021 h 2136729"/>
              <a:gd name="connsiteX9" fmla="*/ 264790 w 537170"/>
              <a:gd name="connsiteY9" fmla="*/ 1072293 h 2136729"/>
              <a:gd name="connsiteX10" fmla="*/ 433518 w 537170"/>
              <a:gd name="connsiteY10" fmla="*/ 680407 h 2136729"/>
              <a:gd name="connsiteX11" fmla="*/ 422633 w 537170"/>
              <a:gd name="connsiteY11" fmla="*/ 674964 h 2136729"/>
              <a:gd name="connsiteX12" fmla="*/ 455290 w 537170"/>
              <a:gd name="connsiteY12" fmla="*/ 277635 h 2136729"/>
              <a:gd name="connsiteX13" fmla="*/ 428076 w 537170"/>
              <a:gd name="connsiteY13" fmla="*/ 457250 h 2136729"/>
              <a:gd name="connsiteX14" fmla="*/ 536933 w 537170"/>
              <a:gd name="connsiteY14" fmla="*/ 50 h 21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170" h="2136729">
                <a:moveTo>
                  <a:pt x="536933" y="50"/>
                </a:moveTo>
                <a:cubicBezTo>
                  <a:pt x="541469" y="-4486"/>
                  <a:pt x="479783" y="299407"/>
                  <a:pt x="455290" y="430035"/>
                </a:cubicBezTo>
                <a:cubicBezTo>
                  <a:pt x="430797" y="560663"/>
                  <a:pt x="399047" y="733928"/>
                  <a:pt x="389976" y="783821"/>
                </a:cubicBezTo>
                <a:cubicBezTo>
                  <a:pt x="380905" y="833714"/>
                  <a:pt x="432611" y="667707"/>
                  <a:pt x="400861" y="729393"/>
                </a:cubicBezTo>
                <a:cubicBezTo>
                  <a:pt x="369111" y="791079"/>
                  <a:pt x="223062" y="1088621"/>
                  <a:pt x="199476" y="1153935"/>
                </a:cubicBezTo>
                <a:cubicBezTo>
                  <a:pt x="175890" y="1219249"/>
                  <a:pt x="269326" y="1062314"/>
                  <a:pt x="259347" y="1121278"/>
                </a:cubicBezTo>
                <a:cubicBezTo>
                  <a:pt x="249368" y="1180242"/>
                  <a:pt x="180425" y="1348064"/>
                  <a:pt x="139604" y="1507721"/>
                </a:cubicBezTo>
                <a:cubicBezTo>
                  <a:pt x="98783" y="1667378"/>
                  <a:pt x="32561" y="1996671"/>
                  <a:pt x="14418" y="2079221"/>
                </a:cubicBezTo>
                <a:cubicBezTo>
                  <a:pt x="-3725" y="2161771"/>
                  <a:pt x="-10982" y="2170842"/>
                  <a:pt x="30747" y="2003021"/>
                </a:cubicBezTo>
                <a:cubicBezTo>
                  <a:pt x="72476" y="1835200"/>
                  <a:pt x="197662" y="1292729"/>
                  <a:pt x="264790" y="1072293"/>
                </a:cubicBezTo>
                <a:cubicBezTo>
                  <a:pt x="331918" y="851857"/>
                  <a:pt x="433518" y="680407"/>
                  <a:pt x="433518" y="680407"/>
                </a:cubicBezTo>
                <a:cubicBezTo>
                  <a:pt x="459825" y="614186"/>
                  <a:pt x="419004" y="742093"/>
                  <a:pt x="422633" y="674964"/>
                </a:cubicBezTo>
                <a:cubicBezTo>
                  <a:pt x="426262" y="607835"/>
                  <a:pt x="454383" y="313921"/>
                  <a:pt x="455290" y="277635"/>
                </a:cubicBezTo>
                <a:cubicBezTo>
                  <a:pt x="456197" y="241349"/>
                  <a:pt x="409933" y="502607"/>
                  <a:pt x="428076" y="457250"/>
                </a:cubicBezTo>
                <a:cubicBezTo>
                  <a:pt x="446219" y="411893"/>
                  <a:pt x="532397" y="4586"/>
                  <a:pt x="53693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D142013-408B-A55B-6EA4-F0A623D04F96}"/>
              </a:ext>
            </a:extLst>
          </p:cNvPr>
          <p:cNvSpPr/>
          <p:nvPr/>
        </p:nvSpPr>
        <p:spPr>
          <a:xfrm>
            <a:off x="2110526" y="10476223"/>
            <a:ext cx="99991" cy="684932"/>
          </a:xfrm>
          <a:custGeom>
            <a:avLst/>
            <a:gdLst>
              <a:gd name="connsiteX0" fmla="*/ 99274 w 99991"/>
              <a:gd name="connsiteY0" fmla="*/ 1277 h 684932"/>
              <a:gd name="connsiteX1" fmla="*/ 1303 w 99991"/>
              <a:gd name="connsiteY1" fmla="*/ 659863 h 684932"/>
              <a:gd name="connsiteX2" fmla="*/ 44845 w 99991"/>
              <a:gd name="connsiteY2" fmla="*/ 496577 h 684932"/>
              <a:gd name="connsiteX3" fmla="*/ 99274 w 99991"/>
              <a:gd name="connsiteY3" fmla="*/ 1277 h 6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1" h="684932">
                <a:moveTo>
                  <a:pt x="99274" y="1277"/>
                </a:moveTo>
                <a:cubicBezTo>
                  <a:pt x="92017" y="28491"/>
                  <a:pt x="10374" y="577313"/>
                  <a:pt x="1303" y="659863"/>
                </a:cubicBezTo>
                <a:cubicBezTo>
                  <a:pt x="-7769" y="742413"/>
                  <a:pt x="33052" y="603620"/>
                  <a:pt x="44845" y="496577"/>
                </a:cubicBezTo>
                <a:cubicBezTo>
                  <a:pt x="56638" y="389534"/>
                  <a:pt x="106531" y="-25937"/>
                  <a:pt x="99274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E10D13BB-25D7-A259-4ACB-651D2312A730}"/>
              </a:ext>
            </a:extLst>
          </p:cNvPr>
          <p:cNvSpPr/>
          <p:nvPr/>
        </p:nvSpPr>
        <p:spPr>
          <a:xfrm>
            <a:off x="2686416" y="10711763"/>
            <a:ext cx="87703" cy="471456"/>
          </a:xfrm>
          <a:custGeom>
            <a:avLst/>
            <a:gdLst>
              <a:gd name="connsiteX0" fmla="*/ 2355 w 87703"/>
              <a:gd name="connsiteY0" fmla="*/ 5223 h 471456"/>
              <a:gd name="connsiteX1" fmla="*/ 83998 w 87703"/>
              <a:gd name="connsiteY1" fmla="*/ 456980 h 471456"/>
              <a:gd name="connsiteX2" fmla="*/ 67670 w 87703"/>
              <a:gd name="connsiteY2" fmla="*/ 342680 h 471456"/>
              <a:gd name="connsiteX3" fmla="*/ 13241 w 87703"/>
              <a:gd name="connsiteY3" fmla="*/ 168508 h 471456"/>
              <a:gd name="connsiteX4" fmla="*/ 24127 w 87703"/>
              <a:gd name="connsiteY4" fmla="*/ 206608 h 471456"/>
              <a:gd name="connsiteX5" fmla="*/ 2355 w 87703"/>
              <a:gd name="connsiteY5" fmla="*/ 5223 h 4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03" h="471456">
                <a:moveTo>
                  <a:pt x="2355" y="5223"/>
                </a:moveTo>
                <a:cubicBezTo>
                  <a:pt x="12333" y="46952"/>
                  <a:pt x="73112" y="400737"/>
                  <a:pt x="83998" y="456980"/>
                </a:cubicBezTo>
                <a:cubicBezTo>
                  <a:pt x="94884" y="513223"/>
                  <a:pt x="79463" y="390759"/>
                  <a:pt x="67670" y="342680"/>
                </a:cubicBezTo>
                <a:cubicBezTo>
                  <a:pt x="55877" y="294601"/>
                  <a:pt x="20498" y="191187"/>
                  <a:pt x="13241" y="168508"/>
                </a:cubicBezTo>
                <a:cubicBezTo>
                  <a:pt x="5984" y="145829"/>
                  <a:pt x="31384" y="228379"/>
                  <a:pt x="24127" y="206608"/>
                </a:cubicBezTo>
                <a:cubicBezTo>
                  <a:pt x="16870" y="184837"/>
                  <a:pt x="-7623" y="-36506"/>
                  <a:pt x="2355" y="5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F31EA7E5-B727-9CB1-E186-CC6F3166175A}"/>
              </a:ext>
            </a:extLst>
          </p:cNvPr>
          <p:cNvSpPr/>
          <p:nvPr/>
        </p:nvSpPr>
        <p:spPr>
          <a:xfrm>
            <a:off x="2726844" y="10929248"/>
            <a:ext cx="87133" cy="676504"/>
          </a:xfrm>
          <a:custGeom>
            <a:avLst/>
            <a:gdLst>
              <a:gd name="connsiteX0" fmla="*/ 21799 w 87133"/>
              <a:gd name="connsiteY0" fmla="*/ 9 h 676504"/>
              <a:gd name="connsiteX1" fmla="*/ 27 w 87133"/>
              <a:gd name="connsiteY1" fmla="*/ 310252 h 676504"/>
              <a:gd name="connsiteX2" fmla="*/ 27242 w 87133"/>
              <a:gd name="connsiteY2" fmla="*/ 255823 h 676504"/>
              <a:gd name="connsiteX3" fmla="*/ 43570 w 87133"/>
              <a:gd name="connsiteY3" fmla="*/ 451766 h 676504"/>
              <a:gd name="connsiteX4" fmla="*/ 81670 w 87133"/>
              <a:gd name="connsiteY4" fmla="*/ 669481 h 676504"/>
              <a:gd name="connsiteX5" fmla="*/ 81670 w 87133"/>
              <a:gd name="connsiteY5" fmla="*/ 587838 h 676504"/>
              <a:gd name="connsiteX6" fmla="*/ 32685 w 87133"/>
              <a:gd name="connsiteY6" fmla="*/ 244938 h 676504"/>
              <a:gd name="connsiteX7" fmla="*/ 5470 w 87133"/>
              <a:gd name="connsiteY7" fmla="*/ 321138 h 676504"/>
              <a:gd name="connsiteX8" fmla="*/ 21799 w 87133"/>
              <a:gd name="connsiteY8" fmla="*/ 9 h 6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3" h="676504">
                <a:moveTo>
                  <a:pt x="21799" y="9"/>
                </a:moveTo>
                <a:cubicBezTo>
                  <a:pt x="20892" y="-1805"/>
                  <a:pt x="-880" y="267616"/>
                  <a:pt x="27" y="310252"/>
                </a:cubicBezTo>
                <a:cubicBezTo>
                  <a:pt x="934" y="352888"/>
                  <a:pt x="19985" y="232237"/>
                  <a:pt x="27242" y="255823"/>
                </a:cubicBezTo>
                <a:cubicBezTo>
                  <a:pt x="34499" y="279409"/>
                  <a:pt x="34499" y="382823"/>
                  <a:pt x="43570" y="451766"/>
                </a:cubicBezTo>
                <a:cubicBezTo>
                  <a:pt x="52641" y="520709"/>
                  <a:pt x="75320" y="646802"/>
                  <a:pt x="81670" y="669481"/>
                </a:cubicBezTo>
                <a:cubicBezTo>
                  <a:pt x="88020" y="692160"/>
                  <a:pt x="89834" y="658595"/>
                  <a:pt x="81670" y="587838"/>
                </a:cubicBezTo>
                <a:cubicBezTo>
                  <a:pt x="73506" y="517081"/>
                  <a:pt x="45385" y="289388"/>
                  <a:pt x="32685" y="244938"/>
                </a:cubicBezTo>
                <a:cubicBezTo>
                  <a:pt x="19985" y="200488"/>
                  <a:pt x="3656" y="360145"/>
                  <a:pt x="5470" y="321138"/>
                </a:cubicBezTo>
                <a:cubicBezTo>
                  <a:pt x="7284" y="282131"/>
                  <a:pt x="22706" y="1823"/>
                  <a:pt x="2179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45DFD002-6646-2331-00AB-EFEAA0273850}"/>
              </a:ext>
            </a:extLst>
          </p:cNvPr>
          <p:cNvSpPr/>
          <p:nvPr/>
        </p:nvSpPr>
        <p:spPr>
          <a:xfrm>
            <a:off x="2019773" y="11223413"/>
            <a:ext cx="86463" cy="611782"/>
          </a:xfrm>
          <a:custGeom>
            <a:avLst/>
            <a:gdLst>
              <a:gd name="connsiteX0" fmla="*/ 86318 w 86463"/>
              <a:gd name="connsiteY0" fmla="*/ 269 h 611782"/>
              <a:gd name="connsiteX1" fmla="*/ 23597 w 86463"/>
              <a:gd name="connsiteY1" fmla="*/ 138915 h 611782"/>
              <a:gd name="connsiteX2" fmla="*/ 13694 w 86463"/>
              <a:gd name="connsiteY2" fmla="*/ 284162 h 611782"/>
              <a:gd name="connsiteX3" fmla="*/ 10393 w 86463"/>
              <a:gd name="connsiteY3" fmla="*/ 234646 h 611782"/>
              <a:gd name="connsiteX4" fmla="*/ 36802 w 86463"/>
              <a:gd name="connsiteY4" fmla="*/ 439313 h 611782"/>
              <a:gd name="connsiteX5" fmla="*/ 26898 w 86463"/>
              <a:gd name="connsiteY5" fmla="*/ 610970 h 611782"/>
              <a:gd name="connsiteX6" fmla="*/ 33501 w 86463"/>
              <a:gd name="connsiteY6" fmla="*/ 488830 h 611782"/>
              <a:gd name="connsiteX7" fmla="*/ 13694 w 86463"/>
              <a:gd name="connsiteY7" fmla="*/ 162022 h 611782"/>
              <a:gd name="connsiteX8" fmla="*/ 3791 w 86463"/>
              <a:gd name="connsiteY8" fmla="*/ 175227 h 611782"/>
              <a:gd name="connsiteX9" fmla="*/ 86318 w 86463"/>
              <a:gd name="connsiteY9" fmla="*/ 269 h 6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63" h="611782">
                <a:moveTo>
                  <a:pt x="86318" y="269"/>
                </a:moveTo>
                <a:cubicBezTo>
                  <a:pt x="89619" y="-5783"/>
                  <a:pt x="35701" y="91600"/>
                  <a:pt x="23597" y="138915"/>
                </a:cubicBezTo>
                <a:cubicBezTo>
                  <a:pt x="11493" y="186230"/>
                  <a:pt x="15895" y="268207"/>
                  <a:pt x="13694" y="284162"/>
                </a:cubicBezTo>
                <a:cubicBezTo>
                  <a:pt x="11493" y="300117"/>
                  <a:pt x="6542" y="208788"/>
                  <a:pt x="10393" y="234646"/>
                </a:cubicBezTo>
                <a:cubicBezTo>
                  <a:pt x="14244" y="260505"/>
                  <a:pt x="34051" y="376592"/>
                  <a:pt x="36802" y="439313"/>
                </a:cubicBezTo>
                <a:cubicBezTo>
                  <a:pt x="39553" y="502034"/>
                  <a:pt x="27448" y="602717"/>
                  <a:pt x="26898" y="610970"/>
                </a:cubicBezTo>
                <a:cubicBezTo>
                  <a:pt x="26348" y="619223"/>
                  <a:pt x="35702" y="563655"/>
                  <a:pt x="33501" y="488830"/>
                </a:cubicBezTo>
                <a:cubicBezTo>
                  <a:pt x="31300" y="414005"/>
                  <a:pt x="18646" y="214289"/>
                  <a:pt x="13694" y="162022"/>
                </a:cubicBezTo>
                <a:cubicBezTo>
                  <a:pt x="8742" y="109755"/>
                  <a:pt x="-7213" y="198334"/>
                  <a:pt x="3791" y="175227"/>
                </a:cubicBezTo>
                <a:cubicBezTo>
                  <a:pt x="14795" y="152120"/>
                  <a:pt x="83017" y="6321"/>
                  <a:pt x="8631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7DA6DB7-D184-1198-EE46-1E5718B513AB}"/>
              </a:ext>
            </a:extLst>
          </p:cNvPr>
          <p:cNvSpPr/>
          <p:nvPr/>
        </p:nvSpPr>
        <p:spPr>
          <a:xfrm>
            <a:off x="2696984" y="11497672"/>
            <a:ext cx="215216" cy="401818"/>
          </a:xfrm>
          <a:custGeom>
            <a:avLst/>
            <a:gdLst>
              <a:gd name="connsiteX0" fmla="*/ 1 w 215216"/>
              <a:gd name="connsiteY0" fmla="*/ 0 h 401818"/>
              <a:gd name="connsiteX1" fmla="*/ 148550 w 215216"/>
              <a:gd name="connsiteY1" fmla="*/ 227775 h 401818"/>
              <a:gd name="connsiteX2" fmla="*/ 171657 w 215216"/>
              <a:gd name="connsiteY2" fmla="*/ 303700 h 401818"/>
              <a:gd name="connsiteX3" fmla="*/ 171657 w 215216"/>
              <a:gd name="connsiteY3" fmla="*/ 277291 h 401818"/>
              <a:gd name="connsiteX4" fmla="*/ 204668 w 215216"/>
              <a:gd name="connsiteY4" fmla="*/ 399431 h 401818"/>
              <a:gd name="connsiteX5" fmla="*/ 211270 w 215216"/>
              <a:gd name="connsiteY5" fmla="*/ 346614 h 401818"/>
              <a:gd name="connsiteX6" fmla="*/ 148550 w 215216"/>
              <a:gd name="connsiteY6" fmla="*/ 207968 h 401818"/>
              <a:gd name="connsiteX7" fmla="*/ 151851 w 215216"/>
              <a:gd name="connsiteY7" fmla="*/ 227775 h 401818"/>
              <a:gd name="connsiteX8" fmla="*/ 1 w 215216"/>
              <a:gd name="connsiteY8" fmla="*/ 0 h 40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16" h="401818">
                <a:moveTo>
                  <a:pt x="1" y="0"/>
                </a:moveTo>
                <a:cubicBezTo>
                  <a:pt x="-549" y="0"/>
                  <a:pt x="119941" y="177158"/>
                  <a:pt x="148550" y="227775"/>
                </a:cubicBezTo>
                <a:cubicBezTo>
                  <a:pt x="177159" y="278392"/>
                  <a:pt x="167806" y="295447"/>
                  <a:pt x="171657" y="303700"/>
                </a:cubicBezTo>
                <a:cubicBezTo>
                  <a:pt x="175508" y="311953"/>
                  <a:pt x="166155" y="261336"/>
                  <a:pt x="171657" y="277291"/>
                </a:cubicBezTo>
                <a:cubicBezTo>
                  <a:pt x="177159" y="293246"/>
                  <a:pt x="198066" y="387877"/>
                  <a:pt x="204668" y="399431"/>
                </a:cubicBezTo>
                <a:cubicBezTo>
                  <a:pt x="211270" y="410985"/>
                  <a:pt x="220623" y="378524"/>
                  <a:pt x="211270" y="346614"/>
                </a:cubicBezTo>
                <a:cubicBezTo>
                  <a:pt x="201917" y="314704"/>
                  <a:pt x="148550" y="207968"/>
                  <a:pt x="148550" y="207968"/>
                </a:cubicBezTo>
                <a:cubicBezTo>
                  <a:pt x="138647" y="188162"/>
                  <a:pt x="172758" y="258585"/>
                  <a:pt x="151851" y="227775"/>
                </a:cubicBezTo>
                <a:cubicBezTo>
                  <a:pt x="130944" y="196965"/>
                  <a:pt x="551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356E270-14C3-10F4-3DF2-4FF5B49FE40F}"/>
              </a:ext>
            </a:extLst>
          </p:cNvPr>
          <p:cNvSpPr/>
          <p:nvPr/>
        </p:nvSpPr>
        <p:spPr>
          <a:xfrm>
            <a:off x="2720671" y="11721840"/>
            <a:ext cx="80118" cy="615950"/>
          </a:xfrm>
          <a:custGeom>
            <a:avLst/>
            <a:gdLst>
              <a:gd name="connsiteX0" fmla="*/ 42335 w 80118"/>
              <a:gd name="connsiteY0" fmla="*/ 306 h 615950"/>
              <a:gd name="connsiteX1" fmla="*/ 32432 w 80118"/>
              <a:gd name="connsiteY1" fmla="*/ 251188 h 615950"/>
              <a:gd name="connsiteX2" fmla="*/ 62142 w 80118"/>
              <a:gd name="connsiteY2" fmla="*/ 515275 h 615950"/>
              <a:gd name="connsiteX3" fmla="*/ 52239 w 80118"/>
              <a:gd name="connsiteY3" fmla="*/ 472361 h 615950"/>
              <a:gd name="connsiteX4" fmla="*/ 78647 w 80118"/>
              <a:gd name="connsiteY4" fmla="*/ 614307 h 615950"/>
              <a:gd name="connsiteX5" fmla="*/ 68744 w 80118"/>
              <a:gd name="connsiteY5" fmla="*/ 531780 h 615950"/>
              <a:gd name="connsiteX6" fmla="*/ 2723 w 80118"/>
              <a:gd name="connsiteY6" fmla="*/ 274296 h 615950"/>
              <a:gd name="connsiteX7" fmla="*/ 12626 w 80118"/>
              <a:gd name="connsiteY7" fmla="*/ 330414 h 615950"/>
              <a:gd name="connsiteX8" fmla="*/ 12626 w 80118"/>
              <a:gd name="connsiteY8" fmla="*/ 201672 h 615950"/>
              <a:gd name="connsiteX9" fmla="*/ 42335 w 80118"/>
              <a:gd name="connsiteY9" fmla="*/ 306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18" h="615950">
                <a:moveTo>
                  <a:pt x="42335" y="306"/>
                </a:moveTo>
                <a:cubicBezTo>
                  <a:pt x="45636" y="8559"/>
                  <a:pt x="29131" y="165360"/>
                  <a:pt x="32432" y="251188"/>
                </a:cubicBezTo>
                <a:cubicBezTo>
                  <a:pt x="35733" y="337016"/>
                  <a:pt x="58841" y="478413"/>
                  <a:pt x="62142" y="515275"/>
                </a:cubicBezTo>
                <a:cubicBezTo>
                  <a:pt x="65443" y="552137"/>
                  <a:pt x="49488" y="455856"/>
                  <a:pt x="52239" y="472361"/>
                </a:cubicBezTo>
                <a:cubicBezTo>
                  <a:pt x="54990" y="488866"/>
                  <a:pt x="75896" y="604404"/>
                  <a:pt x="78647" y="614307"/>
                </a:cubicBezTo>
                <a:cubicBezTo>
                  <a:pt x="81398" y="624210"/>
                  <a:pt x="81398" y="588448"/>
                  <a:pt x="68744" y="531780"/>
                </a:cubicBezTo>
                <a:cubicBezTo>
                  <a:pt x="56090" y="475112"/>
                  <a:pt x="12076" y="307857"/>
                  <a:pt x="2723" y="274296"/>
                </a:cubicBezTo>
                <a:cubicBezTo>
                  <a:pt x="-6630" y="240735"/>
                  <a:pt x="10976" y="342518"/>
                  <a:pt x="12626" y="330414"/>
                </a:cubicBezTo>
                <a:cubicBezTo>
                  <a:pt x="14276" y="318310"/>
                  <a:pt x="9325" y="250638"/>
                  <a:pt x="12626" y="201672"/>
                </a:cubicBezTo>
                <a:cubicBezTo>
                  <a:pt x="15927" y="152706"/>
                  <a:pt x="39034" y="-7947"/>
                  <a:pt x="42335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CFB92FA-FB49-BA19-BDC1-243E4E4CE773}"/>
              </a:ext>
            </a:extLst>
          </p:cNvPr>
          <p:cNvSpPr/>
          <p:nvPr/>
        </p:nvSpPr>
        <p:spPr>
          <a:xfrm>
            <a:off x="1959271" y="11780665"/>
            <a:ext cx="107319" cy="175745"/>
          </a:xfrm>
          <a:custGeom>
            <a:avLst/>
            <a:gdLst>
              <a:gd name="connsiteX0" fmla="*/ 107207 w 107319"/>
              <a:gd name="connsiteY0" fmla="*/ 900 h 175745"/>
              <a:gd name="connsiteX1" fmla="*/ 4873 w 107319"/>
              <a:gd name="connsiteY1" fmla="*/ 172557 h 175745"/>
              <a:gd name="connsiteX2" fmla="*/ 24680 w 107319"/>
              <a:gd name="connsiteY2" fmla="*/ 106535 h 175745"/>
              <a:gd name="connsiteX3" fmla="*/ 107207 w 107319"/>
              <a:gd name="connsiteY3" fmla="*/ 900 h 17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19" h="175745">
                <a:moveTo>
                  <a:pt x="107207" y="900"/>
                </a:moveTo>
                <a:cubicBezTo>
                  <a:pt x="103906" y="11904"/>
                  <a:pt x="18627" y="154951"/>
                  <a:pt x="4873" y="172557"/>
                </a:cubicBezTo>
                <a:cubicBezTo>
                  <a:pt x="-8881" y="190163"/>
                  <a:pt x="9275" y="130193"/>
                  <a:pt x="24680" y="106535"/>
                </a:cubicBezTo>
                <a:cubicBezTo>
                  <a:pt x="40085" y="82877"/>
                  <a:pt x="110508" y="-10104"/>
                  <a:pt x="107207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EBB8DCB-60A8-E37B-8CFE-012D64A47E89}"/>
              </a:ext>
            </a:extLst>
          </p:cNvPr>
          <p:cNvSpPr/>
          <p:nvPr/>
        </p:nvSpPr>
        <p:spPr>
          <a:xfrm>
            <a:off x="1823225" y="11962240"/>
            <a:ext cx="167339" cy="274923"/>
          </a:xfrm>
          <a:custGeom>
            <a:avLst/>
            <a:gdLst>
              <a:gd name="connsiteX0" fmla="*/ 167328 w 167339"/>
              <a:gd name="connsiteY0" fmla="*/ 885 h 274923"/>
              <a:gd name="connsiteX1" fmla="*/ 64994 w 167339"/>
              <a:gd name="connsiteY1" fmla="*/ 175842 h 274923"/>
              <a:gd name="connsiteX2" fmla="*/ 91403 w 167339"/>
              <a:gd name="connsiteY2" fmla="*/ 116423 h 274923"/>
              <a:gd name="connsiteX3" fmla="*/ 2274 w 167339"/>
              <a:gd name="connsiteY3" fmla="*/ 271574 h 274923"/>
              <a:gd name="connsiteX4" fmla="*/ 31984 w 167339"/>
              <a:gd name="connsiteY4" fmla="*/ 212154 h 274923"/>
              <a:gd name="connsiteX5" fmla="*/ 91403 w 167339"/>
              <a:gd name="connsiteY5" fmla="*/ 86713 h 274923"/>
              <a:gd name="connsiteX6" fmla="*/ 71597 w 167339"/>
              <a:gd name="connsiteY6" fmla="*/ 106520 h 274923"/>
              <a:gd name="connsiteX7" fmla="*/ 167328 w 167339"/>
              <a:gd name="connsiteY7" fmla="*/ 885 h 27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339" h="274923">
                <a:moveTo>
                  <a:pt x="167328" y="885"/>
                </a:moveTo>
                <a:cubicBezTo>
                  <a:pt x="166228" y="12439"/>
                  <a:pt x="77648" y="156586"/>
                  <a:pt x="64994" y="175842"/>
                </a:cubicBezTo>
                <a:cubicBezTo>
                  <a:pt x="52340" y="195098"/>
                  <a:pt x="101856" y="100468"/>
                  <a:pt x="91403" y="116423"/>
                </a:cubicBezTo>
                <a:cubicBezTo>
                  <a:pt x="80950" y="132378"/>
                  <a:pt x="12177" y="255619"/>
                  <a:pt x="2274" y="271574"/>
                </a:cubicBezTo>
                <a:cubicBezTo>
                  <a:pt x="-7629" y="287529"/>
                  <a:pt x="17129" y="242964"/>
                  <a:pt x="31984" y="212154"/>
                </a:cubicBezTo>
                <a:cubicBezTo>
                  <a:pt x="46839" y="181344"/>
                  <a:pt x="91403" y="86713"/>
                  <a:pt x="91403" y="86713"/>
                </a:cubicBezTo>
                <a:cubicBezTo>
                  <a:pt x="98005" y="69107"/>
                  <a:pt x="53441" y="118624"/>
                  <a:pt x="71597" y="106520"/>
                </a:cubicBezTo>
                <a:cubicBezTo>
                  <a:pt x="89753" y="94416"/>
                  <a:pt x="168428" y="-10669"/>
                  <a:pt x="167328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B856AED0-501E-1B2E-5D4A-244AB8A79F8D}"/>
              </a:ext>
            </a:extLst>
          </p:cNvPr>
          <p:cNvSpPr/>
          <p:nvPr/>
        </p:nvSpPr>
        <p:spPr>
          <a:xfrm>
            <a:off x="1845148" y="12245819"/>
            <a:ext cx="36879" cy="418699"/>
          </a:xfrm>
          <a:custGeom>
            <a:avLst/>
            <a:gdLst>
              <a:gd name="connsiteX0" fmla="*/ 157 w 36879"/>
              <a:gd name="connsiteY0" fmla="*/ 1199 h 418699"/>
              <a:gd name="connsiteX1" fmla="*/ 36469 w 36879"/>
              <a:gd name="connsiteY1" fmla="*/ 301598 h 418699"/>
              <a:gd name="connsiteX2" fmla="*/ 19964 w 36879"/>
              <a:gd name="connsiteY2" fmla="*/ 417136 h 418699"/>
              <a:gd name="connsiteX3" fmla="*/ 23265 w 36879"/>
              <a:gd name="connsiteY3" fmla="*/ 351114 h 418699"/>
              <a:gd name="connsiteX4" fmla="*/ 6760 w 36879"/>
              <a:gd name="connsiteY4" fmla="*/ 120038 h 418699"/>
              <a:gd name="connsiteX5" fmla="*/ 23265 w 36879"/>
              <a:gd name="connsiteY5" fmla="*/ 192662 h 418699"/>
              <a:gd name="connsiteX6" fmla="*/ 157 w 36879"/>
              <a:gd name="connsiteY6" fmla="*/ 1199 h 41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79" h="418699">
                <a:moveTo>
                  <a:pt x="157" y="1199"/>
                </a:moveTo>
                <a:cubicBezTo>
                  <a:pt x="2358" y="19355"/>
                  <a:pt x="33168" y="232275"/>
                  <a:pt x="36469" y="301598"/>
                </a:cubicBezTo>
                <a:cubicBezTo>
                  <a:pt x="39770" y="370921"/>
                  <a:pt x="22165" y="408883"/>
                  <a:pt x="19964" y="417136"/>
                </a:cubicBezTo>
                <a:cubicBezTo>
                  <a:pt x="17763" y="425389"/>
                  <a:pt x="25466" y="400630"/>
                  <a:pt x="23265" y="351114"/>
                </a:cubicBezTo>
                <a:cubicBezTo>
                  <a:pt x="21064" y="301598"/>
                  <a:pt x="6760" y="146447"/>
                  <a:pt x="6760" y="120038"/>
                </a:cubicBezTo>
                <a:cubicBezTo>
                  <a:pt x="6760" y="93629"/>
                  <a:pt x="27116" y="208617"/>
                  <a:pt x="23265" y="192662"/>
                </a:cubicBezTo>
                <a:cubicBezTo>
                  <a:pt x="19414" y="176707"/>
                  <a:pt x="-2044" y="-16957"/>
                  <a:pt x="157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2C45ECA-3917-F914-C060-F46F624DE077}"/>
              </a:ext>
            </a:extLst>
          </p:cNvPr>
          <p:cNvSpPr/>
          <p:nvPr/>
        </p:nvSpPr>
        <p:spPr>
          <a:xfrm>
            <a:off x="1889063" y="12672441"/>
            <a:ext cx="42104" cy="125506"/>
          </a:xfrm>
          <a:custGeom>
            <a:avLst/>
            <a:gdLst>
              <a:gd name="connsiteX0" fmla="*/ 2458 w 42104"/>
              <a:gd name="connsiteY0" fmla="*/ 417 h 125506"/>
              <a:gd name="connsiteX1" fmla="*/ 42071 w 42104"/>
              <a:gd name="connsiteY1" fmla="*/ 122557 h 125506"/>
              <a:gd name="connsiteX2" fmla="*/ 9060 w 42104"/>
              <a:gd name="connsiteY2" fmla="*/ 82944 h 125506"/>
              <a:gd name="connsiteX3" fmla="*/ 2458 w 42104"/>
              <a:gd name="connsiteY3" fmla="*/ 417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4" h="125506">
                <a:moveTo>
                  <a:pt x="2458" y="417"/>
                </a:moveTo>
                <a:cubicBezTo>
                  <a:pt x="7960" y="7019"/>
                  <a:pt x="40971" y="108803"/>
                  <a:pt x="42071" y="122557"/>
                </a:cubicBezTo>
                <a:cubicBezTo>
                  <a:pt x="43171" y="136311"/>
                  <a:pt x="16763" y="98349"/>
                  <a:pt x="9060" y="82944"/>
                </a:cubicBezTo>
                <a:cubicBezTo>
                  <a:pt x="1357" y="67539"/>
                  <a:pt x="-3044" y="-6185"/>
                  <a:pt x="2458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A185DAD-8BA9-479D-CA98-AB9483E5C682}"/>
              </a:ext>
            </a:extLst>
          </p:cNvPr>
          <p:cNvSpPr/>
          <p:nvPr/>
        </p:nvSpPr>
        <p:spPr>
          <a:xfrm>
            <a:off x="1950446" y="12202691"/>
            <a:ext cx="78303" cy="179229"/>
          </a:xfrm>
          <a:custGeom>
            <a:avLst/>
            <a:gdLst>
              <a:gd name="connsiteX0" fmla="*/ 3795 w 78303"/>
              <a:gd name="connsiteY0" fmla="*/ 1413 h 179229"/>
              <a:gd name="connsiteX1" fmla="*/ 76419 w 78303"/>
              <a:gd name="connsiteY1" fmla="*/ 173069 h 179229"/>
              <a:gd name="connsiteX2" fmla="*/ 53311 w 78303"/>
              <a:gd name="connsiteY2" fmla="*/ 136757 h 179229"/>
              <a:gd name="connsiteX3" fmla="*/ 13698 w 78303"/>
              <a:gd name="connsiteY3" fmla="*/ 93843 h 179229"/>
              <a:gd name="connsiteX4" fmla="*/ 3795 w 78303"/>
              <a:gd name="connsiteY4" fmla="*/ 1413 h 17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03" h="179229">
                <a:moveTo>
                  <a:pt x="3795" y="1413"/>
                </a:moveTo>
                <a:cubicBezTo>
                  <a:pt x="14248" y="14617"/>
                  <a:pt x="68166" y="150512"/>
                  <a:pt x="76419" y="173069"/>
                </a:cubicBezTo>
                <a:cubicBezTo>
                  <a:pt x="84672" y="195626"/>
                  <a:pt x="63764" y="149961"/>
                  <a:pt x="53311" y="136757"/>
                </a:cubicBezTo>
                <a:cubicBezTo>
                  <a:pt x="42858" y="123553"/>
                  <a:pt x="20300" y="116400"/>
                  <a:pt x="13698" y="93843"/>
                </a:cubicBezTo>
                <a:cubicBezTo>
                  <a:pt x="7096" y="71286"/>
                  <a:pt x="-6658" y="-11791"/>
                  <a:pt x="3795" y="1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E85AEFD-6256-1D6B-D451-212BE03E12E4}"/>
              </a:ext>
            </a:extLst>
          </p:cNvPr>
          <p:cNvSpPr/>
          <p:nvPr/>
        </p:nvSpPr>
        <p:spPr>
          <a:xfrm>
            <a:off x="2000907" y="12372405"/>
            <a:ext cx="239302" cy="217944"/>
          </a:xfrm>
          <a:custGeom>
            <a:avLst/>
            <a:gdLst>
              <a:gd name="connsiteX0" fmla="*/ 22657 w 239302"/>
              <a:gd name="connsiteY0" fmla="*/ 217926 h 217944"/>
              <a:gd name="connsiteX1" fmla="*/ 12754 w 239302"/>
              <a:gd name="connsiteY1" fmla="*/ 79280 h 217944"/>
              <a:gd name="connsiteX2" fmla="*/ 101883 w 239302"/>
              <a:gd name="connsiteY2" fmla="*/ 36366 h 217944"/>
              <a:gd name="connsiteX3" fmla="*/ 42463 w 239302"/>
              <a:gd name="connsiteY3" fmla="*/ 26463 h 217944"/>
              <a:gd name="connsiteX4" fmla="*/ 184410 w 239302"/>
              <a:gd name="connsiteY4" fmla="*/ 9957 h 217944"/>
              <a:gd name="connsiteX5" fmla="*/ 237227 w 239302"/>
              <a:gd name="connsiteY5" fmla="*/ 16560 h 217944"/>
              <a:gd name="connsiteX6" fmla="*/ 121689 w 239302"/>
              <a:gd name="connsiteY6" fmla="*/ 54 h 217944"/>
              <a:gd name="connsiteX7" fmla="*/ 32560 w 239302"/>
              <a:gd name="connsiteY7" fmla="*/ 23162 h 217944"/>
              <a:gd name="connsiteX8" fmla="*/ 35861 w 239302"/>
              <a:gd name="connsiteY8" fmla="*/ 46269 h 217944"/>
              <a:gd name="connsiteX9" fmla="*/ 78775 w 239302"/>
              <a:gd name="connsiteY9" fmla="*/ 42968 h 217944"/>
              <a:gd name="connsiteX10" fmla="*/ 2850 w 239302"/>
              <a:gd name="connsiteY10" fmla="*/ 69377 h 217944"/>
              <a:gd name="connsiteX11" fmla="*/ 22657 w 239302"/>
              <a:gd name="connsiteY11" fmla="*/ 217926 h 2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302" h="217944">
                <a:moveTo>
                  <a:pt x="22657" y="217926"/>
                </a:moveTo>
                <a:cubicBezTo>
                  <a:pt x="24308" y="219576"/>
                  <a:pt x="-450" y="109540"/>
                  <a:pt x="12754" y="79280"/>
                </a:cubicBezTo>
                <a:cubicBezTo>
                  <a:pt x="25958" y="49020"/>
                  <a:pt x="96932" y="45169"/>
                  <a:pt x="101883" y="36366"/>
                </a:cubicBezTo>
                <a:cubicBezTo>
                  <a:pt x="106834" y="27563"/>
                  <a:pt x="28709" y="30864"/>
                  <a:pt x="42463" y="26463"/>
                </a:cubicBezTo>
                <a:cubicBezTo>
                  <a:pt x="56218" y="22061"/>
                  <a:pt x="151949" y="11607"/>
                  <a:pt x="184410" y="9957"/>
                </a:cubicBezTo>
                <a:cubicBezTo>
                  <a:pt x="216871" y="8307"/>
                  <a:pt x="247681" y="18211"/>
                  <a:pt x="237227" y="16560"/>
                </a:cubicBezTo>
                <a:cubicBezTo>
                  <a:pt x="226773" y="14909"/>
                  <a:pt x="155800" y="-1046"/>
                  <a:pt x="121689" y="54"/>
                </a:cubicBezTo>
                <a:cubicBezTo>
                  <a:pt x="87578" y="1154"/>
                  <a:pt x="46865" y="15460"/>
                  <a:pt x="32560" y="23162"/>
                </a:cubicBezTo>
                <a:cubicBezTo>
                  <a:pt x="18255" y="30864"/>
                  <a:pt x="28159" y="42968"/>
                  <a:pt x="35861" y="46269"/>
                </a:cubicBezTo>
                <a:cubicBezTo>
                  <a:pt x="43563" y="49570"/>
                  <a:pt x="84277" y="39117"/>
                  <a:pt x="78775" y="42968"/>
                </a:cubicBezTo>
                <a:cubicBezTo>
                  <a:pt x="73273" y="46819"/>
                  <a:pt x="14954" y="45719"/>
                  <a:pt x="2850" y="69377"/>
                </a:cubicBezTo>
                <a:cubicBezTo>
                  <a:pt x="-9254" y="93035"/>
                  <a:pt x="21006" y="216276"/>
                  <a:pt x="22657" y="217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FF88F6D-30D5-2E8E-8770-C5ADD6FDF854}"/>
              </a:ext>
            </a:extLst>
          </p:cNvPr>
          <p:cNvSpPr/>
          <p:nvPr/>
        </p:nvSpPr>
        <p:spPr>
          <a:xfrm>
            <a:off x="1954084" y="12321754"/>
            <a:ext cx="328345" cy="304025"/>
          </a:xfrm>
          <a:custGeom>
            <a:avLst/>
            <a:gdLst>
              <a:gd name="connsiteX0" fmla="*/ 82684 w 328345"/>
              <a:gd name="connsiteY0" fmla="*/ 301588 h 304025"/>
              <a:gd name="connsiteX1" fmla="*/ 10060 w 328345"/>
              <a:gd name="connsiteY1" fmla="*/ 136533 h 304025"/>
              <a:gd name="connsiteX2" fmla="*/ 6759 w 328345"/>
              <a:gd name="connsiteY2" fmla="*/ 146437 h 304025"/>
              <a:gd name="connsiteX3" fmla="*/ 23265 w 328345"/>
              <a:gd name="connsiteY3" fmla="*/ 44103 h 304025"/>
              <a:gd name="connsiteX4" fmla="*/ 36469 w 328345"/>
              <a:gd name="connsiteY4" fmla="*/ 80415 h 304025"/>
              <a:gd name="connsiteX5" fmla="*/ 112394 w 328345"/>
              <a:gd name="connsiteY5" fmla="*/ 20995 h 304025"/>
              <a:gd name="connsiteX6" fmla="*/ 152007 w 328345"/>
              <a:gd name="connsiteY6" fmla="*/ 14393 h 304025"/>
              <a:gd name="connsiteX7" fmla="*/ 326964 w 328345"/>
              <a:gd name="connsiteY7" fmla="*/ 63910 h 304025"/>
              <a:gd name="connsiteX8" fmla="*/ 227932 w 328345"/>
              <a:gd name="connsiteY8" fmla="*/ 27598 h 304025"/>
              <a:gd name="connsiteX9" fmla="*/ 122297 w 328345"/>
              <a:gd name="connsiteY9" fmla="*/ 1189 h 304025"/>
              <a:gd name="connsiteX10" fmla="*/ 59577 w 328345"/>
              <a:gd name="connsiteY10" fmla="*/ 67211 h 304025"/>
              <a:gd name="connsiteX11" fmla="*/ 157 w 328345"/>
              <a:gd name="connsiteY11" fmla="*/ 126630 h 304025"/>
              <a:gd name="connsiteX12" fmla="*/ 43071 w 328345"/>
              <a:gd name="connsiteY12" fmla="*/ 228964 h 304025"/>
              <a:gd name="connsiteX13" fmla="*/ 82684 w 328345"/>
              <a:gd name="connsiteY13" fmla="*/ 301588 h 3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345" h="304025">
                <a:moveTo>
                  <a:pt x="82684" y="301588"/>
                </a:moveTo>
                <a:cubicBezTo>
                  <a:pt x="77182" y="286183"/>
                  <a:pt x="10060" y="136533"/>
                  <a:pt x="10060" y="136533"/>
                </a:cubicBezTo>
                <a:cubicBezTo>
                  <a:pt x="-2594" y="110675"/>
                  <a:pt x="4558" y="161842"/>
                  <a:pt x="6759" y="146437"/>
                </a:cubicBezTo>
                <a:cubicBezTo>
                  <a:pt x="8960" y="131032"/>
                  <a:pt x="18313" y="55107"/>
                  <a:pt x="23265" y="44103"/>
                </a:cubicBezTo>
                <a:cubicBezTo>
                  <a:pt x="28217" y="33099"/>
                  <a:pt x="21614" y="84266"/>
                  <a:pt x="36469" y="80415"/>
                </a:cubicBezTo>
                <a:cubicBezTo>
                  <a:pt x="51324" y="76564"/>
                  <a:pt x="93138" y="31999"/>
                  <a:pt x="112394" y="20995"/>
                </a:cubicBezTo>
                <a:cubicBezTo>
                  <a:pt x="131650" y="9991"/>
                  <a:pt x="116245" y="7241"/>
                  <a:pt x="152007" y="14393"/>
                </a:cubicBezTo>
                <a:cubicBezTo>
                  <a:pt x="187769" y="21545"/>
                  <a:pt x="314310" y="61709"/>
                  <a:pt x="326964" y="63910"/>
                </a:cubicBezTo>
                <a:cubicBezTo>
                  <a:pt x="339618" y="66111"/>
                  <a:pt x="262043" y="38051"/>
                  <a:pt x="227932" y="27598"/>
                </a:cubicBezTo>
                <a:cubicBezTo>
                  <a:pt x="193821" y="17145"/>
                  <a:pt x="150356" y="-5413"/>
                  <a:pt x="122297" y="1189"/>
                </a:cubicBezTo>
                <a:cubicBezTo>
                  <a:pt x="94238" y="7791"/>
                  <a:pt x="79934" y="46304"/>
                  <a:pt x="59577" y="67211"/>
                </a:cubicBezTo>
                <a:cubicBezTo>
                  <a:pt x="39220" y="88118"/>
                  <a:pt x="2908" y="99671"/>
                  <a:pt x="157" y="126630"/>
                </a:cubicBezTo>
                <a:cubicBezTo>
                  <a:pt x="-2594" y="153589"/>
                  <a:pt x="31517" y="202555"/>
                  <a:pt x="43071" y="228964"/>
                </a:cubicBezTo>
                <a:cubicBezTo>
                  <a:pt x="54625" y="255373"/>
                  <a:pt x="88186" y="316993"/>
                  <a:pt x="82684" y="30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0782B89-D501-150A-6A2B-BD2E99142AF8}"/>
              </a:ext>
            </a:extLst>
          </p:cNvPr>
          <p:cNvSpPr/>
          <p:nvPr/>
        </p:nvSpPr>
        <p:spPr>
          <a:xfrm>
            <a:off x="2061592" y="12634426"/>
            <a:ext cx="155020" cy="172013"/>
          </a:xfrm>
          <a:custGeom>
            <a:avLst/>
            <a:gdLst>
              <a:gd name="connsiteX0" fmla="*/ 1585 w 155020"/>
              <a:gd name="connsiteY0" fmla="*/ 2120 h 172013"/>
              <a:gd name="connsiteX1" fmla="*/ 153435 w 155020"/>
              <a:gd name="connsiteY1" fmla="*/ 170475 h 172013"/>
              <a:gd name="connsiteX2" fmla="*/ 77510 w 155020"/>
              <a:gd name="connsiteY2" fmla="*/ 81346 h 172013"/>
              <a:gd name="connsiteX3" fmla="*/ 1585 w 155020"/>
              <a:gd name="connsiteY3" fmla="*/ 2120 h 17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20" h="172013">
                <a:moveTo>
                  <a:pt x="1585" y="2120"/>
                </a:moveTo>
                <a:cubicBezTo>
                  <a:pt x="14239" y="16975"/>
                  <a:pt x="140781" y="157271"/>
                  <a:pt x="153435" y="170475"/>
                </a:cubicBezTo>
                <a:cubicBezTo>
                  <a:pt x="166089" y="183679"/>
                  <a:pt x="99517" y="108305"/>
                  <a:pt x="77510" y="81346"/>
                </a:cubicBezTo>
                <a:cubicBezTo>
                  <a:pt x="55503" y="54387"/>
                  <a:pt x="-11069" y="-12735"/>
                  <a:pt x="1585" y="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E45B90E-3CFE-673D-5D62-A660CBE2B2D4}"/>
              </a:ext>
            </a:extLst>
          </p:cNvPr>
          <p:cNvSpPr/>
          <p:nvPr/>
        </p:nvSpPr>
        <p:spPr>
          <a:xfrm>
            <a:off x="2185514" y="12397520"/>
            <a:ext cx="198216" cy="305760"/>
          </a:xfrm>
          <a:custGeom>
            <a:avLst/>
            <a:gdLst>
              <a:gd name="connsiteX0" fmla="*/ 3104 w 198216"/>
              <a:gd name="connsiteY0" fmla="*/ 1348 h 305760"/>
              <a:gd name="connsiteX1" fmla="*/ 42717 w 198216"/>
              <a:gd name="connsiteY1" fmla="*/ 120187 h 305760"/>
              <a:gd name="connsiteX2" fmla="*/ 118642 w 198216"/>
              <a:gd name="connsiteY2" fmla="*/ 219219 h 305760"/>
              <a:gd name="connsiteX3" fmla="*/ 92233 w 198216"/>
              <a:gd name="connsiteY3" fmla="*/ 192811 h 305760"/>
              <a:gd name="connsiteX4" fmla="*/ 197868 w 198216"/>
              <a:gd name="connsiteY4" fmla="*/ 305048 h 305760"/>
              <a:gd name="connsiteX5" fmla="*/ 121943 w 198216"/>
              <a:gd name="connsiteY5" fmla="*/ 235725 h 305760"/>
              <a:gd name="connsiteX6" fmla="*/ 6405 w 198216"/>
              <a:gd name="connsiteY6" fmla="*/ 136692 h 305760"/>
              <a:gd name="connsiteX7" fmla="*/ 69126 w 198216"/>
              <a:gd name="connsiteY7" fmla="*/ 163101 h 305760"/>
              <a:gd name="connsiteX8" fmla="*/ 13007 w 198216"/>
              <a:gd name="connsiteY8" fmla="*/ 64068 h 305760"/>
              <a:gd name="connsiteX9" fmla="*/ 3104 w 198216"/>
              <a:gd name="connsiteY9" fmla="*/ 1348 h 3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216" h="305760">
                <a:moveTo>
                  <a:pt x="3104" y="1348"/>
                </a:moveTo>
                <a:cubicBezTo>
                  <a:pt x="8056" y="10701"/>
                  <a:pt x="23461" y="83875"/>
                  <a:pt x="42717" y="120187"/>
                </a:cubicBezTo>
                <a:cubicBezTo>
                  <a:pt x="61973" y="156499"/>
                  <a:pt x="110389" y="207115"/>
                  <a:pt x="118642" y="219219"/>
                </a:cubicBezTo>
                <a:cubicBezTo>
                  <a:pt x="126895" y="231323"/>
                  <a:pt x="79029" y="178506"/>
                  <a:pt x="92233" y="192811"/>
                </a:cubicBezTo>
                <a:cubicBezTo>
                  <a:pt x="105437" y="207116"/>
                  <a:pt x="192916" y="297896"/>
                  <a:pt x="197868" y="305048"/>
                </a:cubicBezTo>
                <a:cubicBezTo>
                  <a:pt x="202820" y="312200"/>
                  <a:pt x="153854" y="263784"/>
                  <a:pt x="121943" y="235725"/>
                </a:cubicBezTo>
                <a:cubicBezTo>
                  <a:pt x="90032" y="207666"/>
                  <a:pt x="15208" y="148796"/>
                  <a:pt x="6405" y="136692"/>
                </a:cubicBezTo>
                <a:cubicBezTo>
                  <a:pt x="-2398" y="124588"/>
                  <a:pt x="68026" y="175205"/>
                  <a:pt x="69126" y="163101"/>
                </a:cubicBezTo>
                <a:cubicBezTo>
                  <a:pt x="70226" y="150997"/>
                  <a:pt x="28412" y="94878"/>
                  <a:pt x="13007" y="64068"/>
                </a:cubicBezTo>
                <a:cubicBezTo>
                  <a:pt x="-2398" y="33258"/>
                  <a:pt x="-1848" y="-8005"/>
                  <a:pt x="3104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273AEF6-188C-6741-C108-72FD85718461}"/>
              </a:ext>
            </a:extLst>
          </p:cNvPr>
          <p:cNvSpPr/>
          <p:nvPr/>
        </p:nvSpPr>
        <p:spPr>
          <a:xfrm>
            <a:off x="2076379" y="12408762"/>
            <a:ext cx="117349" cy="142476"/>
          </a:xfrm>
          <a:custGeom>
            <a:avLst/>
            <a:gdLst>
              <a:gd name="connsiteX0" fmla="*/ 115540 w 117349"/>
              <a:gd name="connsiteY0" fmla="*/ 9 h 142476"/>
              <a:gd name="connsiteX1" fmla="*/ 112239 w 117349"/>
              <a:gd name="connsiteY1" fmla="*/ 112246 h 142476"/>
              <a:gd name="connsiteX2" fmla="*/ 95734 w 117349"/>
              <a:gd name="connsiteY2" fmla="*/ 128751 h 142476"/>
              <a:gd name="connsiteX3" fmla="*/ 2 w 117349"/>
              <a:gd name="connsiteY3" fmla="*/ 141956 h 142476"/>
              <a:gd name="connsiteX4" fmla="*/ 99035 w 117349"/>
              <a:gd name="connsiteY4" fmla="*/ 135354 h 142476"/>
              <a:gd name="connsiteX5" fmla="*/ 99035 w 117349"/>
              <a:gd name="connsiteY5" fmla="*/ 95741 h 142476"/>
              <a:gd name="connsiteX6" fmla="*/ 79228 w 117349"/>
              <a:gd name="connsiteY6" fmla="*/ 105644 h 142476"/>
              <a:gd name="connsiteX7" fmla="*/ 115540 w 117349"/>
              <a:gd name="connsiteY7" fmla="*/ 9 h 14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49" h="142476">
                <a:moveTo>
                  <a:pt x="115540" y="9"/>
                </a:moveTo>
                <a:cubicBezTo>
                  <a:pt x="121042" y="1109"/>
                  <a:pt x="112239" y="112246"/>
                  <a:pt x="112239" y="112246"/>
                </a:cubicBezTo>
                <a:cubicBezTo>
                  <a:pt x="108938" y="133703"/>
                  <a:pt x="114440" y="123799"/>
                  <a:pt x="95734" y="128751"/>
                </a:cubicBezTo>
                <a:cubicBezTo>
                  <a:pt x="77028" y="133703"/>
                  <a:pt x="-548" y="140856"/>
                  <a:pt x="2" y="141956"/>
                </a:cubicBezTo>
                <a:cubicBezTo>
                  <a:pt x="552" y="143056"/>
                  <a:pt x="82530" y="143056"/>
                  <a:pt x="99035" y="135354"/>
                </a:cubicBezTo>
                <a:cubicBezTo>
                  <a:pt x="115540" y="127652"/>
                  <a:pt x="102336" y="100693"/>
                  <a:pt x="99035" y="95741"/>
                </a:cubicBezTo>
                <a:cubicBezTo>
                  <a:pt x="95734" y="90789"/>
                  <a:pt x="77027" y="116648"/>
                  <a:pt x="79228" y="105644"/>
                </a:cubicBezTo>
                <a:cubicBezTo>
                  <a:pt x="81429" y="94640"/>
                  <a:pt x="110038" y="-1091"/>
                  <a:pt x="1155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DF00EFF4-4456-5B14-CB1A-CB006A1487D4}"/>
              </a:ext>
            </a:extLst>
          </p:cNvPr>
          <p:cNvSpPr/>
          <p:nvPr/>
        </p:nvSpPr>
        <p:spPr>
          <a:xfrm>
            <a:off x="2252235" y="12411997"/>
            <a:ext cx="275656" cy="380923"/>
          </a:xfrm>
          <a:custGeom>
            <a:avLst/>
            <a:gdLst>
              <a:gd name="connsiteX0" fmla="*/ 2405 w 275656"/>
              <a:gd name="connsiteY0" fmla="*/ 75 h 380923"/>
              <a:gd name="connsiteX1" fmla="*/ 15609 w 275656"/>
              <a:gd name="connsiteY1" fmla="*/ 142022 h 380923"/>
              <a:gd name="connsiteX2" fmla="*/ 124545 w 275656"/>
              <a:gd name="connsiteY2" fmla="*/ 237753 h 380923"/>
              <a:gd name="connsiteX3" fmla="*/ 108039 w 275656"/>
              <a:gd name="connsiteY3" fmla="*/ 204742 h 380923"/>
              <a:gd name="connsiteX4" fmla="*/ 269792 w 275656"/>
              <a:gd name="connsiteY4" fmla="*/ 369797 h 380923"/>
              <a:gd name="connsiteX5" fmla="*/ 220276 w 275656"/>
              <a:gd name="connsiteY5" fmla="*/ 343388 h 380923"/>
              <a:gd name="connsiteX6" fmla="*/ 32114 w 275656"/>
              <a:gd name="connsiteY6" fmla="*/ 161828 h 380923"/>
              <a:gd name="connsiteX7" fmla="*/ 2405 w 275656"/>
              <a:gd name="connsiteY7" fmla="*/ 75 h 38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656" h="380923">
                <a:moveTo>
                  <a:pt x="2405" y="75"/>
                </a:moveTo>
                <a:cubicBezTo>
                  <a:pt x="-346" y="-3226"/>
                  <a:pt x="-4748" y="102409"/>
                  <a:pt x="15609" y="142022"/>
                </a:cubicBezTo>
                <a:cubicBezTo>
                  <a:pt x="35966" y="181635"/>
                  <a:pt x="109140" y="227300"/>
                  <a:pt x="124545" y="237753"/>
                </a:cubicBezTo>
                <a:cubicBezTo>
                  <a:pt x="139950" y="248206"/>
                  <a:pt x="83831" y="182735"/>
                  <a:pt x="108039" y="204742"/>
                </a:cubicBezTo>
                <a:cubicBezTo>
                  <a:pt x="132247" y="226749"/>
                  <a:pt x="251086" y="346689"/>
                  <a:pt x="269792" y="369797"/>
                </a:cubicBezTo>
                <a:cubicBezTo>
                  <a:pt x="288498" y="392905"/>
                  <a:pt x="259889" y="378050"/>
                  <a:pt x="220276" y="343388"/>
                </a:cubicBezTo>
                <a:cubicBezTo>
                  <a:pt x="180663" y="308727"/>
                  <a:pt x="71177" y="219047"/>
                  <a:pt x="32114" y="161828"/>
                </a:cubicBezTo>
                <a:cubicBezTo>
                  <a:pt x="-6949" y="104609"/>
                  <a:pt x="5156" y="3376"/>
                  <a:pt x="240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4AB4EE6-EA9F-F440-CA4A-78813BF1509D}"/>
              </a:ext>
            </a:extLst>
          </p:cNvPr>
          <p:cNvSpPr/>
          <p:nvPr/>
        </p:nvSpPr>
        <p:spPr>
          <a:xfrm>
            <a:off x="2095875" y="12001929"/>
            <a:ext cx="120058" cy="288003"/>
          </a:xfrm>
          <a:custGeom>
            <a:avLst/>
            <a:gdLst>
              <a:gd name="connsiteX0" fmla="*/ 313 w 120058"/>
              <a:gd name="connsiteY0" fmla="*/ 809 h 288003"/>
              <a:gd name="connsiteX1" fmla="*/ 102646 w 120058"/>
              <a:gd name="connsiteY1" fmla="*/ 218680 h 288003"/>
              <a:gd name="connsiteX2" fmla="*/ 115851 w 120058"/>
              <a:gd name="connsiteY2" fmla="*/ 288003 h 288003"/>
              <a:gd name="connsiteX3" fmla="*/ 115851 w 120058"/>
              <a:gd name="connsiteY3" fmla="*/ 218680 h 288003"/>
              <a:gd name="connsiteX4" fmla="*/ 66334 w 120058"/>
              <a:gd name="connsiteY4" fmla="*/ 119648 h 288003"/>
              <a:gd name="connsiteX5" fmla="*/ 69635 w 120058"/>
              <a:gd name="connsiteY5" fmla="*/ 142755 h 288003"/>
              <a:gd name="connsiteX6" fmla="*/ 313 w 120058"/>
              <a:gd name="connsiteY6" fmla="*/ 809 h 28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58" h="288003">
                <a:moveTo>
                  <a:pt x="313" y="809"/>
                </a:moveTo>
                <a:cubicBezTo>
                  <a:pt x="5815" y="13463"/>
                  <a:pt x="83390" y="170814"/>
                  <a:pt x="102646" y="218680"/>
                </a:cubicBezTo>
                <a:cubicBezTo>
                  <a:pt x="121902" y="266546"/>
                  <a:pt x="113650" y="288003"/>
                  <a:pt x="115851" y="288003"/>
                </a:cubicBezTo>
                <a:cubicBezTo>
                  <a:pt x="118052" y="288003"/>
                  <a:pt x="124104" y="246739"/>
                  <a:pt x="115851" y="218680"/>
                </a:cubicBezTo>
                <a:cubicBezTo>
                  <a:pt x="107598" y="190621"/>
                  <a:pt x="74037" y="132302"/>
                  <a:pt x="66334" y="119648"/>
                </a:cubicBezTo>
                <a:cubicBezTo>
                  <a:pt x="58631" y="106994"/>
                  <a:pt x="75687" y="157610"/>
                  <a:pt x="69635" y="142755"/>
                </a:cubicBezTo>
                <a:cubicBezTo>
                  <a:pt x="63583" y="127900"/>
                  <a:pt x="-5189" y="-11845"/>
                  <a:pt x="313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DECCA819-EFED-8CC5-5993-21390AEC6CED}"/>
              </a:ext>
            </a:extLst>
          </p:cNvPr>
          <p:cNvSpPr/>
          <p:nvPr/>
        </p:nvSpPr>
        <p:spPr>
          <a:xfrm>
            <a:off x="2079442" y="11825581"/>
            <a:ext cx="357377" cy="230355"/>
          </a:xfrm>
          <a:custGeom>
            <a:avLst/>
            <a:gdLst>
              <a:gd name="connsiteX0" fmla="*/ 240 w 357377"/>
              <a:gd name="connsiteY0" fmla="*/ 150748 h 230355"/>
              <a:gd name="connsiteX1" fmla="*/ 79466 w 357377"/>
              <a:gd name="connsiteY1" fmla="*/ 45114 h 230355"/>
              <a:gd name="connsiteX2" fmla="*/ 66262 w 357377"/>
              <a:gd name="connsiteY2" fmla="*/ 61619 h 230355"/>
              <a:gd name="connsiteX3" fmla="*/ 92671 w 357377"/>
              <a:gd name="connsiteY3" fmla="*/ 12103 h 230355"/>
              <a:gd name="connsiteX4" fmla="*/ 254424 w 357377"/>
              <a:gd name="connsiteY4" fmla="*/ 45114 h 230355"/>
              <a:gd name="connsiteX5" fmla="*/ 237918 w 357377"/>
              <a:gd name="connsiteY5" fmla="*/ 45114 h 230355"/>
              <a:gd name="connsiteX6" fmla="*/ 303940 w 357377"/>
              <a:gd name="connsiteY6" fmla="*/ 68221 h 230355"/>
              <a:gd name="connsiteX7" fmla="*/ 343553 w 357377"/>
              <a:gd name="connsiteY7" fmla="*/ 130942 h 230355"/>
              <a:gd name="connsiteX8" fmla="*/ 350155 w 357377"/>
              <a:gd name="connsiteY8" fmla="*/ 173856 h 230355"/>
              <a:gd name="connsiteX9" fmla="*/ 356757 w 357377"/>
              <a:gd name="connsiteY9" fmla="*/ 229974 h 230355"/>
              <a:gd name="connsiteX10" fmla="*/ 333650 w 357377"/>
              <a:gd name="connsiteY10" fmla="*/ 144146 h 230355"/>
              <a:gd name="connsiteX11" fmla="*/ 313843 w 357377"/>
              <a:gd name="connsiteY11" fmla="*/ 97931 h 230355"/>
              <a:gd name="connsiteX12" fmla="*/ 161993 w 357377"/>
              <a:gd name="connsiteY12" fmla="*/ 8802 h 230355"/>
              <a:gd name="connsiteX13" fmla="*/ 165294 w 357377"/>
              <a:gd name="connsiteY13" fmla="*/ 8802 h 230355"/>
              <a:gd name="connsiteX14" fmla="*/ 109176 w 357377"/>
              <a:gd name="connsiteY14" fmla="*/ 8802 h 230355"/>
              <a:gd name="connsiteX15" fmla="*/ 240 w 357377"/>
              <a:gd name="connsiteY15" fmla="*/ 150748 h 23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377" h="230355">
                <a:moveTo>
                  <a:pt x="240" y="150748"/>
                </a:moveTo>
                <a:cubicBezTo>
                  <a:pt x="-4712" y="156800"/>
                  <a:pt x="68462" y="59969"/>
                  <a:pt x="79466" y="45114"/>
                </a:cubicBezTo>
                <a:cubicBezTo>
                  <a:pt x="90470" y="30259"/>
                  <a:pt x="64061" y="67121"/>
                  <a:pt x="66262" y="61619"/>
                </a:cubicBezTo>
                <a:cubicBezTo>
                  <a:pt x="68463" y="56117"/>
                  <a:pt x="61311" y="14854"/>
                  <a:pt x="92671" y="12103"/>
                </a:cubicBezTo>
                <a:cubicBezTo>
                  <a:pt x="124031" y="9352"/>
                  <a:pt x="230216" y="39612"/>
                  <a:pt x="254424" y="45114"/>
                </a:cubicBezTo>
                <a:cubicBezTo>
                  <a:pt x="278632" y="50616"/>
                  <a:pt x="229665" y="41263"/>
                  <a:pt x="237918" y="45114"/>
                </a:cubicBezTo>
                <a:cubicBezTo>
                  <a:pt x="246171" y="48965"/>
                  <a:pt x="286334" y="53916"/>
                  <a:pt x="303940" y="68221"/>
                </a:cubicBezTo>
                <a:cubicBezTo>
                  <a:pt x="321546" y="82526"/>
                  <a:pt x="335851" y="113336"/>
                  <a:pt x="343553" y="130942"/>
                </a:cubicBezTo>
                <a:cubicBezTo>
                  <a:pt x="351255" y="148548"/>
                  <a:pt x="347954" y="157351"/>
                  <a:pt x="350155" y="173856"/>
                </a:cubicBezTo>
                <a:cubicBezTo>
                  <a:pt x="352356" y="190361"/>
                  <a:pt x="359508" y="234926"/>
                  <a:pt x="356757" y="229974"/>
                </a:cubicBezTo>
                <a:cubicBezTo>
                  <a:pt x="354006" y="225022"/>
                  <a:pt x="340802" y="166153"/>
                  <a:pt x="333650" y="144146"/>
                </a:cubicBezTo>
                <a:cubicBezTo>
                  <a:pt x="326498" y="122139"/>
                  <a:pt x="342453" y="120488"/>
                  <a:pt x="313843" y="97931"/>
                </a:cubicBezTo>
                <a:cubicBezTo>
                  <a:pt x="285233" y="75374"/>
                  <a:pt x="161993" y="8802"/>
                  <a:pt x="161993" y="8802"/>
                </a:cubicBezTo>
                <a:cubicBezTo>
                  <a:pt x="137235" y="-6053"/>
                  <a:pt x="165294" y="8802"/>
                  <a:pt x="165294" y="8802"/>
                </a:cubicBezTo>
                <a:cubicBezTo>
                  <a:pt x="156491" y="8802"/>
                  <a:pt x="138335" y="-11004"/>
                  <a:pt x="109176" y="8802"/>
                </a:cubicBezTo>
                <a:cubicBezTo>
                  <a:pt x="80017" y="28608"/>
                  <a:pt x="5192" y="144696"/>
                  <a:pt x="240" y="150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EAD7D099-F445-6A48-5842-A87E9A547F93}"/>
              </a:ext>
            </a:extLst>
          </p:cNvPr>
          <p:cNvSpPr/>
          <p:nvPr/>
        </p:nvSpPr>
        <p:spPr>
          <a:xfrm>
            <a:off x="2505447" y="12379059"/>
            <a:ext cx="110916" cy="234784"/>
          </a:xfrm>
          <a:custGeom>
            <a:avLst/>
            <a:gdLst>
              <a:gd name="connsiteX0" fmla="*/ 75 w 110916"/>
              <a:gd name="connsiteY0" fmla="*/ 2 h 234784"/>
              <a:gd name="connsiteX1" fmla="*/ 89204 w 110916"/>
              <a:gd name="connsiteY1" fmla="*/ 115540 h 234784"/>
              <a:gd name="connsiteX2" fmla="*/ 109011 w 110916"/>
              <a:gd name="connsiteY2" fmla="*/ 234379 h 234784"/>
              <a:gd name="connsiteX3" fmla="*/ 109011 w 110916"/>
              <a:gd name="connsiteY3" fmla="*/ 151852 h 234784"/>
              <a:gd name="connsiteX4" fmla="*/ 99108 w 110916"/>
              <a:gd name="connsiteY4" fmla="*/ 82529 h 234784"/>
              <a:gd name="connsiteX5" fmla="*/ 105710 w 110916"/>
              <a:gd name="connsiteY5" fmla="*/ 112239 h 234784"/>
              <a:gd name="connsiteX6" fmla="*/ 75 w 110916"/>
              <a:gd name="connsiteY6" fmla="*/ 2 h 23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16" h="234784">
                <a:moveTo>
                  <a:pt x="75" y="2"/>
                </a:moveTo>
                <a:cubicBezTo>
                  <a:pt x="-2676" y="552"/>
                  <a:pt x="71048" y="76477"/>
                  <a:pt x="89204" y="115540"/>
                </a:cubicBezTo>
                <a:cubicBezTo>
                  <a:pt x="107360" y="154603"/>
                  <a:pt x="105710" y="228327"/>
                  <a:pt x="109011" y="234379"/>
                </a:cubicBezTo>
                <a:cubicBezTo>
                  <a:pt x="112312" y="240431"/>
                  <a:pt x="110662" y="177160"/>
                  <a:pt x="109011" y="151852"/>
                </a:cubicBezTo>
                <a:cubicBezTo>
                  <a:pt x="107361" y="126544"/>
                  <a:pt x="99658" y="89131"/>
                  <a:pt x="99108" y="82529"/>
                </a:cubicBezTo>
                <a:cubicBezTo>
                  <a:pt x="98558" y="75927"/>
                  <a:pt x="117814" y="122692"/>
                  <a:pt x="105710" y="112239"/>
                </a:cubicBezTo>
                <a:cubicBezTo>
                  <a:pt x="93606" y="101786"/>
                  <a:pt x="2826" y="-548"/>
                  <a:pt x="7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F689A1-C7F5-536B-5ADD-2F7B0E3A975D}"/>
              </a:ext>
            </a:extLst>
          </p:cNvPr>
          <p:cNvSpPr/>
          <p:nvPr/>
        </p:nvSpPr>
        <p:spPr>
          <a:xfrm>
            <a:off x="2346711" y="12481286"/>
            <a:ext cx="218334" cy="97599"/>
          </a:xfrm>
          <a:custGeom>
            <a:avLst/>
            <a:gdLst>
              <a:gd name="connsiteX0" fmla="*/ 359 w 218334"/>
              <a:gd name="connsiteY0" fmla="*/ 49625 h 97599"/>
              <a:gd name="connsiteX1" fmla="*/ 92789 w 218334"/>
              <a:gd name="connsiteY1" fmla="*/ 95840 h 97599"/>
              <a:gd name="connsiteX2" fmla="*/ 158811 w 218334"/>
              <a:gd name="connsiteY2" fmla="*/ 79335 h 97599"/>
              <a:gd name="connsiteX3" fmla="*/ 218231 w 218334"/>
              <a:gd name="connsiteY3" fmla="*/ 109 h 97599"/>
              <a:gd name="connsiteX4" fmla="*/ 172015 w 218334"/>
              <a:gd name="connsiteY4" fmla="*/ 62830 h 97599"/>
              <a:gd name="connsiteX5" fmla="*/ 129101 w 218334"/>
              <a:gd name="connsiteY5" fmla="*/ 92539 h 97599"/>
              <a:gd name="connsiteX6" fmla="*/ 359 w 218334"/>
              <a:gd name="connsiteY6" fmla="*/ 49625 h 9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334" h="97599">
                <a:moveTo>
                  <a:pt x="359" y="49625"/>
                </a:moveTo>
                <a:cubicBezTo>
                  <a:pt x="-5693" y="50175"/>
                  <a:pt x="66380" y="90888"/>
                  <a:pt x="92789" y="95840"/>
                </a:cubicBezTo>
                <a:cubicBezTo>
                  <a:pt x="119198" y="100792"/>
                  <a:pt x="137904" y="95290"/>
                  <a:pt x="158811" y="79335"/>
                </a:cubicBezTo>
                <a:cubicBezTo>
                  <a:pt x="179718" y="63380"/>
                  <a:pt x="216030" y="2860"/>
                  <a:pt x="218231" y="109"/>
                </a:cubicBezTo>
                <a:cubicBezTo>
                  <a:pt x="220432" y="-2642"/>
                  <a:pt x="186870" y="47425"/>
                  <a:pt x="172015" y="62830"/>
                </a:cubicBezTo>
                <a:cubicBezTo>
                  <a:pt x="157160" y="78235"/>
                  <a:pt x="153309" y="93089"/>
                  <a:pt x="129101" y="92539"/>
                </a:cubicBezTo>
                <a:cubicBezTo>
                  <a:pt x="104893" y="91989"/>
                  <a:pt x="6411" y="49075"/>
                  <a:pt x="359" y="49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4B93940-B154-B17B-0FC1-63B3F3AD3700}"/>
              </a:ext>
            </a:extLst>
          </p:cNvPr>
          <p:cNvSpPr/>
          <p:nvPr/>
        </p:nvSpPr>
        <p:spPr>
          <a:xfrm>
            <a:off x="2452082" y="11931768"/>
            <a:ext cx="339534" cy="864139"/>
          </a:xfrm>
          <a:custGeom>
            <a:avLst/>
            <a:gdLst>
              <a:gd name="connsiteX0" fmla="*/ 36935 w 339534"/>
              <a:gd name="connsiteY0" fmla="*/ 1647 h 864139"/>
              <a:gd name="connsiteX1" fmla="*/ 20429 w 339534"/>
              <a:gd name="connsiteY1" fmla="*/ 176605 h 864139"/>
              <a:gd name="connsiteX2" fmla="*/ 23730 w 339534"/>
              <a:gd name="connsiteY2" fmla="*/ 242626 h 864139"/>
              <a:gd name="connsiteX3" fmla="*/ 20429 w 339534"/>
              <a:gd name="connsiteY3" fmla="*/ 269035 h 864139"/>
              <a:gd name="connsiteX4" fmla="*/ 83150 w 339534"/>
              <a:gd name="connsiteY4" fmla="*/ 414283 h 864139"/>
              <a:gd name="connsiteX5" fmla="*/ 53440 w 339534"/>
              <a:gd name="connsiteY5" fmla="*/ 407680 h 864139"/>
              <a:gd name="connsiteX6" fmla="*/ 195387 w 339534"/>
              <a:gd name="connsiteY6" fmla="*/ 609046 h 864139"/>
              <a:gd name="connsiteX7" fmla="*/ 330731 w 339534"/>
              <a:gd name="connsiteY7" fmla="*/ 846724 h 864139"/>
              <a:gd name="connsiteX8" fmla="*/ 301021 w 339534"/>
              <a:gd name="connsiteY8" fmla="*/ 807111 h 864139"/>
              <a:gd name="connsiteX9" fmla="*/ 96354 w 339534"/>
              <a:gd name="connsiteY9" fmla="*/ 496810 h 864139"/>
              <a:gd name="connsiteX10" fmla="*/ 112860 w 339534"/>
              <a:gd name="connsiteY10" fmla="*/ 486906 h 864139"/>
              <a:gd name="connsiteX11" fmla="*/ 53440 w 339534"/>
              <a:gd name="connsiteY11" fmla="*/ 401078 h 864139"/>
              <a:gd name="connsiteX12" fmla="*/ 3924 w 339534"/>
              <a:gd name="connsiteY12" fmla="*/ 236024 h 864139"/>
              <a:gd name="connsiteX13" fmla="*/ 3924 w 339534"/>
              <a:gd name="connsiteY13" fmla="*/ 239325 h 864139"/>
              <a:gd name="connsiteX14" fmla="*/ 10526 w 339534"/>
              <a:gd name="connsiteY14" fmla="*/ 97379 h 864139"/>
              <a:gd name="connsiteX15" fmla="*/ 36935 w 339534"/>
              <a:gd name="connsiteY15" fmla="*/ 1647 h 86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534" h="864139">
                <a:moveTo>
                  <a:pt x="36935" y="1647"/>
                </a:moveTo>
                <a:cubicBezTo>
                  <a:pt x="38585" y="14851"/>
                  <a:pt x="22630" y="136442"/>
                  <a:pt x="20429" y="176605"/>
                </a:cubicBezTo>
                <a:cubicBezTo>
                  <a:pt x="18228" y="216768"/>
                  <a:pt x="23730" y="227221"/>
                  <a:pt x="23730" y="242626"/>
                </a:cubicBezTo>
                <a:cubicBezTo>
                  <a:pt x="23730" y="258031"/>
                  <a:pt x="10526" y="240426"/>
                  <a:pt x="20429" y="269035"/>
                </a:cubicBezTo>
                <a:cubicBezTo>
                  <a:pt x="30332" y="297644"/>
                  <a:pt x="77648" y="391176"/>
                  <a:pt x="83150" y="414283"/>
                </a:cubicBezTo>
                <a:cubicBezTo>
                  <a:pt x="88652" y="437390"/>
                  <a:pt x="34734" y="375220"/>
                  <a:pt x="53440" y="407680"/>
                </a:cubicBezTo>
                <a:cubicBezTo>
                  <a:pt x="72146" y="440140"/>
                  <a:pt x="149172" y="535872"/>
                  <a:pt x="195387" y="609046"/>
                </a:cubicBezTo>
                <a:cubicBezTo>
                  <a:pt x="241602" y="682220"/>
                  <a:pt x="313125" y="813713"/>
                  <a:pt x="330731" y="846724"/>
                </a:cubicBezTo>
                <a:cubicBezTo>
                  <a:pt x="348337" y="879735"/>
                  <a:pt x="340084" y="865430"/>
                  <a:pt x="301021" y="807111"/>
                </a:cubicBezTo>
                <a:cubicBezTo>
                  <a:pt x="261958" y="748792"/>
                  <a:pt x="127714" y="550177"/>
                  <a:pt x="96354" y="496810"/>
                </a:cubicBezTo>
                <a:cubicBezTo>
                  <a:pt x="64994" y="443443"/>
                  <a:pt x="120012" y="502861"/>
                  <a:pt x="112860" y="486906"/>
                </a:cubicBezTo>
                <a:cubicBezTo>
                  <a:pt x="105708" y="470951"/>
                  <a:pt x="71596" y="442892"/>
                  <a:pt x="53440" y="401078"/>
                </a:cubicBezTo>
                <a:cubicBezTo>
                  <a:pt x="35284" y="359264"/>
                  <a:pt x="12177" y="262983"/>
                  <a:pt x="3924" y="236024"/>
                </a:cubicBezTo>
                <a:cubicBezTo>
                  <a:pt x="-4329" y="209065"/>
                  <a:pt x="2824" y="262432"/>
                  <a:pt x="3924" y="239325"/>
                </a:cubicBezTo>
                <a:cubicBezTo>
                  <a:pt x="5024" y="216218"/>
                  <a:pt x="5024" y="136992"/>
                  <a:pt x="10526" y="97379"/>
                </a:cubicBezTo>
                <a:cubicBezTo>
                  <a:pt x="16028" y="57766"/>
                  <a:pt x="35285" y="-11557"/>
                  <a:pt x="36935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62343E13-FF33-BB3F-C7FE-91BE38DC8769}"/>
              </a:ext>
            </a:extLst>
          </p:cNvPr>
          <p:cNvSpPr/>
          <p:nvPr/>
        </p:nvSpPr>
        <p:spPr>
          <a:xfrm>
            <a:off x="2508809" y="11705519"/>
            <a:ext cx="225435" cy="387775"/>
          </a:xfrm>
          <a:custGeom>
            <a:avLst/>
            <a:gdLst>
              <a:gd name="connsiteX0" fmla="*/ 14 w 225435"/>
              <a:gd name="connsiteY0" fmla="*/ 121 h 387775"/>
              <a:gd name="connsiteX1" fmla="*/ 171670 w 225435"/>
              <a:gd name="connsiteY1" fmla="*/ 158573 h 387775"/>
              <a:gd name="connsiteX2" fmla="*/ 198079 w 225435"/>
              <a:gd name="connsiteY2" fmla="*/ 227896 h 387775"/>
              <a:gd name="connsiteX3" fmla="*/ 165068 w 225435"/>
              <a:gd name="connsiteY3" fmla="*/ 224595 h 387775"/>
              <a:gd name="connsiteX4" fmla="*/ 224488 w 225435"/>
              <a:gd name="connsiteY4" fmla="*/ 383047 h 387775"/>
              <a:gd name="connsiteX5" fmla="*/ 201380 w 225435"/>
              <a:gd name="connsiteY5" fmla="*/ 330230 h 387775"/>
              <a:gd name="connsiteX6" fmla="*/ 198079 w 225435"/>
              <a:gd name="connsiteY6" fmla="*/ 168477 h 387775"/>
              <a:gd name="connsiteX7" fmla="*/ 112251 w 225435"/>
              <a:gd name="connsiteY7" fmla="*/ 118960 h 387775"/>
              <a:gd name="connsiteX8" fmla="*/ 161767 w 225435"/>
              <a:gd name="connsiteY8" fmla="*/ 132165 h 387775"/>
              <a:gd name="connsiteX9" fmla="*/ 14 w 225435"/>
              <a:gd name="connsiteY9" fmla="*/ 121 h 3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435" h="387775">
                <a:moveTo>
                  <a:pt x="14" y="121"/>
                </a:moveTo>
                <a:cubicBezTo>
                  <a:pt x="1665" y="4522"/>
                  <a:pt x="138659" y="120611"/>
                  <a:pt x="171670" y="158573"/>
                </a:cubicBezTo>
                <a:cubicBezTo>
                  <a:pt x="204681" y="196536"/>
                  <a:pt x="199179" y="216892"/>
                  <a:pt x="198079" y="227896"/>
                </a:cubicBezTo>
                <a:cubicBezTo>
                  <a:pt x="196979" y="238900"/>
                  <a:pt x="160667" y="198737"/>
                  <a:pt x="165068" y="224595"/>
                </a:cubicBezTo>
                <a:cubicBezTo>
                  <a:pt x="169469" y="250453"/>
                  <a:pt x="218436" y="365441"/>
                  <a:pt x="224488" y="383047"/>
                </a:cubicBezTo>
                <a:cubicBezTo>
                  <a:pt x="230540" y="400653"/>
                  <a:pt x="205781" y="365992"/>
                  <a:pt x="201380" y="330230"/>
                </a:cubicBezTo>
                <a:cubicBezTo>
                  <a:pt x="196979" y="294468"/>
                  <a:pt x="212934" y="203689"/>
                  <a:pt x="198079" y="168477"/>
                </a:cubicBezTo>
                <a:cubicBezTo>
                  <a:pt x="183224" y="133265"/>
                  <a:pt x="118303" y="125012"/>
                  <a:pt x="112251" y="118960"/>
                </a:cubicBezTo>
                <a:cubicBezTo>
                  <a:pt x="106199" y="112908"/>
                  <a:pt x="181023" y="152522"/>
                  <a:pt x="161767" y="132165"/>
                </a:cubicBezTo>
                <a:cubicBezTo>
                  <a:pt x="142511" y="111808"/>
                  <a:pt x="-1637" y="-4280"/>
                  <a:pt x="1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403FEB4-6AE6-5668-3C1D-4661E985E693}"/>
              </a:ext>
            </a:extLst>
          </p:cNvPr>
          <p:cNvSpPr/>
          <p:nvPr/>
        </p:nvSpPr>
        <p:spPr>
          <a:xfrm>
            <a:off x="2515849" y="12145252"/>
            <a:ext cx="197642" cy="178209"/>
          </a:xfrm>
          <a:custGeom>
            <a:avLst/>
            <a:gdLst>
              <a:gd name="connsiteX0" fmla="*/ 2877 w 197642"/>
              <a:gd name="connsiteY0" fmla="*/ 131476 h 178209"/>
              <a:gd name="connsiteX1" fmla="*/ 75501 w 197642"/>
              <a:gd name="connsiteY1" fmla="*/ 15938 h 178209"/>
              <a:gd name="connsiteX2" fmla="*/ 174534 w 197642"/>
              <a:gd name="connsiteY2" fmla="*/ 45648 h 178209"/>
              <a:gd name="connsiteX3" fmla="*/ 161329 w 197642"/>
              <a:gd name="connsiteY3" fmla="*/ 177691 h 178209"/>
              <a:gd name="connsiteX4" fmla="*/ 181136 w 197642"/>
              <a:gd name="connsiteY4" fmla="*/ 88562 h 178209"/>
              <a:gd name="connsiteX5" fmla="*/ 184437 w 197642"/>
              <a:gd name="connsiteY5" fmla="*/ 12637 h 178209"/>
              <a:gd name="connsiteX6" fmla="*/ 2877 w 197642"/>
              <a:gd name="connsiteY6" fmla="*/ 15938 h 178209"/>
              <a:gd name="connsiteX7" fmla="*/ 68899 w 197642"/>
              <a:gd name="connsiteY7" fmla="*/ 6035 h 178209"/>
              <a:gd name="connsiteX8" fmla="*/ 2877 w 197642"/>
              <a:gd name="connsiteY8" fmla="*/ 131476 h 17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42" h="178209">
                <a:moveTo>
                  <a:pt x="2877" y="131476"/>
                </a:moveTo>
                <a:cubicBezTo>
                  <a:pt x="3977" y="133127"/>
                  <a:pt x="46892" y="30243"/>
                  <a:pt x="75501" y="15938"/>
                </a:cubicBezTo>
                <a:cubicBezTo>
                  <a:pt x="104110" y="1633"/>
                  <a:pt x="160229" y="18689"/>
                  <a:pt x="174534" y="45648"/>
                </a:cubicBezTo>
                <a:cubicBezTo>
                  <a:pt x="188839" y="72607"/>
                  <a:pt x="160229" y="170539"/>
                  <a:pt x="161329" y="177691"/>
                </a:cubicBezTo>
                <a:cubicBezTo>
                  <a:pt x="162429" y="184843"/>
                  <a:pt x="177285" y="116071"/>
                  <a:pt x="181136" y="88562"/>
                </a:cubicBezTo>
                <a:cubicBezTo>
                  <a:pt x="184987" y="61053"/>
                  <a:pt x="214147" y="24741"/>
                  <a:pt x="184437" y="12637"/>
                </a:cubicBezTo>
                <a:cubicBezTo>
                  <a:pt x="154727" y="533"/>
                  <a:pt x="22133" y="17038"/>
                  <a:pt x="2877" y="15938"/>
                </a:cubicBezTo>
                <a:cubicBezTo>
                  <a:pt x="-16379" y="14838"/>
                  <a:pt x="67248" y="-11571"/>
                  <a:pt x="68899" y="6035"/>
                </a:cubicBezTo>
                <a:cubicBezTo>
                  <a:pt x="70550" y="23641"/>
                  <a:pt x="1777" y="129825"/>
                  <a:pt x="2877" y="13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AF0D5A9-65B8-789B-369E-2BF1E01F5E8E}"/>
              </a:ext>
            </a:extLst>
          </p:cNvPr>
          <p:cNvSpPr/>
          <p:nvPr/>
        </p:nvSpPr>
        <p:spPr>
          <a:xfrm>
            <a:off x="2663232" y="12335890"/>
            <a:ext cx="149852" cy="261426"/>
          </a:xfrm>
          <a:custGeom>
            <a:avLst/>
            <a:gdLst>
              <a:gd name="connsiteX0" fmla="*/ 742 w 149852"/>
              <a:gd name="connsiteY0" fmla="*/ 3558 h 261426"/>
              <a:gd name="connsiteX1" fmla="*/ 145990 w 149852"/>
              <a:gd name="connsiteY1" fmla="*/ 247839 h 261426"/>
              <a:gd name="connsiteX2" fmla="*/ 103076 w 149852"/>
              <a:gd name="connsiteY2" fmla="*/ 214828 h 261426"/>
              <a:gd name="connsiteX3" fmla="*/ 50258 w 149852"/>
              <a:gd name="connsiteY3" fmla="*/ 86085 h 261426"/>
              <a:gd name="connsiteX4" fmla="*/ 86570 w 149852"/>
              <a:gd name="connsiteY4" fmla="*/ 99290 h 261426"/>
              <a:gd name="connsiteX5" fmla="*/ 742 w 149852"/>
              <a:gd name="connsiteY5" fmla="*/ 3558 h 2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52" h="261426">
                <a:moveTo>
                  <a:pt x="742" y="3558"/>
                </a:moveTo>
                <a:cubicBezTo>
                  <a:pt x="10645" y="28316"/>
                  <a:pt x="128934" y="212627"/>
                  <a:pt x="145990" y="247839"/>
                </a:cubicBezTo>
                <a:cubicBezTo>
                  <a:pt x="163046" y="283051"/>
                  <a:pt x="119031" y="241787"/>
                  <a:pt x="103076" y="214828"/>
                </a:cubicBezTo>
                <a:cubicBezTo>
                  <a:pt x="87121" y="187869"/>
                  <a:pt x="53009" y="105341"/>
                  <a:pt x="50258" y="86085"/>
                </a:cubicBezTo>
                <a:cubicBezTo>
                  <a:pt x="47507" y="66829"/>
                  <a:pt x="89871" y="107543"/>
                  <a:pt x="86570" y="99290"/>
                </a:cubicBezTo>
                <a:cubicBezTo>
                  <a:pt x="83269" y="91037"/>
                  <a:pt x="-9161" y="-21200"/>
                  <a:pt x="742" y="3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25D8342-8665-E67F-B28D-A93AF9EF4F21}"/>
              </a:ext>
            </a:extLst>
          </p:cNvPr>
          <p:cNvSpPr/>
          <p:nvPr/>
        </p:nvSpPr>
        <p:spPr>
          <a:xfrm>
            <a:off x="2832209" y="12346027"/>
            <a:ext cx="199207" cy="469305"/>
          </a:xfrm>
          <a:custGeom>
            <a:avLst/>
            <a:gdLst>
              <a:gd name="connsiteX0" fmla="*/ 120 w 199207"/>
              <a:gd name="connsiteY0" fmla="*/ 24 h 469305"/>
              <a:gd name="connsiteX1" fmla="*/ 26529 w 199207"/>
              <a:gd name="connsiteY1" fmla="*/ 191486 h 469305"/>
              <a:gd name="connsiteX2" fmla="*/ 23228 w 199207"/>
              <a:gd name="connsiteY2" fmla="*/ 165078 h 469305"/>
              <a:gd name="connsiteX3" fmla="*/ 191583 w 199207"/>
              <a:gd name="connsiteY3" fmla="*/ 458874 h 469305"/>
              <a:gd name="connsiteX4" fmla="*/ 158572 w 199207"/>
              <a:gd name="connsiteY4" fmla="*/ 382949 h 469305"/>
              <a:gd name="connsiteX5" fmla="*/ 52938 w 199207"/>
              <a:gd name="connsiteY5" fmla="*/ 184884 h 469305"/>
              <a:gd name="connsiteX6" fmla="*/ 39733 w 199207"/>
              <a:gd name="connsiteY6" fmla="*/ 178282 h 469305"/>
              <a:gd name="connsiteX7" fmla="*/ 120 w 199207"/>
              <a:gd name="connsiteY7" fmla="*/ 24 h 4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07" h="469305">
                <a:moveTo>
                  <a:pt x="120" y="24"/>
                </a:moveTo>
                <a:cubicBezTo>
                  <a:pt x="-2081" y="2225"/>
                  <a:pt x="26529" y="191486"/>
                  <a:pt x="26529" y="191486"/>
                </a:cubicBezTo>
                <a:cubicBezTo>
                  <a:pt x="30380" y="218995"/>
                  <a:pt x="-4281" y="120513"/>
                  <a:pt x="23228" y="165078"/>
                </a:cubicBezTo>
                <a:cubicBezTo>
                  <a:pt x="50737" y="209643"/>
                  <a:pt x="169026" y="422562"/>
                  <a:pt x="191583" y="458874"/>
                </a:cubicBezTo>
                <a:cubicBezTo>
                  <a:pt x="214140" y="495186"/>
                  <a:pt x="181679" y="428614"/>
                  <a:pt x="158572" y="382949"/>
                </a:cubicBezTo>
                <a:cubicBezTo>
                  <a:pt x="135465" y="337284"/>
                  <a:pt x="52938" y="184884"/>
                  <a:pt x="52938" y="184884"/>
                </a:cubicBezTo>
                <a:cubicBezTo>
                  <a:pt x="33131" y="150773"/>
                  <a:pt x="48536" y="210192"/>
                  <a:pt x="39733" y="178282"/>
                </a:cubicBezTo>
                <a:cubicBezTo>
                  <a:pt x="30930" y="146372"/>
                  <a:pt x="2321" y="-2177"/>
                  <a:pt x="12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B8105DAB-60D5-4F42-62B9-9F1F28D40E1B}"/>
              </a:ext>
            </a:extLst>
          </p:cNvPr>
          <p:cNvSpPr/>
          <p:nvPr/>
        </p:nvSpPr>
        <p:spPr>
          <a:xfrm>
            <a:off x="2815086" y="12672839"/>
            <a:ext cx="200816" cy="132281"/>
          </a:xfrm>
          <a:custGeom>
            <a:avLst/>
            <a:gdLst>
              <a:gd name="connsiteX0" fmla="*/ 20544 w 200816"/>
              <a:gd name="connsiteY0" fmla="*/ 125460 h 132281"/>
              <a:gd name="connsiteX1" fmla="*/ 738 w 200816"/>
              <a:gd name="connsiteY1" fmla="*/ 42933 h 132281"/>
              <a:gd name="connsiteX2" fmla="*/ 50254 w 200816"/>
              <a:gd name="connsiteY2" fmla="*/ 42933 h 132281"/>
              <a:gd name="connsiteX3" fmla="*/ 198803 w 200816"/>
              <a:gd name="connsiteY3" fmla="*/ 132062 h 132281"/>
              <a:gd name="connsiteX4" fmla="*/ 129480 w 200816"/>
              <a:gd name="connsiteY4" fmla="*/ 66040 h 132281"/>
              <a:gd name="connsiteX5" fmla="*/ 33749 w 200816"/>
              <a:gd name="connsiteY5" fmla="*/ 19 h 132281"/>
              <a:gd name="connsiteX6" fmla="*/ 20544 w 200816"/>
              <a:gd name="connsiteY6" fmla="*/ 72643 h 132281"/>
              <a:gd name="connsiteX7" fmla="*/ 20544 w 200816"/>
              <a:gd name="connsiteY7" fmla="*/ 125460 h 1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816" h="132281">
                <a:moveTo>
                  <a:pt x="20544" y="125460"/>
                </a:moveTo>
                <a:cubicBezTo>
                  <a:pt x="17243" y="120508"/>
                  <a:pt x="-4214" y="56687"/>
                  <a:pt x="738" y="42933"/>
                </a:cubicBezTo>
                <a:cubicBezTo>
                  <a:pt x="5690" y="29179"/>
                  <a:pt x="17243" y="28078"/>
                  <a:pt x="50254" y="42933"/>
                </a:cubicBezTo>
                <a:cubicBezTo>
                  <a:pt x="83265" y="57788"/>
                  <a:pt x="185599" y="128211"/>
                  <a:pt x="198803" y="132062"/>
                </a:cubicBezTo>
                <a:cubicBezTo>
                  <a:pt x="212007" y="135913"/>
                  <a:pt x="156989" y="88047"/>
                  <a:pt x="129480" y="66040"/>
                </a:cubicBezTo>
                <a:cubicBezTo>
                  <a:pt x="101971" y="44033"/>
                  <a:pt x="51905" y="-1081"/>
                  <a:pt x="33749" y="19"/>
                </a:cubicBezTo>
                <a:cubicBezTo>
                  <a:pt x="15593" y="1119"/>
                  <a:pt x="22745" y="51736"/>
                  <a:pt x="20544" y="72643"/>
                </a:cubicBezTo>
                <a:cubicBezTo>
                  <a:pt x="18343" y="93550"/>
                  <a:pt x="23845" y="130412"/>
                  <a:pt x="20544" y="125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11499BC-E08E-2DB0-2512-01E50991272F}"/>
              </a:ext>
            </a:extLst>
          </p:cNvPr>
          <p:cNvSpPr/>
          <p:nvPr/>
        </p:nvSpPr>
        <p:spPr>
          <a:xfrm>
            <a:off x="2664115" y="8886876"/>
            <a:ext cx="405303" cy="336207"/>
          </a:xfrm>
          <a:custGeom>
            <a:avLst/>
            <a:gdLst>
              <a:gd name="connsiteX0" fmla="*/ 2 w 405303"/>
              <a:gd name="connsiteY0" fmla="*/ 103 h 336207"/>
              <a:gd name="connsiteX1" fmla="*/ 222423 w 405303"/>
              <a:gd name="connsiteY1" fmla="*/ 123671 h 336207"/>
              <a:gd name="connsiteX2" fmla="*/ 321277 w 405303"/>
              <a:gd name="connsiteY2" fmla="*/ 306551 h 336207"/>
              <a:gd name="connsiteX3" fmla="*/ 321277 w 405303"/>
              <a:gd name="connsiteY3" fmla="*/ 252181 h 336207"/>
              <a:gd name="connsiteX4" fmla="*/ 405303 w 405303"/>
              <a:gd name="connsiteY4" fmla="*/ 336207 h 336207"/>
              <a:gd name="connsiteX5" fmla="*/ 336106 w 405303"/>
              <a:gd name="connsiteY5" fmla="*/ 267009 h 336207"/>
              <a:gd name="connsiteX6" fmla="*/ 192767 w 405303"/>
              <a:gd name="connsiteY6" fmla="*/ 123671 h 336207"/>
              <a:gd name="connsiteX7" fmla="*/ 217481 w 405303"/>
              <a:gd name="connsiteY7" fmla="*/ 143442 h 336207"/>
              <a:gd name="connsiteX8" fmla="*/ 2 w 405303"/>
              <a:gd name="connsiteY8" fmla="*/ 103 h 3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03" h="336207">
                <a:moveTo>
                  <a:pt x="2" y="103"/>
                </a:moveTo>
                <a:cubicBezTo>
                  <a:pt x="826" y="-3192"/>
                  <a:pt x="168877" y="72596"/>
                  <a:pt x="222423" y="123671"/>
                </a:cubicBezTo>
                <a:cubicBezTo>
                  <a:pt x="275969" y="174746"/>
                  <a:pt x="304801" y="285133"/>
                  <a:pt x="321277" y="306551"/>
                </a:cubicBezTo>
                <a:cubicBezTo>
                  <a:pt x="337753" y="327969"/>
                  <a:pt x="307273" y="247238"/>
                  <a:pt x="321277" y="252181"/>
                </a:cubicBezTo>
                <a:cubicBezTo>
                  <a:pt x="335281" y="257124"/>
                  <a:pt x="405303" y="336207"/>
                  <a:pt x="405303" y="336207"/>
                </a:cubicBezTo>
                <a:lnTo>
                  <a:pt x="336106" y="267009"/>
                </a:lnTo>
                <a:lnTo>
                  <a:pt x="192767" y="123671"/>
                </a:lnTo>
                <a:cubicBezTo>
                  <a:pt x="172996" y="103077"/>
                  <a:pt x="243018" y="159094"/>
                  <a:pt x="217481" y="143442"/>
                </a:cubicBezTo>
                <a:cubicBezTo>
                  <a:pt x="191944" y="127790"/>
                  <a:pt x="-822" y="3398"/>
                  <a:pt x="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8841ADF-45B7-DE90-9E64-AE9A01915774}"/>
              </a:ext>
            </a:extLst>
          </p:cNvPr>
          <p:cNvSpPr/>
          <p:nvPr/>
        </p:nvSpPr>
        <p:spPr>
          <a:xfrm>
            <a:off x="2584687" y="9341129"/>
            <a:ext cx="242367" cy="1231941"/>
          </a:xfrm>
          <a:custGeom>
            <a:avLst/>
            <a:gdLst>
              <a:gd name="connsiteX0" fmla="*/ 10232 w 242367"/>
              <a:gd name="connsiteY0" fmla="*/ 45063 h 1231941"/>
              <a:gd name="connsiteX1" fmla="*/ 207940 w 242367"/>
              <a:gd name="connsiteY1" fmla="*/ 746927 h 1231941"/>
              <a:gd name="connsiteX2" fmla="*/ 237596 w 242367"/>
              <a:gd name="connsiteY2" fmla="*/ 751870 h 1231941"/>
              <a:gd name="connsiteX3" fmla="*/ 153570 w 242367"/>
              <a:gd name="connsiteY3" fmla="*/ 910036 h 1231941"/>
              <a:gd name="connsiteX4" fmla="*/ 114029 w 242367"/>
              <a:gd name="connsiteY4" fmla="*/ 1048432 h 1231941"/>
              <a:gd name="connsiteX5" fmla="*/ 99201 w 242367"/>
              <a:gd name="connsiteY5" fmla="*/ 1023719 h 1231941"/>
              <a:gd name="connsiteX6" fmla="*/ 104143 w 242367"/>
              <a:gd name="connsiteY6" fmla="*/ 1231312 h 1231941"/>
              <a:gd name="connsiteX7" fmla="*/ 114029 w 242367"/>
              <a:gd name="connsiteY7" fmla="*/ 1078088 h 1231941"/>
              <a:gd name="connsiteX8" fmla="*/ 227711 w 242367"/>
              <a:gd name="connsiteY8" fmla="*/ 801297 h 1231941"/>
              <a:gd name="connsiteX9" fmla="*/ 153570 w 242367"/>
              <a:gd name="connsiteY9" fmla="*/ 603589 h 1231941"/>
              <a:gd name="connsiteX10" fmla="*/ 69544 w 242367"/>
              <a:gd name="connsiteY10" fmla="*/ 277370 h 1231941"/>
              <a:gd name="connsiteX11" fmla="*/ 64602 w 242367"/>
              <a:gd name="connsiteY11" fmla="*/ 292199 h 1231941"/>
              <a:gd name="connsiteX12" fmla="*/ 30003 w 242367"/>
              <a:gd name="connsiteY12" fmla="*/ 94490 h 1231941"/>
              <a:gd name="connsiteX13" fmla="*/ 10232 w 242367"/>
              <a:gd name="connsiteY13" fmla="*/ 45063 h 123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367" h="1231941">
                <a:moveTo>
                  <a:pt x="10232" y="45063"/>
                </a:moveTo>
                <a:cubicBezTo>
                  <a:pt x="39888" y="153803"/>
                  <a:pt x="207940" y="746927"/>
                  <a:pt x="207940" y="746927"/>
                </a:cubicBezTo>
                <a:cubicBezTo>
                  <a:pt x="245834" y="864728"/>
                  <a:pt x="246658" y="724685"/>
                  <a:pt x="237596" y="751870"/>
                </a:cubicBezTo>
                <a:cubicBezTo>
                  <a:pt x="228534" y="779055"/>
                  <a:pt x="174164" y="860609"/>
                  <a:pt x="153570" y="910036"/>
                </a:cubicBezTo>
                <a:cubicBezTo>
                  <a:pt x="132976" y="959463"/>
                  <a:pt x="114029" y="1048432"/>
                  <a:pt x="114029" y="1048432"/>
                </a:cubicBezTo>
                <a:cubicBezTo>
                  <a:pt x="104968" y="1067379"/>
                  <a:pt x="100849" y="993239"/>
                  <a:pt x="99201" y="1023719"/>
                </a:cubicBezTo>
                <a:cubicBezTo>
                  <a:pt x="97553" y="1054199"/>
                  <a:pt x="101672" y="1222251"/>
                  <a:pt x="104143" y="1231312"/>
                </a:cubicBezTo>
                <a:cubicBezTo>
                  <a:pt x="106614" y="1240373"/>
                  <a:pt x="93434" y="1149757"/>
                  <a:pt x="114029" y="1078088"/>
                </a:cubicBezTo>
                <a:cubicBezTo>
                  <a:pt x="134624" y="1006419"/>
                  <a:pt x="221121" y="880380"/>
                  <a:pt x="227711" y="801297"/>
                </a:cubicBezTo>
                <a:cubicBezTo>
                  <a:pt x="234301" y="722214"/>
                  <a:pt x="179931" y="690910"/>
                  <a:pt x="153570" y="603589"/>
                </a:cubicBezTo>
                <a:cubicBezTo>
                  <a:pt x="127209" y="516268"/>
                  <a:pt x="84372" y="329268"/>
                  <a:pt x="69544" y="277370"/>
                </a:cubicBezTo>
                <a:cubicBezTo>
                  <a:pt x="54716" y="225472"/>
                  <a:pt x="71192" y="322679"/>
                  <a:pt x="64602" y="292199"/>
                </a:cubicBezTo>
                <a:cubicBezTo>
                  <a:pt x="58012" y="261719"/>
                  <a:pt x="35770" y="135679"/>
                  <a:pt x="30003" y="94490"/>
                </a:cubicBezTo>
                <a:cubicBezTo>
                  <a:pt x="24237" y="53301"/>
                  <a:pt x="-19424" y="-63677"/>
                  <a:pt x="10232" y="4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ED81DF3-6C31-E286-EE34-CAB412F82F9E}"/>
              </a:ext>
            </a:extLst>
          </p:cNvPr>
          <p:cNvSpPr/>
          <p:nvPr/>
        </p:nvSpPr>
        <p:spPr>
          <a:xfrm>
            <a:off x="2087206" y="11359954"/>
            <a:ext cx="211591" cy="339613"/>
          </a:xfrm>
          <a:custGeom>
            <a:avLst/>
            <a:gdLst>
              <a:gd name="connsiteX0" fmla="*/ 211494 w 211591"/>
              <a:gd name="connsiteY0" fmla="*/ 196 h 339613"/>
              <a:gd name="connsiteX1" fmla="*/ 119419 w 211591"/>
              <a:gd name="connsiteY1" fmla="*/ 92271 h 339613"/>
              <a:gd name="connsiteX2" fmla="*/ 90844 w 211591"/>
              <a:gd name="connsiteY2" fmla="*/ 203396 h 339613"/>
              <a:gd name="connsiteX3" fmla="*/ 138469 w 211591"/>
              <a:gd name="connsiteY3" fmla="*/ 139896 h 339613"/>
              <a:gd name="connsiteX4" fmla="*/ 1944 w 211591"/>
              <a:gd name="connsiteY4" fmla="*/ 336746 h 339613"/>
              <a:gd name="connsiteX5" fmla="*/ 62269 w 211591"/>
              <a:gd name="connsiteY5" fmla="*/ 251021 h 339613"/>
              <a:gd name="connsiteX6" fmla="*/ 122594 w 211591"/>
              <a:gd name="connsiteY6" fmla="*/ 168471 h 339613"/>
              <a:gd name="connsiteX7" fmla="*/ 106719 w 211591"/>
              <a:gd name="connsiteY7" fmla="*/ 136721 h 339613"/>
              <a:gd name="connsiteX8" fmla="*/ 132119 w 211591"/>
              <a:gd name="connsiteY8" fmla="*/ 63696 h 339613"/>
              <a:gd name="connsiteX9" fmla="*/ 100369 w 211591"/>
              <a:gd name="connsiteY9" fmla="*/ 66871 h 339613"/>
              <a:gd name="connsiteX10" fmla="*/ 211494 w 211591"/>
              <a:gd name="connsiteY10" fmla="*/ 196 h 3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591" h="339613">
                <a:moveTo>
                  <a:pt x="211494" y="196"/>
                </a:moveTo>
                <a:cubicBezTo>
                  <a:pt x="214669" y="4429"/>
                  <a:pt x="139527" y="58404"/>
                  <a:pt x="119419" y="92271"/>
                </a:cubicBezTo>
                <a:cubicBezTo>
                  <a:pt x="99311" y="126138"/>
                  <a:pt x="87669" y="195458"/>
                  <a:pt x="90844" y="203396"/>
                </a:cubicBezTo>
                <a:cubicBezTo>
                  <a:pt x="94019" y="211334"/>
                  <a:pt x="153286" y="117671"/>
                  <a:pt x="138469" y="139896"/>
                </a:cubicBezTo>
                <a:cubicBezTo>
                  <a:pt x="123652" y="162121"/>
                  <a:pt x="14644" y="318225"/>
                  <a:pt x="1944" y="336746"/>
                </a:cubicBezTo>
                <a:cubicBezTo>
                  <a:pt x="-10756" y="355267"/>
                  <a:pt x="42161" y="279067"/>
                  <a:pt x="62269" y="251021"/>
                </a:cubicBezTo>
                <a:cubicBezTo>
                  <a:pt x="82377" y="222975"/>
                  <a:pt x="115186" y="187521"/>
                  <a:pt x="122594" y="168471"/>
                </a:cubicBezTo>
                <a:cubicBezTo>
                  <a:pt x="130002" y="149421"/>
                  <a:pt x="105132" y="154183"/>
                  <a:pt x="106719" y="136721"/>
                </a:cubicBezTo>
                <a:cubicBezTo>
                  <a:pt x="108306" y="119259"/>
                  <a:pt x="133177" y="75338"/>
                  <a:pt x="132119" y="63696"/>
                </a:cubicBezTo>
                <a:cubicBezTo>
                  <a:pt x="131061" y="52054"/>
                  <a:pt x="88727" y="72163"/>
                  <a:pt x="100369" y="66871"/>
                </a:cubicBezTo>
                <a:cubicBezTo>
                  <a:pt x="112011" y="61579"/>
                  <a:pt x="208319" y="-4037"/>
                  <a:pt x="21149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432963B-8E8E-7FB4-5F47-03C05AA15805}"/>
              </a:ext>
            </a:extLst>
          </p:cNvPr>
          <p:cNvSpPr/>
          <p:nvPr/>
        </p:nvSpPr>
        <p:spPr>
          <a:xfrm>
            <a:off x="2092320" y="11301483"/>
            <a:ext cx="61128" cy="381280"/>
          </a:xfrm>
          <a:custGeom>
            <a:avLst/>
            <a:gdLst>
              <a:gd name="connsiteX0" fmla="*/ 5 w 61128"/>
              <a:gd name="connsiteY0" fmla="*/ 1517 h 381280"/>
              <a:gd name="connsiteX1" fmla="*/ 44455 w 61128"/>
              <a:gd name="connsiteY1" fmla="*/ 150742 h 381280"/>
              <a:gd name="connsiteX2" fmla="*/ 44455 w 61128"/>
              <a:gd name="connsiteY2" fmla="*/ 315842 h 381280"/>
              <a:gd name="connsiteX3" fmla="*/ 60330 w 61128"/>
              <a:gd name="connsiteY3" fmla="*/ 204717 h 381280"/>
              <a:gd name="connsiteX4" fmla="*/ 15880 w 61128"/>
              <a:gd name="connsiteY4" fmla="*/ 357117 h 381280"/>
              <a:gd name="connsiteX5" fmla="*/ 9530 w 61128"/>
              <a:gd name="connsiteY5" fmla="*/ 369817 h 381280"/>
              <a:gd name="connsiteX6" fmla="*/ 47630 w 61128"/>
              <a:gd name="connsiteY6" fmla="*/ 245992 h 381280"/>
              <a:gd name="connsiteX7" fmla="*/ 5 w 61128"/>
              <a:gd name="connsiteY7" fmla="*/ 1517 h 3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28" h="381280">
                <a:moveTo>
                  <a:pt x="5" y="1517"/>
                </a:moveTo>
                <a:cubicBezTo>
                  <a:pt x="-524" y="-14358"/>
                  <a:pt x="37047" y="98355"/>
                  <a:pt x="44455" y="150742"/>
                </a:cubicBezTo>
                <a:cubicBezTo>
                  <a:pt x="51863" y="203130"/>
                  <a:pt x="41809" y="306846"/>
                  <a:pt x="44455" y="315842"/>
                </a:cubicBezTo>
                <a:cubicBezTo>
                  <a:pt x="47101" y="324838"/>
                  <a:pt x="65092" y="197838"/>
                  <a:pt x="60330" y="204717"/>
                </a:cubicBezTo>
                <a:cubicBezTo>
                  <a:pt x="55568" y="211596"/>
                  <a:pt x="24347" y="329600"/>
                  <a:pt x="15880" y="357117"/>
                </a:cubicBezTo>
                <a:cubicBezTo>
                  <a:pt x="7413" y="384634"/>
                  <a:pt x="4238" y="388338"/>
                  <a:pt x="9530" y="369817"/>
                </a:cubicBezTo>
                <a:cubicBezTo>
                  <a:pt x="14822" y="351296"/>
                  <a:pt x="46572" y="304729"/>
                  <a:pt x="47630" y="245992"/>
                </a:cubicBezTo>
                <a:cubicBezTo>
                  <a:pt x="48688" y="187255"/>
                  <a:pt x="534" y="17392"/>
                  <a:pt x="5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81CD0CA-F25B-FD49-7C14-B1B75877DE70}"/>
              </a:ext>
            </a:extLst>
          </p:cNvPr>
          <p:cNvSpPr/>
          <p:nvPr/>
        </p:nvSpPr>
        <p:spPr>
          <a:xfrm>
            <a:off x="2136774" y="11715545"/>
            <a:ext cx="352524" cy="89302"/>
          </a:xfrm>
          <a:custGeom>
            <a:avLst/>
            <a:gdLst>
              <a:gd name="connsiteX0" fmla="*/ 1 w 352524"/>
              <a:gd name="connsiteY0" fmla="*/ 73230 h 89302"/>
              <a:gd name="connsiteX1" fmla="*/ 174626 w 352524"/>
              <a:gd name="connsiteY1" fmla="*/ 25605 h 89302"/>
              <a:gd name="connsiteX2" fmla="*/ 203201 w 352524"/>
              <a:gd name="connsiteY2" fmla="*/ 89105 h 89302"/>
              <a:gd name="connsiteX3" fmla="*/ 352426 w 352524"/>
              <a:gd name="connsiteY3" fmla="*/ 205 h 89302"/>
              <a:gd name="connsiteX4" fmla="*/ 225426 w 352524"/>
              <a:gd name="connsiteY4" fmla="*/ 63705 h 89302"/>
              <a:gd name="connsiteX5" fmla="*/ 177801 w 352524"/>
              <a:gd name="connsiteY5" fmla="*/ 31955 h 89302"/>
              <a:gd name="connsiteX6" fmla="*/ 1 w 352524"/>
              <a:gd name="connsiteY6" fmla="*/ 73230 h 8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24" h="89302">
                <a:moveTo>
                  <a:pt x="1" y="73230"/>
                </a:moveTo>
                <a:cubicBezTo>
                  <a:pt x="-528" y="72172"/>
                  <a:pt x="140759" y="22959"/>
                  <a:pt x="174626" y="25605"/>
                </a:cubicBezTo>
                <a:cubicBezTo>
                  <a:pt x="208493" y="28251"/>
                  <a:pt x="173568" y="93338"/>
                  <a:pt x="203201" y="89105"/>
                </a:cubicBezTo>
                <a:cubicBezTo>
                  <a:pt x="232834" y="84872"/>
                  <a:pt x="348722" y="4438"/>
                  <a:pt x="352426" y="205"/>
                </a:cubicBezTo>
                <a:cubicBezTo>
                  <a:pt x="356130" y="-4028"/>
                  <a:pt x="254530" y="58413"/>
                  <a:pt x="225426" y="63705"/>
                </a:cubicBezTo>
                <a:cubicBezTo>
                  <a:pt x="196322" y="68997"/>
                  <a:pt x="210080" y="31955"/>
                  <a:pt x="177801" y="31955"/>
                </a:cubicBezTo>
                <a:cubicBezTo>
                  <a:pt x="145522" y="31955"/>
                  <a:pt x="530" y="74288"/>
                  <a:pt x="1" y="73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BB25F60-974E-301A-75C0-A9C8003A2F73}"/>
              </a:ext>
            </a:extLst>
          </p:cNvPr>
          <p:cNvSpPr/>
          <p:nvPr/>
        </p:nvSpPr>
        <p:spPr>
          <a:xfrm>
            <a:off x="2294979" y="11556926"/>
            <a:ext cx="575479" cy="435176"/>
          </a:xfrm>
          <a:custGeom>
            <a:avLst/>
            <a:gdLst>
              <a:gd name="connsiteX0" fmla="*/ 546 w 575479"/>
              <a:gd name="connsiteY0" fmla="*/ 34999 h 435176"/>
              <a:gd name="connsiteX1" fmla="*/ 191046 w 575479"/>
              <a:gd name="connsiteY1" fmla="*/ 74 h 435176"/>
              <a:gd name="connsiteX2" fmla="*/ 330746 w 575479"/>
              <a:gd name="connsiteY2" fmla="*/ 25474 h 435176"/>
              <a:gd name="connsiteX3" fmla="*/ 324396 w 575479"/>
              <a:gd name="connsiteY3" fmla="*/ 15949 h 435176"/>
              <a:gd name="connsiteX4" fmla="*/ 514896 w 575479"/>
              <a:gd name="connsiteY4" fmla="*/ 184224 h 435176"/>
              <a:gd name="connsiteX5" fmla="*/ 489496 w 575479"/>
              <a:gd name="connsiteY5" fmla="*/ 171524 h 435176"/>
              <a:gd name="connsiteX6" fmla="*/ 527596 w 575479"/>
              <a:gd name="connsiteY6" fmla="*/ 247724 h 435176"/>
              <a:gd name="connsiteX7" fmla="*/ 464096 w 575479"/>
              <a:gd name="connsiteY7" fmla="*/ 431874 h 435176"/>
              <a:gd name="connsiteX8" fmla="*/ 499021 w 575479"/>
              <a:gd name="connsiteY8" fmla="*/ 355674 h 435176"/>
              <a:gd name="connsiteX9" fmla="*/ 575221 w 575479"/>
              <a:gd name="connsiteY9" fmla="*/ 225499 h 435176"/>
              <a:gd name="connsiteX10" fmla="*/ 470446 w 575479"/>
              <a:gd name="connsiteY10" fmla="*/ 190574 h 435176"/>
              <a:gd name="connsiteX11" fmla="*/ 403771 w 575479"/>
              <a:gd name="connsiteY11" fmla="*/ 54049 h 435176"/>
              <a:gd name="connsiteX12" fmla="*/ 264071 w 575479"/>
              <a:gd name="connsiteY12" fmla="*/ 34999 h 435176"/>
              <a:gd name="connsiteX13" fmla="*/ 254546 w 575479"/>
              <a:gd name="connsiteY13" fmla="*/ 31824 h 435176"/>
              <a:gd name="connsiteX14" fmla="*/ 546 w 575479"/>
              <a:gd name="connsiteY14" fmla="*/ 34999 h 43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5479" h="435176">
                <a:moveTo>
                  <a:pt x="546" y="34999"/>
                </a:moveTo>
                <a:cubicBezTo>
                  <a:pt x="-10037" y="29707"/>
                  <a:pt x="136013" y="1661"/>
                  <a:pt x="191046" y="74"/>
                </a:cubicBezTo>
                <a:cubicBezTo>
                  <a:pt x="246079" y="-1513"/>
                  <a:pt x="308521" y="22828"/>
                  <a:pt x="330746" y="25474"/>
                </a:cubicBezTo>
                <a:cubicBezTo>
                  <a:pt x="352971" y="28120"/>
                  <a:pt x="293704" y="-10509"/>
                  <a:pt x="324396" y="15949"/>
                </a:cubicBezTo>
                <a:cubicBezTo>
                  <a:pt x="355088" y="42407"/>
                  <a:pt x="487379" y="158295"/>
                  <a:pt x="514896" y="184224"/>
                </a:cubicBezTo>
                <a:cubicBezTo>
                  <a:pt x="542413" y="210153"/>
                  <a:pt x="487379" y="160941"/>
                  <a:pt x="489496" y="171524"/>
                </a:cubicBezTo>
                <a:cubicBezTo>
                  <a:pt x="491613" y="182107"/>
                  <a:pt x="531829" y="204332"/>
                  <a:pt x="527596" y="247724"/>
                </a:cubicBezTo>
                <a:cubicBezTo>
                  <a:pt x="523363" y="291116"/>
                  <a:pt x="468859" y="413882"/>
                  <a:pt x="464096" y="431874"/>
                </a:cubicBezTo>
                <a:cubicBezTo>
                  <a:pt x="459334" y="449866"/>
                  <a:pt x="480500" y="390070"/>
                  <a:pt x="499021" y="355674"/>
                </a:cubicBezTo>
                <a:cubicBezTo>
                  <a:pt x="517542" y="321278"/>
                  <a:pt x="579983" y="253016"/>
                  <a:pt x="575221" y="225499"/>
                </a:cubicBezTo>
                <a:cubicBezTo>
                  <a:pt x="570459" y="197982"/>
                  <a:pt x="499021" y="219149"/>
                  <a:pt x="470446" y="190574"/>
                </a:cubicBezTo>
                <a:cubicBezTo>
                  <a:pt x="441871" y="161999"/>
                  <a:pt x="438167" y="79978"/>
                  <a:pt x="403771" y="54049"/>
                </a:cubicBezTo>
                <a:cubicBezTo>
                  <a:pt x="369375" y="28120"/>
                  <a:pt x="288942" y="38703"/>
                  <a:pt x="264071" y="34999"/>
                </a:cubicBezTo>
                <a:cubicBezTo>
                  <a:pt x="239200" y="31295"/>
                  <a:pt x="298467" y="30237"/>
                  <a:pt x="254546" y="31824"/>
                </a:cubicBezTo>
                <a:cubicBezTo>
                  <a:pt x="210625" y="33411"/>
                  <a:pt x="11129" y="40291"/>
                  <a:pt x="546" y="34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DED01603-4048-1BEE-6095-779AF244801D}"/>
              </a:ext>
            </a:extLst>
          </p:cNvPr>
          <p:cNvSpPr/>
          <p:nvPr/>
        </p:nvSpPr>
        <p:spPr>
          <a:xfrm>
            <a:off x="2222148" y="11390500"/>
            <a:ext cx="446081" cy="193730"/>
          </a:xfrm>
          <a:custGeom>
            <a:avLst/>
            <a:gdLst>
              <a:gd name="connsiteX0" fmla="*/ 165452 w 446081"/>
              <a:gd name="connsiteY0" fmla="*/ 1400 h 193730"/>
              <a:gd name="connsiteX1" fmla="*/ 222602 w 446081"/>
              <a:gd name="connsiteY1" fmla="*/ 52200 h 193730"/>
              <a:gd name="connsiteX2" fmla="*/ 352 w 446081"/>
              <a:gd name="connsiteY2" fmla="*/ 191900 h 193730"/>
              <a:gd name="connsiteX3" fmla="*/ 178152 w 446081"/>
              <a:gd name="connsiteY3" fmla="*/ 131575 h 193730"/>
              <a:gd name="connsiteX4" fmla="*/ 444852 w 446081"/>
              <a:gd name="connsiteY4" fmla="*/ 125225 h 193730"/>
              <a:gd name="connsiteX5" fmla="*/ 270227 w 446081"/>
              <a:gd name="connsiteY5" fmla="*/ 131575 h 193730"/>
              <a:gd name="connsiteX6" fmla="*/ 98777 w 446081"/>
              <a:gd name="connsiteY6" fmla="*/ 131575 h 193730"/>
              <a:gd name="connsiteX7" fmla="*/ 206727 w 446081"/>
              <a:gd name="connsiteY7" fmla="*/ 99825 h 193730"/>
              <a:gd name="connsiteX8" fmla="*/ 165452 w 446081"/>
              <a:gd name="connsiteY8" fmla="*/ 1400 h 1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081" h="193730">
                <a:moveTo>
                  <a:pt x="165452" y="1400"/>
                </a:moveTo>
                <a:cubicBezTo>
                  <a:pt x="168098" y="-6537"/>
                  <a:pt x="250119" y="20450"/>
                  <a:pt x="222602" y="52200"/>
                </a:cubicBezTo>
                <a:cubicBezTo>
                  <a:pt x="195085" y="83950"/>
                  <a:pt x="7760" y="178671"/>
                  <a:pt x="352" y="191900"/>
                </a:cubicBezTo>
                <a:cubicBezTo>
                  <a:pt x="-7056" y="205129"/>
                  <a:pt x="104069" y="142688"/>
                  <a:pt x="178152" y="131575"/>
                </a:cubicBezTo>
                <a:cubicBezTo>
                  <a:pt x="252235" y="120462"/>
                  <a:pt x="429506" y="125225"/>
                  <a:pt x="444852" y="125225"/>
                </a:cubicBezTo>
                <a:cubicBezTo>
                  <a:pt x="460198" y="125225"/>
                  <a:pt x="327906" y="130517"/>
                  <a:pt x="270227" y="131575"/>
                </a:cubicBezTo>
                <a:cubicBezTo>
                  <a:pt x="212548" y="132633"/>
                  <a:pt x="109360" y="136867"/>
                  <a:pt x="98777" y="131575"/>
                </a:cubicBezTo>
                <a:cubicBezTo>
                  <a:pt x="88194" y="126283"/>
                  <a:pt x="189265" y="119933"/>
                  <a:pt x="206727" y="99825"/>
                </a:cubicBezTo>
                <a:cubicBezTo>
                  <a:pt x="224189" y="79717"/>
                  <a:pt x="162806" y="9337"/>
                  <a:pt x="165452" y="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909B442-3952-DB29-EF3E-AD8682D9C21D}"/>
              </a:ext>
            </a:extLst>
          </p:cNvPr>
          <p:cNvSpPr/>
          <p:nvPr/>
        </p:nvSpPr>
        <p:spPr>
          <a:xfrm>
            <a:off x="5254595" y="2139516"/>
            <a:ext cx="108472" cy="408433"/>
          </a:xfrm>
          <a:custGeom>
            <a:avLst/>
            <a:gdLst>
              <a:gd name="connsiteX0" fmla="*/ 107980 w 108472"/>
              <a:gd name="connsiteY0" fmla="*/ 434 h 408433"/>
              <a:gd name="connsiteX1" fmla="*/ 47655 w 108472"/>
              <a:gd name="connsiteY1" fmla="*/ 238559 h 408433"/>
              <a:gd name="connsiteX2" fmla="*/ 79405 w 108472"/>
              <a:gd name="connsiteY2" fmla="*/ 219509 h 408433"/>
              <a:gd name="connsiteX3" fmla="*/ 41305 w 108472"/>
              <a:gd name="connsiteY3" fmla="*/ 295709 h 408433"/>
              <a:gd name="connsiteX4" fmla="*/ 30 w 108472"/>
              <a:gd name="connsiteY4" fmla="*/ 406834 h 408433"/>
              <a:gd name="connsiteX5" fmla="*/ 34955 w 108472"/>
              <a:gd name="connsiteY5" fmla="*/ 352859 h 408433"/>
              <a:gd name="connsiteX6" fmla="*/ 57180 w 108472"/>
              <a:gd name="connsiteY6" fmla="*/ 235384 h 408433"/>
              <a:gd name="connsiteX7" fmla="*/ 57180 w 108472"/>
              <a:gd name="connsiteY7" fmla="*/ 248084 h 408433"/>
              <a:gd name="connsiteX8" fmla="*/ 85755 w 108472"/>
              <a:gd name="connsiteY8" fmla="*/ 184584 h 408433"/>
              <a:gd name="connsiteX9" fmla="*/ 85755 w 108472"/>
              <a:gd name="connsiteY9" fmla="*/ 143309 h 408433"/>
              <a:gd name="connsiteX10" fmla="*/ 76230 w 108472"/>
              <a:gd name="connsiteY10" fmla="*/ 178234 h 408433"/>
              <a:gd name="connsiteX11" fmla="*/ 107980 w 108472"/>
              <a:gd name="connsiteY11" fmla="*/ 434 h 40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472" h="408433">
                <a:moveTo>
                  <a:pt x="107980" y="434"/>
                </a:moveTo>
                <a:cubicBezTo>
                  <a:pt x="103217" y="10488"/>
                  <a:pt x="52417" y="202047"/>
                  <a:pt x="47655" y="238559"/>
                </a:cubicBezTo>
                <a:cubicBezTo>
                  <a:pt x="42892" y="275072"/>
                  <a:pt x="80463" y="209984"/>
                  <a:pt x="79405" y="219509"/>
                </a:cubicBezTo>
                <a:cubicBezTo>
                  <a:pt x="78347" y="229034"/>
                  <a:pt x="54534" y="264488"/>
                  <a:pt x="41305" y="295709"/>
                </a:cubicBezTo>
                <a:cubicBezTo>
                  <a:pt x="28076" y="326930"/>
                  <a:pt x="1088" y="397309"/>
                  <a:pt x="30" y="406834"/>
                </a:cubicBezTo>
                <a:cubicBezTo>
                  <a:pt x="-1028" y="416359"/>
                  <a:pt x="25430" y="381434"/>
                  <a:pt x="34955" y="352859"/>
                </a:cubicBezTo>
                <a:cubicBezTo>
                  <a:pt x="44480" y="324284"/>
                  <a:pt x="57180" y="235384"/>
                  <a:pt x="57180" y="235384"/>
                </a:cubicBezTo>
                <a:cubicBezTo>
                  <a:pt x="60884" y="217922"/>
                  <a:pt x="52417" y="256551"/>
                  <a:pt x="57180" y="248084"/>
                </a:cubicBezTo>
                <a:cubicBezTo>
                  <a:pt x="61943" y="239617"/>
                  <a:pt x="80992" y="202047"/>
                  <a:pt x="85755" y="184584"/>
                </a:cubicBezTo>
                <a:cubicBezTo>
                  <a:pt x="90518" y="167121"/>
                  <a:pt x="87343" y="144367"/>
                  <a:pt x="85755" y="143309"/>
                </a:cubicBezTo>
                <a:cubicBezTo>
                  <a:pt x="84167" y="142251"/>
                  <a:pt x="70938" y="198342"/>
                  <a:pt x="76230" y="178234"/>
                </a:cubicBezTo>
                <a:cubicBezTo>
                  <a:pt x="81522" y="158126"/>
                  <a:pt x="112743" y="-9620"/>
                  <a:pt x="107980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A33378E-E1F9-E417-A9D2-B727B1228C99}"/>
              </a:ext>
            </a:extLst>
          </p:cNvPr>
          <p:cNvSpPr/>
          <p:nvPr/>
        </p:nvSpPr>
        <p:spPr>
          <a:xfrm>
            <a:off x="3838575" y="2777849"/>
            <a:ext cx="238767" cy="48011"/>
          </a:xfrm>
          <a:custGeom>
            <a:avLst/>
            <a:gdLst>
              <a:gd name="connsiteX0" fmla="*/ 0 w 238767"/>
              <a:gd name="connsiteY0" fmla="*/ 32026 h 48011"/>
              <a:gd name="connsiteX1" fmla="*/ 136525 w 238767"/>
              <a:gd name="connsiteY1" fmla="*/ 16151 h 48011"/>
              <a:gd name="connsiteX2" fmla="*/ 238125 w 238767"/>
              <a:gd name="connsiteY2" fmla="*/ 47901 h 48011"/>
              <a:gd name="connsiteX3" fmla="*/ 177800 w 238767"/>
              <a:gd name="connsiteY3" fmla="*/ 25676 h 48011"/>
              <a:gd name="connsiteX4" fmla="*/ 136525 w 238767"/>
              <a:gd name="connsiteY4" fmla="*/ 276 h 48011"/>
              <a:gd name="connsiteX5" fmla="*/ 136525 w 238767"/>
              <a:gd name="connsiteY5" fmla="*/ 12976 h 48011"/>
              <a:gd name="connsiteX6" fmla="*/ 0 w 238767"/>
              <a:gd name="connsiteY6" fmla="*/ 32026 h 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767" h="48011">
                <a:moveTo>
                  <a:pt x="0" y="32026"/>
                </a:moveTo>
                <a:cubicBezTo>
                  <a:pt x="0" y="32555"/>
                  <a:pt x="96838" y="13505"/>
                  <a:pt x="136525" y="16151"/>
                </a:cubicBezTo>
                <a:cubicBezTo>
                  <a:pt x="176212" y="18797"/>
                  <a:pt x="231246" y="46314"/>
                  <a:pt x="238125" y="47901"/>
                </a:cubicBezTo>
                <a:cubicBezTo>
                  <a:pt x="245004" y="49488"/>
                  <a:pt x="194733" y="33613"/>
                  <a:pt x="177800" y="25676"/>
                </a:cubicBezTo>
                <a:cubicBezTo>
                  <a:pt x="160867" y="17739"/>
                  <a:pt x="136525" y="276"/>
                  <a:pt x="136525" y="276"/>
                </a:cubicBezTo>
                <a:cubicBezTo>
                  <a:pt x="129646" y="-1841"/>
                  <a:pt x="153458" y="8743"/>
                  <a:pt x="136525" y="12976"/>
                </a:cubicBezTo>
                <a:cubicBezTo>
                  <a:pt x="119592" y="17209"/>
                  <a:pt x="0" y="31497"/>
                  <a:pt x="0" y="3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20D72275-B174-88A7-E0D1-BD489AFD451D}"/>
              </a:ext>
            </a:extLst>
          </p:cNvPr>
          <p:cNvSpPr/>
          <p:nvPr/>
        </p:nvSpPr>
        <p:spPr>
          <a:xfrm>
            <a:off x="4451350" y="2183085"/>
            <a:ext cx="498792" cy="24482"/>
          </a:xfrm>
          <a:custGeom>
            <a:avLst/>
            <a:gdLst>
              <a:gd name="connsiteX0" fmla="*/ 0 w 498792"/>
              <a:gd name="connsiteY0" fmla="*/ 17190 h 24482"/>
              <a:gd name="connsiteX1" fmla="*/ 358775 w 498792"/>
              <a:gd name="connsiteY1" fmla="*/ 20365 h 24482"/>
              <a:gd name="connsiteX2" fmla="*/ 339725 w 498792"/>
              <a:gd name="connsiteY2" fmla="*/ 20365 h 24482"/>
              <a:gd name="connsiteX3" fmla="*/ 498475 w 498792"/>
              <a:gd name="connsiteY3" fmla="*/ 23540 h 24482"/>
              <a:gd name="connsiteX4" fmla="*/ 292100 w 498792"/>
              <a:gd name="connsiteY4" fmla="*/ 1315 h 24482"/>
              <a:gd name="connsiteX5" fmla="*/ 285750 w 498792"/>
              <a:gd name="connsiteY5" fmla="*/ 4490 h 24482"/>
              <a:gd name="connsiteX6" fmla="*/ 0 w 498792"/>
              <a:gd name="connsiteY6" fmla="*/ 17190 h 2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92" h="24482">
                <a:moveTo>
                  <a:pt x="0" y="17190"/>
                </a:moveTo>
                <a:lnTo>
                  <a:pt x="358775" y="20365"/>
                </a:lnTo>
                <a:lnTo>
                  <a:pt x="339725" y="20365"/>
                </a:lnTo>
                <a:cubicBezTo>
                  <a:pt x="363008" y="20894"/>
                  <a:pt x="506413" y="26715"/>
                  <a:pt x="498475" y="23540"/>
                </a:cubicBezTo>
                <a:cubicBezTo>
                  <a:pt x="490537" y="20365"/>
                  <a:pt x="292100" y="1315"/>
                  <a:pt x="292100" y="1315"/>
                </a:cubicBezTo>
                <a:cubicBezTo>
                  <a:pt x="256646" y="-1860"/>
                  <a:pt x="329671" y="1315"/>
                  <a:pt x="285750" y="4490"/>
                </a:cubicBezTo>
                <a:cubicBezTo>
                  <a:pt x="241829" y="7665"/>
                  <a:pt x="135202" y="14015"/>
                  <a:pt x="0" y="17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655A422-0EB6-3436-022F-E4ACCD4DA842}"/>
              </a:ext>
            </a:extLst>
          </p:cNvPr>
          <p:cNvSpPr/>
          <p:nvPr/>
        </p:nvSpPr>
        <p:spPr>
          <a:xfrm>
            <a:off x="4682704" y="1450313"/>
            <a:ext cx="436184" cy="65720"/>
          </a:xfrm>
          <a:custGeom>
            <a:avLst/>
            <a:gdLst>
              <a:gd name="connsiteX0" fmla="*/ 421 w 436184"/>
              <a:gd name="connsiteY0" fmla="*/ 38762 h 65720"/>
              <a:gd name="connsiteX1" fmla="*/ 359196 w 436184"/>
              <a:gd name="connsiteY1" fmla="*/ 16537 h 65720"/>
              <a:gd name="connsiteX2" fmla="*/ 314746 w 436184"/>
              <a:gd name="connsiteY2" fmla="*/ 13362 h 65720"/>
              <a:gd name="connsiteX3" fmla="*/ 435396 w 436184"/>
              <a:gd name="connsiteY3" fmla="*/ 64162 h 65720"/>
              <a:gd name="connsiteX4" fmla="*/ 362371 w 436184"/>
              <a:gd name="connsiteY4" fmla="*/ 48287 h 65720"/>
              <a:gd name="connsiteX5" fmla="*/ 273471 w 436184"/>
              <a:gd name="connsiteY5" fmla="*/ 3837 h 65720"/>
              <a:gd name="connsiteX6" fmla="*/ 286171 w 436184"/>
              <a:gd name="connsiteY6" fmla="*/ 7012 h 65720"/>
              <a:gd name="connsiteX7" fmla="*/ 421 w 436184"/>
              <a:gd name="connsiteY7" fmla="*/ 38762 h 6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84" h="65720">
                <a:moveTo>
                  <a:pt x="421" y="38762"/>
                </a:moveTo>
                <a:cubicBezTo>
                  <a:pt x="12592" y="40349"/>
                  <a:pt x="306809" y="20770"/>
                  <a:pt x="359196" y="16537"/>
                </a:cubicBezTo>
                <a:cubicBezTo>
                  <a:pt x="411583" y="12304"/>
                  <a:pt x="302046" y="5425"/>
                  <a:pt x="314746" y="13362"/>
                </a:cubicBezTo>
                <a:cubicBezTo>
                  <a:pt x="327446" y="21299"/>
                  <a:pt x="427459" y="58341"/>
                  <a:pt x="435396" y="64162"/>
                </a:cubicBezTo>
                <a:cubicBezTo>
                  <a:pt x="443333" y="69983"/>
                  <a:pt x="389359" y="58341"/>
                  <a:pt x="362371" y="48287"/>
                </a:cubicBezTo>
                <a:cubicBezTo>
                  <a:pt x="335384" y="38233"/>
                  <a:pt x="286171" y="10716"/>
                  <a:pt x="273471" y="3837"/>
                </a:cubicBezTo>
                <a:cubicBezTo>
                  <a:pt x="260771" y="-3042"/>
                  <a:pt x="329034" y="133"/>
                  <a:pt x="286171" y="7012"/>
                </a:cubicBezTo>
                <a:cubicBezTo>
                  <a:pt x="243309" y="13891"/>
                  <a:pt x="-11750" y="37175"/>
                  <a:pt x="421" y="38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E28574C-3EEF-80AF-438C-3D31C5967CD9}"/>
              </a:ext>
            </a:extLst>
          </p:cNvPr>
          <p:cNvSpPr/>
          <p:nvPr/>
        </p:nvSpPr>
        <p:spPr>
          <a:xfrm>
            <a:off x="3657779" y="1450751"/>
            <a:ext cx="82522" cy="257399"/>
          </a:xfrm>
          <a:custGeom>
            <a:avLst/>
            <a:gdLst>
              <a:gd name="connsiteX0" fmla="*/ 82371 w 82522"/>
              <a:gd name="connsiteY0" fmla="*/ 224 h 257399"/>
              <a:gd name="connsiteX1" fmla="*/ 25221 w 82522"/>
              <a:gd name="connsiteY1" fmla="*/ 127224 h 257399"/>
              <a:gd name="connsiteX2" fmla="*/ 6171 w 82522"/>
              <a:gd name="connsiteY2" fmla="*/ 257399 h 257399"/>
              <a:gd name="connsiteX3" fmla="*/ 12521 w 82522"/>
              <a:gd name="connsiteY3" fmla="*/ 127224 h 257399"/>
              <a:gd name="connsiteX4" fmla="*/ 6171 w 82522"/>
              <a:gd name="connsiteY4" fmla="*/ 158974 h 257399"/>
              <a:gd name="connsiteX5" fmla="*/ 82371 w 82522"/>
              <a:gd name="connsiteY5" fmla="*/ 224 h 2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22" h="257399">
                <a:moveTo>
                  <a:pt x="82371" y="224"/>
                </a:moveTo>
                <a:cubicBezTo>
                  <a:pt x="85546" y="-5068"/>
                  <a:pt x="37921" y="84362"/>
                  <a:pt x="25221" y="127224"/>
                </a:cubicBezTo>
                <a:cubicBezTo>
                  <a:pt x="12521" y="170087"/>
                  <a:pt x="8288" y="257399"/>
                  <a:pt x="6171" y="257399"/>
                </a:cubicBezTo>
                <a:cubicBezTo>
                  <a:pt x="4054" y="257399"/>
                  <a:pt x="12521" y="143628"/>
                  <a:pt x="12521" y="127224"/>
                </a:cubicBezTo>
                <a:cubicBezTo>
                  <a:pt x="12521" y="110820"/>
                  <a:pt x="-10762" y="180670"/>
                  <a:pt x="6171" y="158974"/>
                </a:cubicBezTo>
                <a:cubicBezTo>
                  <a:pt x="23104" y="137278"/>
                  <a:pt x="79196" y="5516"/>
                  <a:pt x="82371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79C3E9DF-EEA5-1C33-9078-9AE5A8E6A27B}"/>
              </a:ext>
            </a:extLst>
          </p:cNvPr>
          <p:cNvSpPr/>
          <p:nvPr/>
        </p:nvSpPr>
        <p:spPr>
          <a:xfrm>
            <a:off x="4368053" y="1657104"/>
            <a:ext cx="112051" cy="288273"/>
          </a:xfrm>
          <a:custGeom>
            <a:avLst/>
            <a:gdLst>
              <a:gd name="connsiteX0" fmla="*/ 111872 w 112051"/>
              <a:gd name="connsiteY0" fmla="*/ 246 h 288273"/>
              <a:gd name="connsiteX1" fmla="*/ 29322 w 112051"/>
              <a:gd name="connsiteY1" fmla="*/ 108196 h 288273"/>
              <a:gd name="connsiteX2" fmla="*/ 22972 w 112051"/>
              <a:gd name="connsiteY2" fmla="*/ 190746 h 288273"/>
              <a:gd name="connsiteX3" fmla="*/ 7097 w 112051"/>
              <a:gd name="connsiteY3" fmla="*/ 155821 h 288273"/>
              <a:gd name="connsiteX4" fmla="*/ 13447 w 112051"/>
              <a:gd name="connsiteY4" fmla="*/ 285996 h 288273"/>
              <a:gd name="connsiteX5" fmla="*/ 13447 w 112051"/>
              <a:gd name="connsiteY5" fmla="*/ 228846 h 288273"/>
              <a:gd name="connsiteX6" fmla="*/ 16622 w 112051"/>
              <a:gd name="connsiteY6" fmla="*/ 105021 h 288273"/>
              <a:gd name="connsiteX7" fmla="*/ 3922 w 112051"/>
              <a:gd name="connsiteY7" fmla="*/ 139946 h 288273"/>
              <a:gd name="connsiteX8" fmla="*/ 111872 w 112051"/>
              <a:gd name="connsiteY8" fmla="*/ 246 h 28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51" h="288273">
                <a:moveTo>
                  <a:pt x="111872" y="246"/>
                </a:moveTo>
                <a:cubicBezTo>
                  <a:pt x="116105" y="-5046"/>
                  <a:pt x="44139" y="76446"/>
                  <a:pt x="29322" y="108196"/>
                </a:cubicBezTo>
                <a:cubicBezTo>
                  <a:pt x="14505" y="139946"/>
                  <a:pt x="26676" y="182809"/>
                  <a:pt x="22972" y="190746"/>
                </a:cubicBezTo>
                <a:cubicBezTo>
                  <a:pt x="19268" y="198683"/>
                  <a:pt x="8684" y="139946"/>
                  <a:pt x="7097" y="155821"/>
                </a:cubicBezTo>
                <a:cubicBezTo>
                  <a:pt x="5509" y="171696"/>
                  <a:pt x="12389" y="273825"/>
                  <a:pt x="13447" y="285996"/>
                </a:cubicBezTo>
                <a:cubicBezTo>
                  <a:pt x="14505" y="298167"/>
                  <a:pt x="12918" y="259009"/>
                  <a:pt x="13447" y="228846"/>
                </a:cubicBezTo>
                <a:cubicBezTo>
                  <a:pt x="13976" y="198684"/>
                  <a:pt x="18209" y="119838"/>
                  <a:pt x="16622" y="105021"/>
                </a:cubicBezTo>
                <a:cubicBezTo>
                  <a:pt x="15035" y="90204"/>
                  <a:pt x="-9307" y="153704"/>
                  <a:pt x="3922" y="139946"/>
                </a:cubicBezTo>
                <a:cubicBezTo>
                  <a:pt x="17151" y="126188"/>
                  <a:pt x="107639" y="5538"/>
                  <a:pt x="111872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F2F8E51-5F7D-C8A0-02F2-47746B471346}"/>
              </a:ext>
            </a:extLst>
          </p:cNvPr>
          <p:cNvSpPr/>
          <p:nvPr/>
        </p:nvSpPr>
        <p:spPr>
          <a:xfrm>
            <a:off x="4927499" y="2765281"/>
            <a:ext cx="74539" cy="116607"/>
          </a:xfrm>
          <a:custGeom>
            <a:avLst/>
            <a:gdLst>
              <a:gd name="connsiteX0" fmla="*/ 31851 w 74539"/>
              <a:gd name="connsiteY0" fmla="*/ 144 h 116607"/>
              <a:gd name="connsiteX1" fmla="*/ 12801 w 74539"/>
              <a:gd name="connsiteY1" fmla="*/ 50944 h 116607"/>
              <a:gd name="connsiteX2" fmla="*/ 73126 w 74539"/>
              <a:gd name="connsiteY2" fmla="*/ 114444 h 116607"/>
              <a:gd name="connsiteX3" fmla="*/ 50901 w 74539"/>
              <a:gd name="connsiteY3" fmla="*/ 98569 h 116607"/>
              <a:gd name="connsiteX4" fmla="*/ 101 w 74539"/>
              <a:gd name="connsiteY4" fmla="*/ 66819 h 116607"/>
              <a:gd name="connsiteX5" fmla="*/ 31851 w 74539"/>
              <a:gd name="connsiteY5" fmla="*/ 144 h 11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39" h="116607">
                <a:moveTo>
                  <a:pt x="31851" y="144"/>
                </a:moveTo>
                <a:cubicBezTo>
                  <a:pt x="33968" y="-2502"/>
                  <a:pt x="5922" y="31894"/>
                  <a:pt x="12801" y="50944"/>
                </a:cubicBezTo>
                <a:cubicBezTo>
                  <a:pt x="19680" y="69994"/>
                  <a:pt x="66776" y="106507"/>
                  <a:pt x="73126" y="114444"/>
                </a:cubicBezTo>
                <a:cubicBezTo>
                  <a:pt x="79476" y="122381"/>
                  <a:pt x="63072" y="106506"/>
                  <a:pt x="50901" y="98569"/>
                </a:cubicBezTo>
                <a:cubicBezTo>
                  <a:pt x="38730" y="90632"/>
                  <a:pt x="2218" y="80577"/>
                  <a:pt x="101" y="66819"/>
                </a:cubicBezTo>
                <a:cubicBezTo>
                  <a:pt x="-2016" y="53061"/>
                  <a:pt x="29734" y="2790"/>
                  <a:pt x="3185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30D5EF0-B061-29DC-F5DB-C980D0F6F05C}"/>
              </a:ext>
            </a:extLst>
          </p:cNvPr>
          <p:cNvSpPr/>
          <p:nvPr/>
        </p:nvSpPr>
        <p:spPr>
          <a:xfrm>
            <a:off x="4190470" y="3025648"/>
            <a:ext cx="97041" cy="154120"/>
          </a:xfrm>
          <a:custGeom>
            <a:avLst/>
            <a:gdLst>
              <a:gd name="connsiteX0" fmla="*/ 6880 w 97041"/>
              <a:gd name="connsiteY0" fmla="*/ 127 h 154120"/>
              <a:gd name="connsiteX1" fmla="*/ 22755 w 97041"/>
              <a:gd name="connsiteY1" fmla="*/ 79502 h 154120"/>
              <a:gd name="connsiteX2" fmla="*/ 95780 w 97041"/>
              <a:gd name="connsiteY2" fmla="*/ 152527 h 154120"/>
              <a:gd name="connsiteX3" fmla="*/ 64030 w 97041"/>
              <a:gd name="connsiteY3" fmla="*/ 127127 h 154120"/>
              <a:gd name="connsiteX4" fmla="*/ 530 w 97041"/>
              <a:gd name="connsiteY4" fmla="*/ 95377 h 154120"/>
              <a:gd name="connsiteX5" fmla="*/ 32280 w 97041"/>
              <a:gd name="connsiteY5" fmla="*/ 98552 h 154120"/>
              <a:gd name="connsiteX6" fmla="*/ 6880 w 97041"/>
              <a:gd name="connsiteY6" fmla="*/ 127 h 15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41" h="154120">
                <a:moveTo>
                  <a:pt x="6880" y="127"/>
                </a:moveTo>
                <a:cubicBezTo>
                  <a:pt x="5293" y="-3048"/>
                  <a:pt x="7938" y="54102"/>
                  <a:pt x="22755" y="79502"/>
                </a:cubicBezTo>
                <a:cubicBezTo>
                  <a:pt x="37572" y="104902"/>
                  <a:pt x="88901" y="144589"/>
                  <a:pt x="95780" y="152527"/>
                </a:cubicBezTo>
                <a:cubicBezTo>
                  <a:pt x="102659" y="160465"/>
                  <a:pt x="79905" y="136652"/>
                  <a:pt x="64030" y="127127"/>
                </a:cubicBezTo>
                <a:cubicBezTo>
                  <a:pt x="48155" y="117602"/>
                  <a:pt x="5822" y="100140"/>
                  <a:pt x="530" y="95377"/>
                </a:cubicBezTo>
                <a:cubicBezTo>
                  <a:pt x="-4762" y="90615"/>
                  <a:pt x="31222" y="110723"/>
                  <a:pt x="32280" y="98552"/>
                </a:cubicBezTo>
                <a:cubicBezTo>
                  <a:pt x="33338" y="86381"/>
                  <a:pt x="8467" y="3302"/>
                  <a:pt x="688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D20E1A8-D0AC-1253-BC52-9D62376923E4}"/>
              </a:ext>
            </a:extLst>
          </p:cNvPr>
          <p:cNvSpPr/>
          <p:nvPr/>
        </p:nvSpPr>
        <p:spPr>
          <a:xfrm>
            <a:off x="2239684" y="11931514"/>
            <a:ext cx="165386" cy="239050"/>
          </a:xfrm>
          <a:custGeom>
            <a:avLst/>
            <a:gdLst>
              <a:gd name="connsiteX0" fmla="*/ 5041 w 165386"/>
              <a:gd name="connsiteY0" fmla="*/ 136 h 239050"/>
              <a:gd name="connsiteX1" fmla="*/ 11391 w 165386"/>
              <a:gd name="connsiteY1" fmla="*/ 73161 h 239050"/>
              <a:gd name="connsiteX2" fmla="*/ 132041 w 165386"/>
              <a:gd name="connsiteY2" fmla="*/ 139836 h 239050"/>
              <a:gd name="connsiteX3" fmla="*/ 97116 w 165386"/>
              <a:gd name="connsiteY3" fmla="*/ 136661 h 239050"/>
              <a:gd name="connsiteX4" fmla="*/ 163791 w 165386"/>
              <a:gd name="connsiteY4" fmla="*/ 235086 h 239050"/>
              <a:gd name="connsiteX5" fmla="*/ 135216 w 165386"/>
              <a:gd name="connsiteY5" fmla="*/ 212861 h 239050"/>
              <a:gd name="connsiteX6" fmla="*/ 33616 w 165386"/>
              <a:gd name="connsiteY6" fmla="*/ 149361 h 239050"/>
              <a:gd name="connsiteX7" fmla="*/ 128866 w 165386"/>
              <a:gd name="connsiteY7" fmla="*/ 190636 h 239050"/>
              <a:gd name="connsiteX8" fmla="*/ 106641 w 165386"/>
              <a:gd name="connsiteY8" fmla="*/ 149361 h 239050"/>
              <a:gd name="connsiteX9" fmla="*/ 49491 w 165386"/>
              <a:gd name="connsiteY9" fmla="*/ 114436 h 239050"/>
              <a:gd name="connsiteX10" fmla="*/ 11391 w 165386"/>
              <a:gd name="connsiteY10" fmla="*/ 92211 h 239050"/>
              <a:gd name="connsiteX11" fmla="*/ 5041 w 165386"/>
              <a:gd name="connsiteY11" fmla="*/ 136 h 23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386" h="239050">
                <a:moveTo>
                  <a:pt x="5041" y="136"/>
                </a:moveTo>
                <a:cubicBezTo>
                  <a:pt x="5041" y="-3039"/>
                  <a:pt x="-9776" y="49878"/>
                  <a:pt x="11391" y="73161"/>
                </a:cubicBezTo>
                <a:cubicBezTo>
                  <a:pt x="32558" y="96444"/>
                  <a:pt x="117754" y="129253"/>
                  <a:pt x="132041" y="139836"/>
                </a:cubicBezTo>
                <a:cubicBezTo>
                  <a:pt x="146329" y="150419"/>
                  <a:pt x="91824" y="120786"/>
                  <a:pt x="97116" y="136661"/>
                </a:cubicBezTo>
                <a:cubicBezTo>
                  <a:pt x="102408" y="152536"/>
                  <a:pt x="157441" y="222386"/>
                  <a:pt x="163791" y="235086"/>
                </a:cubicBezTo>
                <a:cubicBezTo>
                  <a:pt x="170141" y="247786"/>
                  <a:pt x="156912" y="227149"/>
                  <a:pt x="135216" y="212861"/>
                </a:cubicBezTo>
                <a:cubicBezTo>
                  <a:pt x="113520" y="198574"/>
                  <a:pt x="34674" y="153065"/>
                  <a:pt x="33616" y="149361"/>
                </a:cubicBezTo>
                <a:cubicBezTo>
                  <a:pt x="32558" y="145657"/>
                  <a:pt x="116695" y="190636"/>
                  <a:pt x="128866" y="190636"/>
                </a:cubicBezTo>
                <a:cubicBezTo>
                  <a:pt x="141037" y="190636"/>
                  <a:pt x="119870" y="162061"/>
                  <a:pt x="106641" y="149361"/>
                </a:cubicBezTo>
                <a:cubicBezTo>
                  <a:pt x="93412" y="136661"/>
                  <a:pt x="65366" y="123961"/>
                  <a:pt x="49491" y="114436"/>
                </a:cubicBezTo>
                <a:cubicBezTo>
                  <a:pt x="33616" y="104911"/>
                  <a:pt x="16683" y="106498"/>
                  <a:pt x="11391" y="92211"/>
                </a:cubicBezTo>
                <a:cubicBezTo>
                  <a:pt x="6099" y="77924"/>
                  <a:pt x="5041" y="3311"/>
                  <a:pt x="504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BE37A5B-8F7C-5F00-F04C-5A2A83BAA59E}"/>
              </a:ext>
            </a:extLst>
          </p:cNvPr>
          <p:cNvSpPr/>
          <p:nvPr/>
        </p:nvSpPr>
        <p:spPr>
          <a:xfrm>
            <a:off x="2120850" y="11976096"/>
            <a:ext cx="137024" cy="219244"/>
          </a:xfrm>
          <a:custGeom>
            <a:avLst/>
            <a:gdLst>
              <a:gd name="connsiteX0" fmla="*/ 50 w 137024"/>
              <a:gd name="connsiteY0" fmla="*/ 4 h 219244"/>
              <a:gd name="connsiteX1" fmla="*/ 117525 w 137024"/>
              <a:gd name="connsiteY1" fmla="*/ 73029 h 219244"/>
              <a:gd name="connsiteX2" fmla="*/ 104825 w 137024"/>
              <a:gd name="connsiteY2" fmla="*/ 152404 h 219244"/>
              <a:gd name="connsiteX3" fmla="*/ 108000 w 137024"/>
              <a:gd name="connsiteY3" fmla="*/ 219079 h 219244"/>
              <a:gd name="connsiteX4" fmla="*/ 111175 w 137024"/>
              <a:gd name="connsiteY4" fmla="*/ 168279 h 219244"/>
              <a:gd name="connsiteX5" fmla="*/ 133400 w 137024"/>
              <a:gd name="connsiteY5" fmla="*/ 76204 h 219244"/>
              <a:gd name="connsiteX6" fmla="*/ 50 w 137024"/>
              <a:gd name="connsiteY6" fmla="*/ 4 h 21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24" h="219244">
                <a:moveTo>
                  <a:pt x="50" y="4"/>
                </a:moveTo>
                <a:cubicBezTo>
                  <a:pt x="-2596" y="-525"/>
                  <a:pt x="100062" y="47629"/>
                  <a:pt x="117525" y="73029"/>
                </a:cubicBezTo>
                <a:cubicBezTo>
                  <a:pt x="134988" y="98429"/>
                  <a:pt x="106413" y="128062"/>
                  <a:pt x="104825" y="152404"/>
                </a:cubicBezTo>
                <a:cubicBezTo>
                  <a:pt x="103238" y="176746"/>
                  <a:pt x="106942" y="216433"/>
                  <a:pt x="108000" y="219079"/>
                </a:cubicBezTo>
                <a:cubicBezTo>
                  <a:pt x="109058" y="221725"/>
                  <a:pt x="106942" y="192091"/>
                  <a:pt x="111175" y="168279"/>
                </a:cubicBezTo>
                <a:cubicBezTo>
                  <a:pt x="115408" y="144467"/>
                  <a:pt x="147688" y="103721"/>
                  <a:pt x="133400" y="76204"/>
                </a:cubicBezTo>
                <a:cubicBezTo>
                  <a:pt x="119113" y="48687"/>
                  <a:pt x="2696" y="533"/>
                  <a:pt x="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1A13C2A-7551-47AD-CE2B-D79B2A4ADEA1}"/>
              </a:ext>
            </a:extLst>
          </p:cNvPr>
          <p:cNvSpPr/>
          <p:nvPr/>
        </p:nvSpPr>
        <p:spPr>
          <a:xfrm>
            <a:off x="2002648" y="11979036"/>
            <a:ext cx="57979" cy="318064"/>
          </a:xfrm>
          <a:custGeom>
            <a:avLst/>
            <a:gdLst>
              <a:gd name="connsiteX0" fmla="*/ 57927 w 57979"/>
              <a:gd name="connsiteY0" fmla="*/ 239 h 318064"/>
              <a:gd name="connsiteX1" fmla="*/ 16652 w 57979"/>
              <a:gd name="connsiteY1" fmla="*/ 79614 h 318064"/>
              <a:gd name="connsiteX2" fmla="*/ 10302 w 57979"/>
              <a:gd name="connsiteY2" fmla="*/ 184389 h 318064"/>
              <a:gd name="connsiteX3" fmla="*/ 777 w 57979"/>
              <a:gd name="connsiteY3" fmla="*/ 158989 h 318064"/>
              <a:gd name="connsiteX4" fmla="*/ 32527 w 57979"/>
              <a:gd name="connsiteY4" fmla="*/ 314564 h 318064"/>
              <a:gd name="connsiteX5" fmla="*/ 19827 w 57979"/>
              <a:gd name="connsiteY5" fmla="*/ 254239 h 318064"/>
              <a:gd name="connsiteX6" fmla="*/ 7127 w 57979"/>
              <a:gd name="connsiteY6" fmla="*/ 105014 h 318064"/>
              <a:gd name="connsiteX7" fmla="*/ 57927 w 57979"/>
              <a:gd name="connsiteY7" fmla="*/ 239 h 31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9" h="318064">
                <a:moveTo>
                  <a:pt x="57927" y="239"/>
                </a:moveTo>
                <a:cubicBezTo>
                  <a:pt x="59514" y="-3994"/>
                  <a:pt x="24589" y="48922"/>
                  <a:pt x="16652" y="79614"/>
                </a:cubicBezTo>
                <a:cubicBezTo>
                  <a:pt x="8715" y="110306"/>
                  <a:pt x="12948" y="171160"/>
                  <a:pt x="10302" y="184389"/>
                </a:cubicBezTo>
                <a:cubicBezTo>
                  <a:pt x="7656" y="197618"/>
                  <a:pt x="-2927" y="137293"/>
                  <a:pt x="777" y="158989"/>
                </a:cubicBezTo>
                <a:cubicBezTo>
                  <a:pt x="4481" y="180685"/>
                  <a:pt x="29352" y="298689"/>
                  <a:pt x="32527" y="314564"/>
                </a:cubicBezTo>
                <a:cubicBezTo>
                  <a:pt x="35702" y="330439"/>
                  <a:pt x="24060" y="289164"/>
                  <a:pt x="19827" y="254239"/>
                </a:cubicBezTo>
                <a:cubicBezTo>
                  <a:pt x="15594" y="219314"/>
                  <a:pt x="-281" y="146289"/>
                  <a:pt x="7127" y="105014"/>
                </a:cubicBezTo>
                <a:cubicBezTo>
                  <a:pt x="14535" y="63739"/>
                  <a:pt x="56340" y="4472"/>
                  <a:pt x="5792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5954A980-28B8-8238-6F77-83F021875083}"/>
              </a:ext>
            </a:extLst>
          </p:cNvPr>
          <p:cNvSpPr/>
          <p:nvPr/>
        </p:nvSpPr>
        <p:spPr>
          <a:xfrm>
            <a:off x="2501267" y="11798058"/>
            <a:ext cx="111758" cy="248197"/>
          </a:xfrm>
          <a:custGeom>
            <a:avLst/>
            <a:gdLst>
              <a:gd name="connsiteX0" fmla="*/ 10158 w 111758"/>
              <a:gd name="connsiteY0" fmla="*/ 242 h 248197"/>
              <a:gd name="connsiteX1" fmla="*/ 6983 w 111758"/>
              <a:gd name="connsiteY1" fmla="*/ 152642 h 248197"/>
              <a:gd name="connsiteX2" fmla="*/ 111758 w 111758"/>
              <a:gd name="connsiteY2" fmla="*/ 139942 h 248197"/>
              <a:gd name="connsiteX3" fmla="*/ 6983 w 111758"/>
              <a:gd name="connsiteY3" fmla="*/ 247892 h 248197"/>
              <a:gd name="connsiteX4" fmla="*/ 89533 w 111758"/>
              <a:gd name="connsiteY4" fmla="*/ 171692 h 248197"/>
              <a:gd name="connsiteX5" fmla="*/ 19683 w 111758"/>
              <a:gd name="connsiteY5" fmla="*/ 149467 h 248197"/>
              <a:gd name="connsiteX6" fmla="*/ 13333 w 111758"/>
              <a:gd name="connsiteY6" fmla="*/ 117717 h 248197"/>
              <a:gd name="connsiteX7" fmla="*/ 10158 w 111758"/>
              <a:gd name="connsiteY7" fmla="*/ 242 h 2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58" h="248197">
                <a:moveTo>
                  <a:pt x="10158" y="242"/>
                </a:moveTo>
                <a:cubicBezTo>
                  <a:pt x="9100" y="6063"/>
                  <a:pt x="-9950" y="129359"/>
                  <a:pt x="6983" y="152642"/>
                </a:cubicBezTo>
                <a:cubicBezTo>
                  <a:pt x="23916" y="175925"/>
                  <a:pt x="111758" y="124067"/>
                  <a:pt x="111758" y="139942"/>
                </a:cubicBezTo>
                <a:cubicBezTo>
                  <a:pt x="111758" y="155817"/>
                  <a:pt x="10687" y="242600"/>
                  <a:pt x="6983" y="247892"/>
                </a:cubicBezTo>
                <a:cubicBezTo>
                  <a:pt x="3279" y="253184"/>
                  <a:pt x="87416" y="188096"/>
                  <a:pt x="89533" y="171692"/>
                </a:cubicBezTo>
                <a:cubicBezTo>
                  <a:pt x="91650" y="155288"/>
                  <a:pt x="19683" y="149467"/>
                  <a:pt x="19683" y="149467"/>
                </a:cubicBezTo>
                <a:cubicBezTo>
                  <a:pt x="6983" y="140471"/>
                  <a:pt x="11746" y="140471"/>
                  <a:pt x="13333" y="117717"/>
                </a:cubicBezTo>
                <a:cubicBezTo>
                  <a:pt x="14920" y="94963"/>
                  <a:pt x="11216" y="-5579"/>
                  <a:pt x="1015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ED3683D-B0EF-3FAF-0185-2A1E60EFD620}"/>
              </a:ext>
            </a:extLst>
          </p:cNvPr>
          <p:cNvSpPr/>
          <p:nvPr/>
        </p:nvSpPr>
        <p:spPr>
          <a:xfrm>
            <a:off x="2078846" y="12061813"/>
            <a:ext cx="58150" cy="166296"/>
          </a:xfrm>
          <a:custGeom>
            <a:avLst/>
            <a:gdLst>
              <a:gd name="connsiteX0" fmla="*/ 7129 w 58150"/>
              <a:gd name="connsiteY0" fmla="*/ 12 h 166296"/>
              <a:gd name="connsiteX1" fmla="*/ 13479 w 58150"/>
              <a:gd name="connsiteY1" fmla="*/ 95262 h 166296"/>
              <a:gd name="connsiteX2" fmla="*/ 57929 w 58150"/>
              <a:gd name="connsiteY2" fmla="*/ 165112 h 166296"/>
              <a:gd name="connsiteX3" fmla="*/ 29354 w 58150"/>
              <a:gd name="connsiteY3" fmla="*/ 136537 h 166296"/>
              <a:gd name="connsiteX4" fmla="*/ 779 w 58150"/>
              <a:gd name="connsiteY4" fmla="*/ 101612 h 166296"/>
              <a:gd name="connsiteX5" fmla="*/ 7129 w 58150"/>
              <a:gd name="connsiteY5" fmla="*/ 12 h 16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50" h="166296">
                <a:moveTo>
                  <a:pt x="7129" y="12"/>
                </a:moveTo>
                <a:cubicBezTo>
                  <a:pt x="9246" y="-1046"/>
                  <a:pt x="5012" y="67745"/>
                  <a:pt x="13479" y="95262"/>
                </a:cubicBezTo>
                <a:cubicBezTo>
                  <a:pt x="21946" y="122779"/>
                  <a:pt x="55283" y="158233"/>
                  <a:pt x="57929" y="165112"/>
                </a:cubicBezTo>
                <a:cubicBezTo>
                  <a:pt x="60575" y="171991"/>
                  <a:pt x="38879" y="147120"/>
                  <a:pt x="29354" y="136537"/>
                </a:cubicBezTo>
                <a:cubicBezTo>
                  <a:pt x="19829" y="125954"/>
                  <a:pt x="3954" y="119604"/>
                  <a:pt x="779" y="101612"/>
                </a:cubicBezTo>
                <a:cubicBezTo>
                  <a:pt x="-2396" y="83620"/>
                  <a:pt x="5012" y="1070"/>
                  <a:pt x="71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98F202D-FB98-5494-362C-895698DBBD19}"/>
              </a:ext>
            </a:extLst>
          </p:cNvPr>
          <p:cNvSpPr/>
          <p:nvPr/>
        </p:nvSpPr>
        <p:spPr>
          <a:xfrm>
            <a:off x="1901812" y="12226924"/>
            <a:ext cx="28628" cy="260356"/>
          </a:xfrm>
          <a:custGeom>
            <a:avLst/>
            <a:gdLst>
              <a:gd name="connsiteX0" fmla="*/ 13 w 28628"/>
              <a:gd name="connsiteY0" fmla="*/ 1 h 260356"/>
              <a:gd name="connsiteX1" fmla="*/ 19063 w 28628"/>
              <a:gd name="connsiteY1" fmla="*/ 177801 h 260356"/>
              <a:gd name="connsiteX2" fmla="*/ 28588 w 28628"/>
              <a:gd name="connsiteY2" fmla="*/ 260351 h 260356"/>
              <a:gd name="connsiteX3" fmla="*/ 22238 w 28628"/>
              <a:gd name="connsiteY3" fmla="*/ 180976 h 260356"/>
              <a:gd name="connsiteX4" fmla="*/ 13 w 28628"/>
              <a:gd name="connsiteY4" fmla="*/ 1 h 2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28" h="260356">
                <a:moveTo>
                  <a:pt x="13" y="1"/>
                </a:moveTo>
                <a:cubicBezTo>
                  <a:pt x="-516" y="-528"/>
                  <a:pt x="14301" y="134409"/>
                  <a:pt x="19063" y="177801"/>
                </a:cubicBezTo>
                <a:cubicBezTo>
                  <a:pt x="23826" y="221193"/>
                  <a:pt x="28059" y="259822"/>
                  <a:pt x="28588" y="260351"/>
                </a:cubicBezTo>
                <a:cubicBezTo>
                  <a:pt x="29117" y="260880"/>
                  <a:pt x="24355" y="220663"/>
                  <a:pt x="22238" y="180976"/>
                </a:cubicBezTo>
                <a:cubicBezTo>
                  <a:pt x="20121" y="141289"/>
                  <a:pt x="542" y="530"/>
                  <a:pt x="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F5C5DF1-3B88-10CF-CD62-1DDF6CCE2134}"/>
              </a:ext>
            </a:extLst>
          </p:cNvPr>
          <p:cNvSpPr/>
          <p:nvPr/>
        </p:nvSpPr>
        <p:spPr>
          <a:xfrm>
            <a:off x="2251075" y="11626717"/>
            <a:ext cx="440144" cy="134477"/>
          </a:xfrm>
          <a:custGeom>
            <a:avLst/>
            <a:gdLst>
              <a:gd name="connsiteX0" fmla="*/ 0 w 440144"/>
              <a:gd name="connsiteY0" fmla="*/ 38233 h 134477"/>
              <a:gd name="connsiteX1" fmla="*/ 184150 w 440144"/>
              <a:gd name="connsiteY1" fmla="*/ 133 h 134477"/>
              <a:gd name="connsiteX2" fmla="*/ 155575 w 440144"/>
              <a:gd name="connsiteY2" fmla="*/ 54108 h 134477"/>
              <a:gd name="connsiteX3" fmla="*/ 314325 w 440144"/>
              <a:gd name="connsiteY3" fmla="*/ 47758 h 134477"/>
              <a:gd name="connsiteX4" fmla="*/ 438150 w 440144"/>
              <a:gd name="connsiteY4" fmla="*/ 133483 h 134477"/>
              <a:gd name="connsiteX5" fmla="*/ 381000 w 440144"/>
              <a:gd name="connsiteY5" fmla="*/ 92208 h 134477"/>
              <a:gd name="connsiteX6" fmla="*/ 254000 w 440144"/>
              <a:gd name="connsiteY6" fmla="*/ 57283 h 134477"/>
              <a:gd name="connsiteX7" fmla="*/ 158750 w 440144"/>
              <a:gd name="connsiteY7" fmla="*/ 57283 h 134477"/>
              <a:gd name="connsiteX8" fmla="*/ 184150 w 440144"/>
              <a:gd name="connsiteY8" fmla="*/ 19183 h 134477"/>
              <a:gd name="connsiteX9" fmla="*/ 0 w 440144"/>
              <a:gd name="connsiteY9" fmla="*/ 38233 h 1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144" h="134477">
                <a:moveTo>
                  <a:pt x="0" y="38233"/>
                </a:moveTo>
                <a:cubicBezTo>
                  <a:pt x="0" y="35058"/>
                  <a:pt x="158221" y="-2513"/>
                  <a:pt x="184150" y="133"/>
                </a:cubicBezTo>
                <a:cubicBezTo>
                  <a:pt x="210079" y="2779"/>
                  <a:pt x="133879" y="46171"/>
                  <a:pt x="155575" y="54108"/>
                </a:cubicBezTo>
                <a:cubicBezTo>
                  <a:pt x="177271" y="62045"/>
                  <a:pt x="267229" y="34529"/>
                  <a:pt x="314325" y="47758"/>
                </a:cubicBezTo>
                <a:cubicBezTo>
                  <a:pt x="361421" y="60987"/>
                  <a:pt x="427038" y="126075"/>
                  <a:pt x="438150" y="133483"/>
                </a:cubicBezTo>
                <a:cubicBezTo>
                  <a:pt x="449263" y="140891"/>
                  <a:pt x="411692" y="104908"/>
                  <a:pt x="381000" y="92208"/>
                </a:cubicBezTo>
                <a:cubicBezTo>
                  <a:pt x="350308" y="79508"/>
                  <a:pt x="291042" y="63104"/>
                  <a:pt x="254000" y="57283"/>
                </a:cubicBezTo>
                <a:cubicBezTo>
                  <a:pt x="216958" y="51462"/>
                  <a:pt x="170392" y="63633"/>
                  <a:pt x="158750" y="57283"/>
                </a:cubicBezTo>
                <a:cubicBezTo>
                  <a:pt x="147108" y="50933"/>
                  <a:pt x="203200" y="22887"/>
                  <a:pt x="184150" y="19183"/>
                </a:cubicBezTo>
                <a:cubicBezTo>
                  <a:pt x="165100" y="15479"/>
                  <a:pt x="0" y="41408"/>
                  <a:pt x="0" y="38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A001191-923D-85DD-8DC9-D82EDF7DC465}"/>
              </a:ext>
            </a:extLst>
          </p:cNvPr>
          <p:cNvSpPr/>
          <p:nvPr/>
        </p:nvSpPr>
        <p:spPr>
          <a:xfrm>
            <a:off x="2221661" y="12236227"/>
            <a:ext cx="175566" cy="267299"/>
          </a:xfrm>
          <a:custGeom>
            <a:avLst/>
            <a:gdLst>
              <a:gd name="connsiteX0" fmla="*/ 839 w 175566"/>
              <a:gd name="connsiteY0" fmla="*/ 76423 h 267299"/>
              <a:gd name="connsiteX1" fmla="*/ 118314 w 175566"/>
              <a:gd name="connsiteY1" fmla="*/ 3398 h 267299"/>
              <a:gd name="connsiteX2" fmla="*/ 102439 w 175566"/>
              <a:gd name="connsiteY2" fmla="*/ 19273 h 267299"/>
              <a:gd name="connsiteX3" fmla="*/ 134189 w 175566"/>
              <a:gd name="connsiteY3" fmla="*/ 82773 h 267299"/>
              <a:gd name="connsiteX4" fmla="*/ 175464 w 175566"/>
              <a:gd name="connsiteY4" fmla="*/ 190723 h 267299"/>
              <a:gd name="connsiteX5" fmla="*/ 121489 w 175566"/>
              <a:gd name="connsiteY5" fmla="*/ 263748 h 267299"/>
              <a:gd name="connsiteX6" fmla="*/ 127839 w 175566"/>
              <a:gd name="connsiteY6" fmla="*/ 247873 h 267299"/>
              <a:gd name="connsiteX7" fmla="*/ 165939 w 175566"/>
              <a:gd name="connsiteY7" fmla="*/ 178023 h 267299"/>
              <a:gd name="connsiteX8" fmla="*/ 143714 w 175566"/>
              <a:gd name="connsiteY8" fmla="*/ 57373 h 267299"/>
              <a:gd name="connsiteX9" fmla="*/ 121489 w 175566"/>
              <a:gd name="connsiteY9" fmla="*/ 12923 h 267299"/>
              <a:gd name="connsiteX10" fmla="*/ 54814 w 175566"/>
              <a:gd name="connsiteY10" fmla="*/ 51023 h 267299"/>
              <a:gd name="connsiteX11" fmla="*/ 64339 w 175566"/>
              <a:gd name="connsiteY11" fmla="*/ 9748 h 267299"/>
              <a:gd name="connsiteX12" fmla="*/ 839 w 175566"/>
              <a:gd name="connsiteY12" fmla="*/ 76423 h 2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566" h="267299">
                <a:moveTo>
                  <a:pt x="839" y="76423"/>
                </a:moveTo>
                <a:cubicBezTo>
                  <a:pt x="9835" y="75365"/>
                  <a:pt x="118314" y="3398"/>
                  <a:pt x="118314" y="3398"/>
                </a:cubicBezTo>
                <a:cubicBezTo>
                  <a:pt x="135247" y="-6127"/>
                  <a:pt x="99793" y="6044"/>
                  <a:pt x="102439" y="19273"/>
                </a:cubicBezTo>
                <a:cubicBezTo>
                  <a:pt x="105085" y="32502"/>
                  <a:pt x="122018" y="54198"/>
                  <a:pt x="134189" y="82773"/>
                </a:cubicBezTo>
                <a:cubicBezTo>
                  <a:pt x="146360" y="111348"/>
                  <a:pt x="177581" y="160561"/>
                  <a:pt x="175464" y="190723"/>
                </a:cubicBezTo>
                <a:cubicBezTo>
                  <a:pt x="173347" y="220885"/>
                  <a:pt x="121489" y="263748"/>
                  <a:pt x="121489" y="263748"/>
                </a:cubicBezTo>
                <a:cubicBezTo>
                  <a:pt x="113552" y="273273"/>
                  <a:pt x="120431" y="262160"/>
                  <a:pt x="127839" y="247873"/>
                </a:cubicBezTo>
                <a:cubicBezTo>
                  <a:pt x="135247" y="233586"/>
                  <a:pt x="163293" y="209773"/>
                  <a:pt x="165939" y="178023"/>
                </a:cubicBezTo>
                <a:cubicBezTo>
                  <a:pt x="168585" y="146273"/>
                  <a:pt x="151122" y="84890"/>
                  <a:pt x="143714" y="57373"/>
                </a:cubicBezTo>
                <a:cubicBezTo>
                  <a:pt x="136306" y="29856"/>
                  <a:pt x="136306" y="13981"/>
                  <a:pt x="121489" y="12923"/>
                </a:cubicBezTo>
                <a:cubicBezTo>
                  <a:pt x="106672" y="11865"/>
                  <a:pt x="64339" y="51552"/>
                  <a:pt x="54814" y="51023"/>
                </a:cubicBezTo>
                <a:cubicBezTo>
                  <a:pt x="45289" y="50494"/>
                  <a:pt x="70689" y="7631"/>
                  <a:pt x="64339" y="9748"/>
                </a:cubicBezTo>
                <a:cubicBezTo>
                  <a:pt x="57989" y="11865"/>
                  <a:pt x="-8157" y="77481"/>
                  <a:pt x="839" y="76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E64D65F-9465-3E20-FAC6-502E8755A116}"/>
              </a:ext>
            </a:extLst>
          </p:cNvPr>
          <p:cNvSpPr/>
          <p:nvPr/>
        </p:nvSpPr>
        <p:spPr>
          <a:xfrm>
            <a:off x="2238158" y="12229928"/>
            <a:ext cx="175070" cy="222486"/>
          </a:xfrm>
          <a:custGeom>
            <a:avLst/>
            <a:gdLst>
              <a:gd name="connsiteX0" fmla="*/ 217 w 175070"/>
              <a:gd name="connsiteY0" fmla="*/ 54147 h 222486"/>
              <a:gd name="connsiteX1" fmla="*/ 95467 w 175070"/>
              <a:gd name="connsiteY1" fmla="*/ 3347 h 222486"/>
              <a:gd name="connsiteX2" fmla="*/ 152617 w 175070"/>
              <a:gd name="connsiteY2" fmla="*/ 70022 h 222486"/>
              <a:gd name="connsiteX3" fmla="*/ 171667 w 175070"/>
              <a:gd name="connsiteY3" fmla="*/ 158922 h 222486"/>
              <a:gd name="connsiteX4" fmla="*/ 155792 w 175070"/>
              <a:gd name="connsiteY4" fmla="*/ 222422 h 222486"/>
              <a:gd name="connsiteX5" fmla="*/ 174842 w 175070"/>
              <a:gd name="connsiteY5" fmla="*/ 168447 h 222486"/>
              <a:gd name="connsiteX6" fmla="*/ 139917 w 175070"/>
              <a:gd name="connsiteY6" fmla="*/ 57322 h 222486"/>
              <a:gd name="connsiteX7" fmla="*/ 124042 w 175070"/>
              <a:gd name="connsiteY7" fmla="*/ 172 h 222486"/>
              <a:gd name="connsiteX8" fmla="*/ 217 w 175070"/>
              <a:gd name="connsiteY8" fmla="*/ 54147 h 22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70" h="222486">
                <a:moveTo>
                  <a:pt x="217" y="54147"/>
                </a:moveTo>
                <a:cubicBezTo>
                  <a:pt x="-4546" y="54676"/>
                  <a:pt x="70067" y="701"/>
                  <a:pt x="95467" y="3347"/>
                </a:cubicBezTo>
                <a:cubicBezTo>
                  <a:pt x="120867" y="5993"/>
                  <a:pt x="139917" y="44093"/>
                  <a:pt x="152617" y="70022"/>
                </a:cubicBezTo>
                <a:cubicBezTo>
                  <a:pt x="165317" y="95951"/>
                  <a:pt x="171138" y="133522"/>
                  <a:pt x="171667" y="158922"/>
                </a:cubicBezTo>
                <a:cubicBezTo>
                  <a:pt x="172196" y="184322"/>
                  <a:pt x="155263" y="220835"/>
                  <a:pt x="155792" y="222422"/>
                </a:cubicBezTo>
                <a:cubicBezTo>
                  <a:pt x="156321" y="224009"/>
                  <a:pt x="177488" y="195964"/>
                  <a:pt x="174842" y="168447"/>
                </a:cubicBezTo>
                <a:cubicBezTo>
                  <a:pt x="172196" y="140930"/>
                  <a:pt x="148384" y="85368"/>
                  <a:pt x="139917" y="57322"/>
                </a:cubicBezTo>
                <a:cubicBezTo>
                  <a:pt x="131450" y="29276"/>
                  <a:pt x="142563" y="3876"/>
                  <a:pt x="124042" y="172"/>
                </a:cubicBezTo>
                <a:cubicBezTo>
                  <a:pt x="105521" y="-3532"/>
                  <a:pt x="4980" y="53618"/>
                  <a:pt x="217" y="54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D2BEB5C-CCDE-F97E-5488-67B228228E54}"/>
              </a:ext>
            </a:extLst>
          </p:cNvPr>
          <p:cNvSpPr/>
          <p:nvPr/>
        </p:nvSpPr>
        <p:spPr>
          <a:xfrm>
            <a:off x="2354784" y="12166493"/>
            <a:ext cx="192476" cy="210933"/>
          </a:xfrm>
          <a:custGeom>
            <a:avLst/>
            <a:gdLst>
              <a:gd name="connsiteX0" fmla="*/ 121716 w 192476"/>
              <a:gd name="connsiteY0" fmla="*/ 19157 h 210933"/>
              <a:gd name="connsiteX1" fmla="*/ 39166 w 192476"/>
              <a:gd name="connsiteY1" fmla="*/ 22332 h 210933"/>
              <a:gd name="connsiteX2" fmla="*/ 61391 w 192476"/>
              <a:gd name="connsiteY2" fmla="*/ 57257 h 210933"/>
              <a:gd name="connsiteX3" fmla="*/ 86791 w 192476"/>
              <a:gd name="connsiteY3" fmla="*/ 168382 h 210933"/>
              <a:gd name="connsiteX4" fmla="*/ 191566 w 192476"/>
              <a:gd name="connsiteY4" fmla="*/ 209657 h 210933"/>
              <a:gd name="connsiteX5" fmla="*/ 134416 w 192476"/>
              <a:gd name="connsiteY5" fmla="*/ 196957 h 210933"/>
              <a:gd name="connsiteX6" fmla="*/ 77266 w 192476"/>
              <a:gd name="connsiteY6" fmla="*/ 162032 h 210933"/>
              <a:gd name="connsiteX7" fmla="*/ 29641 w 192476"/>
              <a:gd name="connsiteY7" fmla="*/ 25507 h 210933"/>
              <a:gd name="connsiteX8" fmla="*/ 13766 w 192476"/>
              <a:gd name="connsiteY8" fmla="*/ 19157 h 210933"/>
              <a:gd name="connsiteX9" fmla="*/ 4241 w 192476"/>
              <a:gd name="connsiteY9" fmla="*/ 107 h 210933"/>
              <a:gd name="connsiteX10" fmla="*/ 121716 w 192476"/>
              <a:gd name="connsiteY10" fmla="*/ 19157 h 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76" h="210933">
                <a:moveTo>
                  <a:pt x="121716" y="19157"/>
                </a:moveTo>
                <a:cubicBezTo>
                  <a:pt x="127537" y="22861"/>
                  <a:pt x="49220" y="15982"/>
                  <a:pt x="39166" y="22332"/>
                </a:cubicBezTo>
                <a:cubicBezTo>
                  <a:pt x="29112" y="28682"/>
                  <a:pt x="53454" y="32915"/>
                  <a:pt x="61391" y="57257"/>
                </a:cubicBezTo>
                <a:cubicBezTo>
                  <a:pt x="69328" y="81599"/>
                  <a:pt x="65095" y="142982"/>
                  <a:pt x="86791" y="168382"/>
                </a:cubicBezTo>
                <a:cubicBezTo>
                  <a:pt x="108487" y="193782"/>
                  <a:pt x="183629" y="204895"/>
                  <a:pt x="191566" y="209657"/>
                </a:cubicBezTo>
                <a:cubicBezTo>
                  <a:pt x="199504" y="214420"/>
                  <a:pt x="153466" y="204894"/>
                  <a:pt x="134416" y="196957"/>
                </a:cubicBezTo>
                <a:cubicBezTo>
                  <a:pt x="115366" y="189020"/>
                  <a:pt x="94728" y="190607"/>
                  <a:pt x="77266" y="162032"/>
                </a:cubicBezTo>
                <a:cubicBezTo>
                  <a:pt x="59804" y="133457"/>
                  <a:pt x="40224" y="49319"/>
                  <a:pt x="29641" y="25507"/>
                </a:cubicBezTo>
                <a:cubicBezTo>
                  <a:pt x="19058" y="1695"/>
                  <a:pt x="17999" y="23390"/>
                  <a:pt x="13766" y="19157"/>
                </a:cubicBezTo>
                <a:cubicBezTo>
                  <a:pt x="9533" y="14924"/>
                  <a:pt x="-7930" y="-1480"/>
                  <a:pt x="4241" y="107"/>
                </a:cubicBezTo>
                <a:cubicBezTo>
                  <a:pt x="16412" y="1694"/>
                  <a:pt x="115895" y="15453"/>
                  <a:pt x="121716" y="1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CEBD1C1-0CD3-3FBB-45A0-9FD3824FEDB8}"/>
              </a:ext>
            </a:extLst>
          </p:cNvPr>
          <p:cNvSpPr/>
          <p:nvPr/>
        </p:nvSpPr>
        <p:spPr>
          <a:xfrm>
            <a:off x="2425133" y="12203907"/>
            <a:ext cx="96103" cy="157701"/>
          </a:xfrm>
          <a:custGeom>
            <a:avLst/>
            <a:gdLst>
              <a:gd name="connsiteX0" fmla="*/ 70417 w 96103"/>
              <a:gd name="connsiteY0" fmla="*/ 793 h 157701"/>
              <a:gd name="connsiteX1" fmla="*/ 3742 w 96103"/>
              <a:gd name="connsiteY1" fmla="*/ 19843 h 157701"/>
              <a:gd name="connsiteX2" fmla="*/ 16442 w 96103"/>
              <a:gd name="connsiteY2" fmla="*/ 70643 h 157701"/>
              <a:gd name="connsiteX3" fmla="*/ 16442 w 96103"/>
              <a:gd name="connsiteY3" fmla="*/ 83343 h 157701"/>
              <a:gd name="connsiteX4" fmla="*/ 95817 w 96103"/>
              <a:gd name="connsiteY4" fmla="*/ 156368 h 157701"/>
              <a:gd name="connsiteX5" fmla="*/ 41842 w 96103"/>
              <a:gd name="connsiteY5" fmla="*/ 127793 h 157701"/>
              <a:gd name="connsiteX6" fmla="*/ 10092 w 96103"/>
              <a:gd name="connsiteY6" fmla="*/ 92868 h 157701"/>
              <a:gd name="connsiteX7" fmla="*/ 10092 w 96103"/>
              <a:gd name="connsiteY7" fmla="*/ 51593 h 157701"/>
              <a:gd name="connsiteX8" fmla="*/ 567 w 96103"/>
              <a:gd name="connsiteY8" fmla="*/ 7143 h 157701"/>
              <a:gd name="connsiteX9" fmla="*/ 70417 w 96103"/>
              <a:gd name="connsiteY9" fmla="*/ 793 h 1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103" h="157701">
                <a:moveTo>
                  <a:pt x="70417" y="793"/>
                </a:moveTo>
                <a:cubicBezTo>
                  <a:pt x="70946" y="2910"/>
                  <a:pt x="12738" y="8201"/>
                  <a:pt x="3742" y="19843"/>
                </a:cubicBezTo>
                <a:cubicBezTo>
                  <a:pt x="-5254" y="31485"/>
                  <a:pt x="16442" y="70643"/>
                  <a:pt x="16442" y="70643"/>
                </a:cubicBezTo>
                <a:cubicBezTo>
                  <a:pt x="18559" y="81226"/>
                  <a:pt x="3213" y="69056"/>
                  <a:pt x="16442" y="83343"/>
                </a:cubicBezTo>
                <a:cubicBezTo>
                  <a:pt x="29671" y="97631"/>
                  <a:pt x="91584" y="148960"/>
                  <a:pt x="95817" y="156368"/>
                </a:cubicBezTo>
                <a:cubicBezTo>
                  <a:pt x="100050" y="163776"/>
                  <a:pt x="56129" y="138376"/>
                  <a:pt x="41842" y="127793"/>
                </a:cubicBezTo>
                <a:cubicBezTo>
                  <a:pt x="27554" y="117210"/>
                  <a:pt x="15384" y="105568"/>
                  <a:pt x="10092" y="92868"/>
                </a:cubicBezTo>
                <a:cubicBezTo>
                  <a:pt x="4800" y="80168"/>
                  <a:pt x="11679" y="65880"/>
                  <a:pt x="10092" y="51593"/>
                </a:cubicBezTo>
                <a:cubicBezTo>
                  <a:pt x="8505" y="37306"/>
                  <a:pt x="-2608" y="13493"/>
                  <a:pt x="567" y="7143"/>
                </a:cubicBezTo>
                <a:cubicBezTo>
                  <a:pt x="3742" y="793"/>
                  <a:pt x="69888" y="-1324"/>
                  <a:pt x="7041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DFBD299-E811-E986-3787-822C98E25900}"/>
              </a:ext>
            </a:extLst>
          </p:cNvPr>
          <p:cNvSpPr/>
          <p:nvPr/>
        </p:nvSpPr>
        <p:spPr>
          <a:xfrm>
            <a:off x="1968436" y="12540868"/>
            <a:ext cx="119006" cy="239079"/>
          </a:xfrm>
          <a:custGeom>
            <a:avLst/>
            <a:gdLst>
              <a:gd name="connsiteX0" fmla="*/ 64 w 119006"/>
              <a:gd name="connsiteY0" fmla="*/ 382 h 239079"/>
              <a:gd name="connsiteX1" fmla="*/ 66739 w 119006"/>
              <a:gd name="connsiteY1" fmla="*/ 171832 h 239079"/>
              <a:gd name="connsiteX2" fmla="*/ 69914 w 119006"/>
              <a:gd name="connsiteY2" fmla="*/ 133732 h 239079"/>
              <a:gd name="connsiteX3" fmla="*/ 114364 w 119006"/>
              <a:gd name="connsiteY3" fmla="*/ 235332 h 239079"/>
              <a:gd name="connsiteX4" fmla="*/ 111189 w 119006"/>
              <a:gd name="connsiteY4" fmla="*/ 206757 h 239079"/>
              <a:gd name="connsiteX5" fmla="*/ 57214 w 119006"/>
              <a:gd name="connsiteY5" fmla="*/ 108332 h 239079"/>
              <a:gd name="connsiteX6" fmla="*/ 54039 w 119006"/>
              <a:gd name="connsiteY6" fmla="*/ 124207 h 239079"/>
              <a:gd name="connsiteX7" fmla="*/ 64 w 119006"/>
              <a:gd name="connsiteY7" fmla="*/ 382 h 23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06" h="239079">
                <a:moveTo>
                  <a:pt x="64" y="382"/>
                </a:moveTo>
                <a:cubicBezTo>
                  <a:pt x="2181" y="8319"/>
                  <a:pt x="55097" y="149607"/>
                  <a:pt x="66739" y="171832"/>
                </a:cubicBezTo>
                <a:cubicBezTo>
                  <a:pt x="78381" y="194057"/>
                  <a:pt x="61977" y="123149"/>
                  <a:pt x="69914" y="133732"/>
                </a:cubicBezTo>
                <a:cubicBezTo>
                  <a:pt x="77851" y="144315"/>
                  <a:pt x="107485" y="223161"/>
                  <a:pt x="114364" y="235332"/>
                </a:cubicBezTo>
                <a:cubicBezTo>
                  <a:pt x="121243" y="247503"/>
                  <a:pt x="120714" y="227924"/>
                  <a:pt x="111189" y="206757"/>
                </a:cubicBezTo>
                <a:cubicBezTo>
                  <a:pt x="101664" y="185590"/>
                  <a:pt x="57214" y="108332"/>
                  <a:pt x="57214" y="108332"/>
                </a:cubicBezTo>
                <a:cubicBezTo>
                  <a:pt x="47689" y="94574"/>
                  <a:pt x="59860" y="137965"/>
                  <a:pt x="54039" y="124207"/>
                </a:cubicBezTo>
                <a:cubicBezTo>
                  <a:pt x="48218" y="110449"/>
                  <a:pt x="-2053" y="-7555"/>
                  <a:pt x="64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59371CD4-B930-1646-1824-8D474DDAE8DE}"/>
              </a:ext>
            </a:extLst>
          </p:cNvPr>
          <p:cNvSpPr/>
          <p:nvPr/>
        </p:nvSpPr>
        <p:spPr>
          <a:xfrm>
            <a:off x="1892204" y="12563307"/>
            <a:ext cx="25529" cy="148489"/>
          </a:xfrm>
          <a:custGeom>
            <a:avLst/>
            <a:gdLst>
              <a:gd name="connsiteX0" fmla="*/ 19146 w 25529"/>
              <a:gd name="connsiteY0" fmla="*/ 168 h 148489"/>
              <a:gd name="connsiteX1" fmla="*/ 12796 w 25529"/>
              <a:gd name="connsiteY1" fmla="*/ 50968 h 148489"/>
              <a:gd name="connsiteX2" fmla="*/ 25496 w 25529"/>
              <a:gd name="connsiteY2" fmla="*/ 146218 h 148489"/>
              <a:gd name="connsiteX3" fmla="*/ 15971 w 25529"/>
              <a:gd name="connsiteY3" fmla="*/ 114468 h 148489"/>
              <a:gd name="connsiteX4" fmla="*/ 96 w 25529"/>
              <a:gd name="connsiteY4" fmla="*/ 66843 h 148489"/>
              <a:gd name="connsiteX5" fmla="*/ 19146 w 25529"/>
              <a:gd name="connsiteY5" fmla="*/ 168 h 1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9" h="148489">
                <a:moveTo>
                  <a:pt x="19146" y="168"/>
                </a:moveTo>
                <a:cubicBezTo>
                  <a:pt x="21263" y="-2478"/>
                  <a:pt x="11738" y="26626"/>
                  <a:pt x="12796" y="50968"/>
                </a:cubicBezTo>
                <a:cubicBezTo>
                  <a:pt x="13854" y="75310"/>
                  <a:pt x="24967" y="135635"/>
                  <a:pt x="25496" y="146218"/>
                </a:cubicBezTo>
                <a:cubicBezTo>
                  <a:pt x="26025" y="156801"/>
                  <a:pt x="20204" y="127697"/>
                  <a:pt x="15971" y="114468"/>
                </a:cubicBezTo>
                <a:cubicBezTo>
                  <a:pt x="11738" y="101239"/>
                  <a:pt x="1683" y="79543"/>
                  <a:pt x="96" y="66843"/>
                </a:cubicBezTo>
                <a:cubicBezTo>
                  <a:pt x="-1491" y="54143"/>
                  <a:pt x="17029" y="2814"/>
                  <a:pt x="1914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F344A06-5648-6FDD-CF19-BAC6BDB2BCD2}"/>
              </a:ext>
            </a:extLst>
          </p:cNvPr>
          <p:cNvSpPr/>
          <p:nvPr/>
        </p:nvSpPr>
        <p:spPr>
          <a:xfrm>
            <a:off x="2361812" y="11826667"/>
            <a:ext cx="98797" cy="102127"/>
          </a:xfrm>
          <a:custGeom>
            <a:avLst/>
            <a:gdLst>
              <a:gd name="connsiteX0" fmla="*/ 388 w 98797"/>
              <a:gd name="connsiteY0" fmla="*/ 208 h 102127"/>
              <a:gd name="connsiteX1" fmla="*/ 60713 w 98797"/>
              <a:gd name="connsiteY1" fmla="*/ 47833 h 102127"/>
              <a:gd name="connsiteX2" fmla="*/ 92463 w 98797"/>
              <a:gd name="connsiteY2" fmla="*/ 101808 h 102127"/>
              <a:gd name="connsiteX3" fmla="*/ 92463 w 98797"/>
              <a:gd name="connsiteY3" fmla="*/ 66883 h 102127"/>
              <a:gd name="connsiteX4" fmla="*/ 388 w 98797"/>
              <a:gd name="connsiteY4" fmla="*/ 208 h 10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97" h="102127">
                <a:moveTo>
                  <a:pt x="388" y="208"/>
                </a:moveTo>
                <a:cubicBezTo>
                  <a:pt x="-4904" y="-2967"/>
                  <a:pt x="45367" y="30900"/>
                  <a:pt x="60713" y="47833"/>
                </a:cubicBezTo>
                <a:cubicBezTo>
                  <a:pt x="76059" y="64766"/>
                  <a:pt x="87171" y="98633"/>
                  <a:pt x="92463" y="101808"/>
                </a:cubicBezTo>
                <a:cubicBezTo>
                  <a:pt x="97755" y="104983"/>
                  <a:pt x="103575" y="83816"/>
                  <a:pt x="92463" y="66883"/>
                </a:cubicBezTo>
                <a:cubicBezTo>
                  <a:pt x="81351" y="49950"/>
                  <a:pt x="5680" y="3383"/>
                  <a:pt x="38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0B25DA46-FDE1-71D7-5980-F5C23B157F3E}"/>
              </a:ext>
            </a:extLst>
          </p:cNvPr>
          <p:cNvSpPr/>
          <p:nvPr/>
        </p:nvSpPr>
        <p:spPr>
          <a:xfrm>
            <a:off x="2348991" y="10186978"/>
            <a:ext cx="235624" cy="1034547"/>
          </a:xfrm>
          <a:custGeom>
            <a:avLst/>
            <a:gdLst>
              <a:gd name="connsiteX0" fmla="*/ 670 w 235624"/>
              <a:gd name="connsiteY0" fmla="*/ 4531 h 1034547"/>
              <a:gd name="connsiteX1" fmla="*/ 220589 w 235624"/>
              <a:gd name="connsiteY1" fmla="*/ 959442 h 1034547"/>
              <a:gd name="connsiteX2" fmla="*/ 209014 w 235624"/>
              <a:gd name="connsiteY2" fmla="*/ 924718 h 1034547"/>
              <a:gd name="connsiteX3" fmla="*/ 151141 w 235624"/>
              <a:gd name="connsiteY3" fmla="*/ 536966 h 1034547"/>
              <a:gd name="connsiteX4" fmla="*/ 151141 w 235624"/>
              <a:gd name="connsiteY4" fmla="*/ 594840 h 1034547"/>
              <a:gd name="connsiteX5" fmla="*/ 670 w 235624"/>
              <a:gd name="connsiteY5" fmla="*/ 4531 h 103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24" h="1034547">
                <a:moveTo>
                  <a:pt x="670" y="4531"/>
                </a:moveTo>
                <a:cubicBezTo>
                  <a:pt x="12245" y="65298"/>
                  <a:pt x="220589" y="959442"/>
                  <a:pt x="220589" y="959442"/>
                </a:cubicBezTo>
                <a:cubicBezTo>
                  <a:pt x="255313" y="1112806"/>
                  <a:pt x="220589" y="995131"/>
                  <a:pt x="209014" y="924718"/>
                </a:cubicBezTo>
                <a:cubicBezTo>
                  <a:pt x="197439" y="854305"/>
                  <a:pt x="160786" y="591946"/>
                  <a:pt x="151141" y="536966"/>
                </a:cubicBezTo>
                <a:cubicBezTo>
                  <a:pt x="141496" y="481986"/>
                  <a:pt x="171397" y="676827"/>
                  <a:pt x="151141" y="594840"/>
                </a:cubicBezTo>
                <a:cubicBezTo>
                  <a:pt x="130885" y="512853"/>
                  <a:pt x="-10905" y="-56236"/>
                  <a:pt x="670" y="4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5B33866-CD52-8C4F-7195-EDE9E11CF8C2}"/>
              </a:ext>
            </a:extLst>
          </p:cNvPr>
          <p:cNvSpPr/>
          <p:nvPr/>
        </p:nvSpPr>
        <p:spPr>
          <a:xfrm>
            <a:off x="2208530" y="10185217"/>
            <a:ext cx="130060" cy="642519"/>
          </a:xfrm>
          <a:custGeom>
            <a:avLst/>
            <a:gdLst>
              <a:gd name="connsiteX0" fmla="*/ 129556 w 130060"/>
              <a:gd name="connsiteY0" fmla="*/ 505 h 642519"/>
              <a:gd name="connsiteX1" fmla="*/ 83257 w 130060"/>
              <a:gd name="connsiteY1" fmla="*/ 353532 h 642519"/>
              <a:gd name="connsiteX2" fmla="*/ 8022 w 130060"/>
              <a:gd name="connsiteY2" fmla="*/ 637112 h 642519"/>
              <a:gd name="connsiteX3" fmla="*/ 8022 w 130060"/>
              <a:gd name="connsiteY3" fmla="*/ 527153 h 642519"/>
              <a:gd name="connsiteX4" fmla="*/ 60108 w 130060"/>
              <a:gd name="connsiteY4" fmla="*/ 370894 h 642519"/>
              <a:gd name="connsiteX5" fmla="*/ 54321 w 130060"/>
              <a:gd name="connsiteY5" fmla="*/ 434555 h 642519"/>
              <a:gd name="connsiteX6" fmla="*/ 129556 w 130060"/>
              <a:gd name="connsiteY6" fmla="*/ 505 h 64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60" h="642519">
                <a:moveTo>
                  <a:pt x="129556" y="505"/>
                </a:moveTo>
                <a:cubicBezTo>
                  <a:pt x="134379" y="-12999"/>
                  <a:pt x="103513" y="247431"/>
                  <a:pt x="83257" y="353532"/>
                </a:cubicBezTo>
                <a:cubicBezTo>
                  <a:pt x="63001" y="459633"/>
                  <a:pt x="20561" y="608175"/>
                  <a:pt x="8022" y="637112"/>
                </a:cubicBezTo>
                <a:cubicBezTo>
                  <a:pt x="-4517" y="666049"/>
                  <a:pt x="-659" y="571523"/>
                  <a:pt x="8022" y="527153"/>
                </a:cubicBezTo>
                <a:cubicBezTo>
                  <a:pt x="16703" y="482783"/>
                  <a:pt x="52392" y="386327"/>
                  <a:pt x="60108" y="370894"/>
                </a:cubicBezTo>
                <a:cubicBezTo>
                  <a:pt x="67824" y="355461"/>
                  <a:pt x="39853" y="488570"/>
                  <a:pt x="54321" y="434555"/>
                </a:cubicBezTo>
                <a:cubicBezTo>
                  <a:pt x="68789" y="380540"/>
                  <a:pt x="124733" y="14009"/>
                  <a:pt x="129556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3E910FE-FEA0-F868-E6E0-6A61B105FE9D}"/>
              </a:ext>
            </a:extLst>
          </p:cNvPr>
          <p:cNvSpPr/>
          <p:nvPr/>
        </p:nvSpPr>
        <p:spPr>
          <a:xfrm>
            <a:off x="2988301" y="8514146"/>
            <a:ext cx="147044" cy="687735"/>
          </a:xfrm>
          <a:custGeom>
            <a:avLst/>
            <a:gdLst>
              <a:gd name="connsiteX0" fmla="*/ 32691 w 147044"/>
              <a:gd name="connsiteY0" fmla="*/ 22183 h 687735"/>
              <a:gd name="connsiteX1" fmla="*/ 3755 w 147044"/>
              <a:gd name="connsiteY1" fmla="*/ 427297 h 687735"/>
              <a:gd name="connsiteX2" fmla="*/ 131076 w 147044"/>
              <a:gd name="connsiteY2" fmla="*/ 560406 h 687735"/>
              <a:gd name="connsiteX3" fmla="*/ 142651 w 147044"/>
              <a:gd name="connsiteY3" fmla="*/ 687727 h 687735"/>
              <a:gd name="connsiteX4" fmla="*/ 107927 w 147044"/>
              <a:gd name="connsiteY4" fmla="*/ 566193 h 687735"/>
              <a:gd name="connsiteX5" fmla="*/ 26904 w 147044"/>
              <a:gd name="connsiteY5" fmla="*/ 444659 h 687735"/>
              <a:gd name="connsiteX6" fmla="*/ 21117 w 147044"/>
              <a:gd name="connsiteY6" fmla="*/ 91631 h 687735"/>
              <a:gd name="connsiteX7" fmla="*/ 32691 w 147044"/>
              <a:gd name="connsiteY7" fmla="*/ 22183 h 68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44" h="687735">
                <a:moveTo>
                  <a:pt x="32691" y="22183"/>
                </a:moveTo>
                <a:cubicBezTo>
                  <a:pt x="29797" y="78127"/>
                  <a:pt x="-12642" y="337593"/>
                  <a:pt x="3755" y="427297"/>
                </a:cubicBezTo>
                <a:cubicBezTo>
                  <a:pt x="20152" y="517001"/>
                  <a:pt x="107927" y="517001"/>
                  <a:pt x="131076" y="560406"/>
                </a:cubicBezTo>
                <a:cubicBezTo>
                  <a:pt x="154225" y="603811"/>
                  <a:pt x="146509" y="686763"/>
                  <a:pt x="142651" y="687727"/>
                </a:cubicBezTo>
                <a:cubicBezTo>
                  <a:pt x="138793" y="688691"/>
                  <a:pt x="127218" y="606704"/>
                  <a:pt x="107927" y="566193"/>
                </a:cubicBezTo>
                <a:cubicBezTo>
                  <a:pt x="88636" y="525682"/>
                  <a:pt x="41372" y="523753"/>
                  <a:pt x="26904" y="444659"/>
                </a:cubicBezTo>
                <a:cubicBezTo>
                  <a:pt x="12436" y="365565"/>
                  <a:pt x="21117" y="157221"/>
                  <a:pt x="21117" y="91631"/>
                </a:cubicBezTo>
                <a:cubicBezTo>
                  <a:pt x="21117" y="26041"/>
                  <a:pt x="35585" y="-33761"/>
                  <a:pt x="32691" y="22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2821552A-8B05-D65A-E9D9-DB45D78E0339}"/>
              </a:ext>
            </a:extLst>
          </p:cNvPr>
          <p:cNvSpPr/>
          <p:nvPr/>
        </p:nvSpPr>
        <p:spPr>
          <a:xfrm>
            <a:off x="2562497" y="8721504"/>
            <a:ext cx="152063" cy="536648"/>
          </a:xfrm>
          <a:custGeom>
            <a:avLst/>
            <a:gdLst>
              <a:gd name="connsiteX0" fmla="*/ 151766 w 152063"/>
              <a:gd name="connsiteY0" fmla="*/ 20 h 536648"/>
              <a:gd name="connsiteX1" fmla="*/ 76531 w 152063"/>
              <a:gd name="connsiteY1" fmla="*/ 202577 h 536648"/>
              <a:gd name="connsiteX2" fmla="*/ 1295 w 152063"/>
              <a:gd name="connsiteY2" fmla="*/ 532455 h 536648"/>
              <a:gd name="connsiteX3" fmla="*/ 30232 w 152063"/>
              <a:gd name="connsiteY3" fmla="*/ 376197 h 536648"/>
              <a:gd name="connsiteX4" fmla="*/ 47594 w 152063"/>
              <a:gd name="connsiteY4" fmla="*/ 191002 h 536648"/>
              <a:gd name="connsiteX5" fmla="*/ 151766 w 152063"/>
              <a:gd name="connsiteY5" fmla="*/ 20 h 5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63" h="536648">
                <a:moveTo>
                  <a:pt x="151766" y="20"/>
                </a:moveTo>
                <a:cubicBezTo>
                  <a:pt x="156589" y="1949"/>
                  <a:pt x="101610" y="113838"/>
                  <a:pt x="76531" y="202577"/>
                </a:cubicBezTo>
                <a:cubicBezTo>
                  <a:pt x="51452" y="291316"/>
                  <a:pt x="9011" y="503518"/>
                  <a:pt x="1295" y="532455"/>
                </a:cubicBezTo>
                <a:cubicBezTo>
                  <a:pt x="-6421" y="561392"/>
                  <a:pt x="22515" y="433106"/>
                  <a:pt x="30232" y="376197"/>
                </a:cubicBezTo>
                <a:cubicBezTo>
                  <a:pt x="37948" y="319288"/>
                  <a:pt x="33126" y="248875"/>
                  <a:pt x="47594" y="191002"/>
                </a:cubicBezTo>
                <a:cubicBezTo>
                  <a:pt x="62062" y="133129"/>
                  <a:pt x="146943" y="-1909"/>
                  <a:pt x="15176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0B41166-8D4D-A518-C6DE-5CD9A0154F2F}"/>
              </a:ext>
            </a:extLst>
          </p:cNvPr>
          <p:cNvSpPr/>
          <p:nvPr/>
        </p:nvSpPr>
        <p:spPr>
          <a:xfrm>
            <a:off x="6221320" y="4154540"/>
            <a:ext cx="342569" cy="1410402"/>
          </a:xfrm>
          <a:custGeom>
            <a:avLst/>
            <a:gdLst>
              <a:gd name="connsiteX0" fmla="*/ 72 w 342569"/>
              <a:gd name="connsiteY0" fmla="*/ 771 h 1410402"/>
              <a:gd name="connsiteX1" fmla="*/ 283652 w 342569"/>
              <a:gd name="connsiteY1" fmla="*/ 463759 h 1410402"/>
              <a:gd name="connsiteX2" fmla="*/ 312589 w 342569"/>
              <a:gd name="connsiteY2" fmla="*/ 1013556 h 1410402"/>
              <a:gd name="connsiteX3" fmla="*/ 312589 w 342569"/>
              <a:gd name="connsiteY3" fmla="*/ 874660 h 1410402"/>
              <a:gd name="connsiteX4" fmla="*/ 341526 w 342569"/>
              <a:gd name="connsiteY4" fmla="*/ 1383946 h 1410402"/>
              <a:gd name="connsiteX5" fmla="*/ 329951 w 342569"/>
              <a:gd name="connsiteY5" fmla="*/ 1245050 h 1410402"/>
              <a:gd name="connsiteX6" fmla="*/ 272077 w 342569"/>
              <a:gd name="connsiteY6" fmla="*/ 457971 h 1410402"/>
              <a:gd name="connsiteX7" fmla="*/ 312589 w 342569"/>
              <a:gd name="connsiteY7" fmla="*/ 573718 h 1410402"/>
              <a:gd name="connsiteX8" fmla="*/ 72 w 342569"/>
              <a:gd name="connsiteY8" fmla="*/ 771 h 141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69" h="1410402">
                <a:moveTo>
                  <a:pt x="72" y="771"/>
                </a:moveTo>
                <a:cubicBezTo>
                  <a:pt x="-4751" y="-17555"/>
                  <a:pt x="231566" y="294962"/>
                  <a:pt x="283652" y="463759"/>
                </a:cubicBezTo>
                <a:cubicBezTo>
                  <a:pt x="335738" y="632557"/>
                  <a:pt x="307766" y="945073"/>
                  <a:pt x="312589" y="1013556"/>
                </a:cubicBezTo>
                <a:cubicBezTo>
                  <a:pt x="317412" y="1082039"/>
                  <a:pt x="307766" y="812928"/>
                  <a:pt x="312589" y="874660"/>
                </a:cubicBezTo>
                <a:cubicBezTo>
                  <a:pt x="317412" y="936392"/>
                  <a:pt x="338632" y="1322215"/>
                  <a:pt x="341526" y="1383946"/>
                </a:cubicBezTo>
                <a:cubicBezTo>
                  <a:pt x="344420" y="1445677"/>
                  <a:pt x="341526" y="1399379"/>
                  <a:pt x="329951" y="1245050"/>
                </a:cubicBezTo>
                <a:cubicBezTo>
                  <a:pt x="318376" y="1090721"/>
                  <a:pt x="274971" y="569860"/>
                  <a:pt x="272077" y="457971"/>
                </a:cubicBezTo>
                <a:cubicBezTo>
                  <a:pt x="269183" y="346082"/>
                  <a:pt x="355030" y="647024"/>
                  <a:pt x="312589" y="573718"/>
                </a:cubicBezTo>
                <a:cubicBezTo>
                  <a:pt x="270149" y="500412"/>
                  <a:pt x="4895" y="19097"/>
                  <a:pt x="72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51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>
            <a:alpha val="2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</TotalTime>
  <Words>5</Words>
  <Application>Microsoft Macintosh PowerPoint</Application>
  <PresentationFormat>A3 297x420 mm</PresentationFormat>
  <Paragraphs>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18</cp:revision>
  <dcterms:created xsi:type="dcterms:W3CDTF">2022-08-01T08:18:23Z</dcterms:created>
  <dcterms:modified xsi:type="dcterms:W3CDTF">2022-08-04T17:45:19Z</dcterms:modified>
</cp:coreProperties>
</file>